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1.xml" ContentType="application/vnd.openxmlformats-officedocument.presentationml.notesSlide+xml"/>
  <Override PartName="/ppt/tags/tag37.xml" ContentType="application/vnd.openxmlformats-officedocument.presentationml.tags+xml"/>
  <Override PartName="/ppt/notesSlides/notesSlide2.xml" ContentType="application/vnd.openxmlformats-officedocument.presentationml.notesSlide+xml"/>
  <Override PartName="/ppt/tags/tag38.xml" ContentType="application/vnd.openxmlformats-officedocument.presentationml.tags+xml"/>
  <Override PartName="/ppt/notesSlides/notesSlide3.xml" ContentType="application/vnd.openxmlformats-officedocument.presentationml.notesSlide+xml"/>
  <Override PartName="/ppt/tags/tag39.xml" ContentType="application/vnd.openxmlformats-officedocument.presentationml.tags+xml"/>
  <Override PartName="/ppt/notesSlides/notesSlide4.xml" ContentType="application/vnd.openxmlformats-officedocument.presentationml.notesSlide+xml"/>
  <Override PartName="/ppt/tags/tag40.xml" ContentType="application/vnd.openxmlformats-officedocument.presentationml.tags+xml"/>
  <Override PartName="/ppt/notesSlides/notesSlide5.xml" ContentType="application/vnd.openxmlformats-officedocument.presentationml.notesSlide+xml"/>
  <Override PartName="/ppt/tags/tag41.xml" ContentType="application/vnd.openxmlformats-officedocument.presentationml.tags+xml"/>
  <Override PartName="/ppt/notesSlides/notesSlide6.xml" ContentType="application/vnd.openxmlformats-officedocument.presentationml.notesSlide+xml"/>
  <Override PartName="/ppt/tags/tag42.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3.xml" ContentType="application/vnd.openxmlformats-officedocument.presentationml.tags+xml"/>
  <Override PartName="/ppt/notesSlides/notesSlide9.xml" ContentType="application/vnd.openxmlformats-officedocument.presentationml.notesSlide+xml"/>
  <Override PartName="/ppt/tags/tag44.xml" ContentType="application/vnd.openxmlformats-officedocument.presentationml.tags+xml"/>
  <Override PartName="/ppt/notesSlides/notesSlide10.xml" ContentType="application/vnd.openxmlformats-officedocument.presentationml.notesSlide+xml"/>
  <Override PartName="/ppt/tags/tag45.xml" ContentType="application/vnd.openxmlformats-officedocument.presentationml.tags+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ags/tag46.xml" ContentType="application/vnd.openxmlformats-officedocument.presentationml.tags+xml"/>
  <Override PartName="/ppt/notesSlides/notesSlide12.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ags/tag47.xml" ContentType="application/vnd.openxmlformats-officedocument.presentationml.tags+xml"/>
  <Override PartName="/ppt/notesSlides/notesSlide13.xml" ContentType="application/vnd.openxmlformats-officedocument.presentationml.notesSlide+xml"/>
  <Override PartName="/ppt/tags/tag48.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49.xml" ContentType="application/vnd.openxmlformats-officedocument.presentationml.tags+xml"/>
  <Override PartName="/ppt/notesSlides/notesSlide16.xml" ContentType="application/vnd.openxmlformats-officedocument.presentationml.notesSlide+xml"/>
  <Override PartName="/ppt/tags/tag50.xml" ContentType="application/vnd.openxmlformats-officedocument.presentationml.tags+xml"/>
  <Override PartName="/ppt/notesSlides/notesSlide17.xml" ContentType="application/vnd.openxmlformats-officedocument.presentationml.notesSlide+xml"/>
  <Override PartName="/ppt/tags/tag51.xml" ContentType="application/vnd.openxmlformats-officedocument.presentationml.tags+xml"/>
  <Override PartName="/ppt/notesSlides/notesSlide18.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ags/tag52.xml" ContentType="application/vnd.openxmlformats-officedocument.presentationml.tags+xml"/>
  <Override PartName="/ppt/notesSlides/notesSlide19.xml" ContentType="application/vnd.openxmlformats-officedocument.presentationml.notesSlide+xml"/>
  <Override PartName="/ppt/tags/tag53.xml" ContentType="application/vnd.openxmlformats-officedocument.presentationml.tags+xml"/>
  <Override PartName="/ppt/notesSlides/notesSlide20.xml" ContentType="application/vnd.openxmlformats-officedocument.presentationml.notesSlide+xml"/>
  <Override PartName="/ppt/tags/tag54.xml" ContentType="application/vnd.openxmlformats-officedocument.presentationml.tags+xml"/>
  <Override PartName="/ppt/notesSlides/notesSlide21.xml" ContentType="application/vnd.openxmlformats-officedocument.presentationml.notesSlide+xml"/>
  <Override PartName="/ppt/tags/tag55.xml" ContentType="application/vnd.openxmlformats-officedocument.presentationml.tags+xml"/>
  <Override PartName="/ppt/notesSlides/notesSlide22.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ags/tag56.xml" ContentType="application/vnd.openxmlformats-officedocument.presentationml.tags+xml"/>
  <Override PartName="/ppt/notesSlides/notesSlide23.xml" ContentType="application/vnd.openxmlformats-officedocument.presentationml.notesSlide+xml"/>
  <Override PartName="/ppt/tags/tag57.xml" ContentType="application/vnd.openxmlformats-officedocument.presentationml.tags+xml"/>
  <Override PartName="/ppt/notesSlides/notesSlide24.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ags/tag58.xml" ContentType="application/vnd.openxmlformats-officedocument.presentationml.tags+xml"/>
  <Override PartName="/ppt/notesSlides/notesSlide25.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92" r:id="rId2"/>
  </p:sldMasterIdLst>
  <p:notesMasterIdLst>
    <p:notesMasterId r:id="rId30"/>
  </p:notesMasterIdLst>
  <p:handoutMasterIdLst>
    <p:handoutMasterId r:id="rId31"/>
  </p:handoutMasterIdLst>
  <p:sldIdLst>
    <p:sldId id="299" r:id="rId3"/>
    <p:sldId id="257" r:id="rId4"/>
    <p:sldId id="259" r:id="rId5"/>
    <p:sldId id="264" r:id="rId6"/>
    <p:sldId id="268" r:id="rId7"/>
    <p:sldId id="303" r:id="rId8"/>
    <p:sldId id="294" r:id="rId9"/>
    <p:sldId id="263" r:id="rId10"/>
    <p:sldId id="276" r:id="rId11"/>
    <p:sldId id="274" r:id="rId12"/>
    <p:sldId id="300" r:id="rId13"/>
    <p:sldId id="266" r:id="rId14"/>
    <p:sldId id="301" r:id="rId15"/>
    <p:sldId id="261" r:id="rId16"/>
    <p:sldId id="269" r:id="rId17"/>
    <p:sldId id="293" r:id="rId18"/>
    <p:sldId id="289" r:id="rId19"/>
    <p:sldId id="280" r:id="rId20"/>
    <p:sldId id="296" r:id="rId21"/>
    <p:sldId id="288" r:id="rId22"/>
    <p:sldId id="292" r:id="rId23"/>
    <p:sldId id="262" r:id="rId24"/>
    <p:sldId id="277" r:id="rId25"/>
    <p:sldId id="272" r:id="rId26"/>
    <p:sldId id="285" r:id="rId27"/>
    <p:sldId id="297" r:id="rId28"/>
    <p:sldId id="304" r:id="rId29"/>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642" userDrawn="1">
          <p15:clr>
            <a:srgbClr val="A4A3A4"/>
          </p15:clr>
        </p15:guide>
        <p15:guide id="4" pos="7038" userDrawn="1">
          <p15:clr>
            <a:srgbClr val="A4A3A4"/>
          </p15:clr>
        </p15:guide>
        <p15:guide id="5" orient="horz" pos="3770" userDrawn="1">
          <p15:clr>
            <a:srgbClr val="A4A3A4"/>
          </p15:clr>
        </p15:guide>
        <p15:guide id="6" orient="horz" pos="799"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A205"/>
    <a:srgbClr val="E9EBEC"/>
    <a:srgbClr val="EAECED"/>
    <a:srgbClr val="E8EBEC"/>
    <a:srgbClr val="E3E6E7"/>
    <a:srgbClr val="F69E00"/>
    <a:srgbClr val="F8FCFE"/>
    <a:srgbClr val="E6EAEC"/>
    <a:srgbClr val="F1F9F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326" autoAdjust="0"/>
    <p:restoredTop sz="94660"/>
  </p:normalViewPr>
  <p:slideViewPr>
    <p:cSldViewPr snapToGrid="0" showGuides="1">
      <p:cViewPr varScale="1">
        <p:scale>
          <a:sx n="110" d="100"/>
          <a:sy n="110" d="100"/>
        </p:scale>
        <p:origin x="78" y="84"/>
      </p:cViewPr>
      <p:guideLst>
        <p:guide orient="horz" pos="2160"/>
        <p:guide pos="3840"/>
        <p:guide pos="642"/>
        <p:guide pos="7038"/>
        <p:guide orient="horz" pos="3770"/>
        <p:guide orient="horz" pos="799"/>
      </p:guideLst>
    </p:cSldViewPr>
  </p:slideViewPr>
  <p:notesTextViewPr>
    <p:cViewPr>
      <p:scale>
        <a:sx n="1" d="1"/>
        <a:sy n="1" d="1"/>
      </p:scale>
      <p:origin x="0" y="0"/>
    </p:cViewPr>
  </p:notesTextViewPr>
  <p:sorterViewPr>
    <p:cViewPr>
      <p:scale>
        <a:sx n="75" d="100"/>
        <a:sy n="75" d="100"/>
      </p:scale>
      <p:origin x="0" y="-6360"/>
    </p:cViewPr>
  </p:sorterViewPr>
  <p:notesViewPr>
    <p:cSldViewPr snapToGrid="0">
      <p:cViewPr varScale="1">
        <p:scale>
          <a:sx n="86" d="100"/>
          <a:sy n="86" d="100"/>
        </p:scale>
        <p:origin x="2838"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presProps" Target="presProps.xml"/><Relationship Id="rId46"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gs" Target="tags/tag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6.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image" Target="../media/image7.png"/><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package" Target="../embeddings/Microsoft_Excel____1.xlsx"/><Relationship Id="rId4" Type="http://schemas.openxmlformats.org/officeDocument/2006/relationships/image" Target="../media/image8.png"/></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___10.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___11.xlsx"/><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___6.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___7.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___8.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___9.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固定值</c:v>
                </c:pt>
              </c:strCache>
            </c:strRef>
          </c:tx>
          <c:spPr>
            <a:blipFill>
              <a:blip xmlns:r="http://schemas.openxmlformats.org/officeDocument/2006/relationships" r:embed="rId3"/>
              <a:stretch>
                <a:fillRect/>
              </a:stretch>
            </a:blipFill>
            <a:ln>
              <a:noFill/>
            </a:ln>
            <a:effectLst/>
          </c:spPr>
          <c:invertIfNegative val="0"/>
          <c:dPt>
            <c:idx val="3"/>
            <c:invertIfNegative val="0"/>
            <c:bubble3D val="0"/>
            <c:spPr>
              <a:blipFill>
                <a:blip xmlns:r="http://schemas.openxmlformats.org/officeDocument/2006/relationships" r:embed="rId3"/>
                <a:stretch>
                  <a:fillRect/>
                </a:stretch>
              </a:blipFill>
              <a:ln>
                <a:noFill/>
              </a:ln>
              <a:effectLst/>
            </c:spPr>
            <c:extLst xmlns:c16r2="http://schemas.microsoft.com/office/drawing/2015/06/chart">
              <c:ext xmlns:c16="http://schemas.microsoft.com/office/drawing/2014/chart" uri="{C3380CC4-5D6E-409C-BE32-E72D297353CC}">
                <c16:uniqueId val="{00000001-7BD9-4D9F-AF32-E68ED93167AB}"/>
              </c:ext>
            </c:extLst>
          </c:dPt>
          <c:cat>
            <c:strRef>
              <c:f>Sheet1!$A$2:$A$11</c:f>
              <c:strCache>
                <c:ptCount val="10"/>
                <c:pt idx="0">
                  <c:v>类别 1</c:v>
                </c:pt>
                <c:pt idx="1">
                  <c:v>类别 2</c:v>
                </c:pt>
                <c:pt idx="2">
                  <c:v>类别 3</c:v>
                </c:pt>
                <c:pt idx="3">
                  <c:v>类别 4</c:v>
                </c:pt>
                <c:pt idx="4">
                  <c:v>类别 5</c:v>
                </c:pt>
                <c:pt idx="5">
                  <c:v>类别 6</c:v>
                </c:pt>
                <c:pt idx="6">
                  <c:v>类别 7</c:v>
                </c:pt>
                <c:pt idx="7">
                  <c:v>类别 8</c:v>
                </c:pt>
                <c:pt idx="8">
                  <c:v>类别 9</c:v>
                </c:pt>
                <c:pt idx="9">
                  <c:v>类别 10</c:v>
                </c:pt>
              </c:strCache>
            </c:strRef>
          </c:cat>
          <c:val>
            <c:numRef>
              <c:f>Sheet1!$B$2:$B$11</c:f>
              <c:numCache>
                <c:formatCode>0%</c:formatCode>
                <c:ptCount val="10"/>
                <c:pt idx="0">
                  <c:v>-0.06</c:v>
                </c:pt>
                <c:pt idx="1">
                  <c:v>-0.06</c:v>
                </c:pt>
                <c:pt idx="2">
                  <c:v>-0.06</c:v>
                </c:pt>
                <c:pt idx="3">
                  <c:v>-0.06</c:v>
                </c:pt>
                <c:pt idx="4">
                  <c:v>-0.06</c:v>
                </c:pt>
                <c:pt idx="5">
                  <c:v>-0.06</c:v>
                </c:pt>
                <c:pt idx="6">
                  <c:v>-0.06</c:v>
                </c:pt>
                <c:pt idx="7">
                  <c:v>-0.06</c:v>
                </c:pt>
                <c:pt idx="8">
                  <c:v>-0.06</c:v>
                </c:pt>
                <c:pt idx="9">
                  <c:v>-0.06</c:v>
                </c:pt>
              </c:numCache>
            </c:numRef>
          </c:val>
          <c:extLst xmlns:c16r2="http://schemas.microsoft.com/office/drawing/2015/06/chart">
            <c:ext xmlns:c16="http://schemas.microsoft.com/office/drawing/2014/chart" uri="{C3380CC4-5D6E-409C-BE32-E72D297353CC}">
              <c16:uniqueId val="{00000002-7BD9-4D9F-AF32-E68ED93167AB}"/>
            </c:ext>
          </c:extLst>
        </c:ser>
        <c:ser>
          <c:idx val="1"/>
          <c:order val="1"/>
          <c:tx>
            <c:strRef>
              <c:f>Sheet1!$C$1</c:f>
              <c:strCache>
                <c:ptCount val="1"/>
                <c:pt idx="0">
                  <c:v>辅助</c:v>
                </c:pt>
              </c:strCache>
            </c:strRef>
          </c:tx>
          <c:spPr>
            <a:solidFill>
              <a:schemeClr val="accent2"/>
            </a:solidFill>
            <a:ln>
              <a:noFill/>
            </a:ln>
            <a:effectLst>
              <a:outerShdw blurRad="241300" dir="2700000" sx="108000" sy="108000" algn="tl" rotWithShape="0">
                <a:prstClr val="black">
                  <a:alpha val="20000"/>
                </a:prstClr>
              </a:outerShdw>
            </a:effectLst>
          </c:spPr>
          <c:invertIfNegative val="0"/>
          <c:dPt>
            <c:idx val="3"/>
            <c:invertIfNegative val="0"/>
            <c:bubble3D val="0"/>
            <c:spPr>
              <a:solidFill>
                <a:schemeClr val="accent2"/>
              </a:solidFill>
              <a:ln>
                <a:noFill/>
              </a:ln>
              <a:effectLst>
                <a:outerShdw blurRad="241300" dir="2700000" sx="108000" sy="108000" algn="tl" rotWithShape="0">
                  <a:prstClr val="black">
                    <a:alpha val="20000"/>
                  </a:prstClr>
                </a:outerShdw>
              </a:effectLst>
            </c:spPr>
            <c:extLst xmlns:c16r2="http://schemas.microsoft.com/office/drawing/2015/06/chart">
              <c:ext xmlns:c16="http://schemas.microsoft.com/office/drawing/2014/chart" uri="{C3380CC4-5D6E-409C-BE32-E72D297353CC}">
                <c16:uniqueId val="{00000004-7BD9-4D9F-AF32-E68ED93167AB}"/>
              </c:ext>
            </c:extLst>
          </c:dPt>
          <c:dLbls>
            <c:dLbl>
              <c:idx val="0"/>
              <c:tx>
                <c:rich>
                  <a:bodyPr/>
                  <a:lstStyle/>
                  <a:p>
                    <a:fld id="{EDF7849D-B879-4493-8467-2B6D0A02918E}" type="CELLRANGE">
                      <a:rPr lang="en-US" altLang="zh-CN"/>
                      <a:pPr/>
                      <a:t>[CELLRANGE]</a:t>
                    </a:fld>
                    <a:endParaRPr lang="zh-CN" altLang="en-US"/>
                  </a:p>
                </c:rich>
              </c:tx>
              <c:dLblPos val="in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5-7BD9-4D9F-AF32-E68ED93167AB}"/>
                </c:ext>
                <c:ext xmlns:c15="http://schemas.microsoft.com/office/drawing/2012/chart" uri="{CE6537A1-D6FC-4f65-9D91-7224C49458BB}">
                  <c15:dlblFieldTable/>
                  <c15:showDataLabelsRange val="1"/>
                </c:ext>
              </c:extLst>
            </c:dLbl>
            <c:dLbl>
              <c:idx val="1"/>
              <c:tx>
                <c:rich>
                  <a:bodyPr/>
                  <a:lstStyle/>
                  <a:p>
                    <a:fld id="{9C0779CE-5031-40D7-854D-E05D0B6237E2}" type="CELLRANGE">
                      <a:rPr lang="en-US" altLang="zh-CN"/>
                      <a:pPr/>
                      <a:t>[CELLRANGE]</a:t>
                    </a:fld>
                    <a:endParaRPr lang="zh-CN" altLang="en-US"/>
                  </a:p>
                </c:rich>
              </c:tx>
              <c:dLblPos val="in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6-7BD9-4D9F-AF32-E68ED93167AB}"/>
                </c:ext>
                <c:ext xmlns:c15="http://schemas.microsoft.com/office/drawing/2012/chart" uri="{CE6537A1-D6FC-4f65-9D91-7224C49458BB}">
                  <c15:dlblFieldTable/>
                  <c15:showDataLabelsRange val="1"/>
                </c:ext>
              </c:extLst>
            </c:dLbl>
            <c:dLbl>
              <c:idx val="2"/>
              <c:tx>
                <c:rich>
                  <a:bodyPr/>
                  <a:lstStyle/>
                  <a:p>
                    <a:fld id="{9693F51A-1353-4D14-A91F-54E66C39F206}" type="CELLRANGE">
                      <a:rPr lang="en-US" altLang="zh-CN"/>
                      <a:pPr/>
                      <a:t>[CELLRANGE]</a:t>
                    </a:fld>
                    <a:endParaRPr lang="zh-CN" altLang="en-US"/>
                  </a:p>
                </c:rich>
              </c:tx>
              <c:dLblPos val="in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7-7BD9-4D9F-AF32-E68ED93167AB}"/>
                </c:ext>
                <c:ext xmlns:c15="http://schemas.microsoft.com/office/drawing/2012/chart" uri="{CE6537A1-D6FC-4f65-9D91-7224C49458BB}">
                  <c15:dlblFieldTable/>
                  <c15:showDataLabelsRange val="1"/>
                </c:ext>
              </c:extLst>
            </c:dLbl>
            <c:dLbl>
              <c:idx val="3"/>
              <c:tx>
                <c:rich>
                  <a:bodyPr/>
                  <a:lstStyle/>
                  <a:p>
                    <a:fld id="{8D2B93A5-4B24-4E3C-9152-83475B99F8F8}" type="CELLRANGE">
                      <a:rPr lang="en-US" altLang="zh-CN"/>
                      <a:pPr/>
                      <a:t>[CELLRANGE]</a:t>
                    </a:fld>
                    <a:endParaRPr lang="zh-CN" altLang="en-US"/>
                  </a:p>
                </c:rich>
              </c:tx>
              <c:dLblPos val="in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4-7BD9-4D9F-AF32-E68ED93167AB}"/>
                </c:ext>
                <c:ext xmlns:c15="http://schemas.microsoft.com/office/drawing/2012/chart" uri="{CE6537A1-D6FC-4f65-9D91-7224C49458BB}">
                  <c15:dlblFieldTable/>
                  <c15:showDataLabelsRange val="1"/>
                </c:ext>
              </c:extLst>
            </c:dLbl>
            <c:dLbl>
              <c:idx val="4"/>
              <c:tx>
                <c:rich>
                  <a:bodyPr/>
                  <a:lstStyle/>
                  <a:p>
                    <a:fld id="{F2552212-11C8-4E8D-A490-18E2CF291462}" type="CELLRANGE">
                      <a:rPr lang="en-US" altLang="zh-CN"/>
                      <a:pPr/>
                      <a:t>[CELLRANGE]</a:t>
                    </a:fld>
                    <a:endParaRPr lang="zh-CN" altLang="en-US"/>
                  </a:p>
                </c:rich>
              </c:tx>
              <c:dLblPos val="in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8-7BD9-4D9F-AF32-E68ED93167AB}"/>
                </c:ext>
                <c:ext xmlns:c15="http://schemas.microsoft.com/office/drawing/2012/chart" uri="{CE6537A1-D6FC-4f65-9D91-7224C49458BB}">
                  <c15:dlblFieldTable/>
                  <c15:showDataLabelsRange val="1"/>
                </c:ext>
              </c:extLst>
            </c:dLbl>
            <c:dLbl>
              <c:idx val="5"/>
              <c:tx>
                <c:rich>
                  <a:bodyPr/>
                  <a:lstStyle/>
                  <a:p>
                    <a:fld id="{D0AD0656-A52C-4089-9A1A-A46B2C7510D5}" type="CELLRANGE">
                      <a:rPr lang="en-US" altLang="zh-CN"/>
                      <a:pPr/>
                      <a:t>[CELLRANGE]</a:t>
                    </a:fld>
                    <a:endParaRPr lang="zh-CN" altLang="en-US"/>
                  </a:p>
                </c:rich>
              </c:tx>
              <c:dLblPos val="in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9-7BD9-4D9F-AF32-E68ED93167AB}"/>
                </c:ext>
                <c:ext xmlns:c15="http://schemas.microsoft.com/office/drawing/2012/chart" uri="{CE6537A1-D6FC-4f65-9D91-7224C49458BB}">
                  <c15:dlblFieldTable/>
                  <c15:showDataLabelsRange val="1"/>
                </c:ext>
              </c:extLst>
            </c:dLbl>
            <c:dLbl>
              <c:idx val="6"/>
              <c:tx>
                <c:rich>
                  <a:bodyPr/>
                  <a:lstStyle/>
                  <a:p>
                    <a:fld id="{494703FE-08E2-4688-9660-394357B13E6F}" type="CELLRANGE">
                      <a:rPr lang="en-US" altLang="zh-CN"/>
                      <a:pPr/>
                      <a:t>[CELLRANGE]</a:t>
                    </a:fld>
                    <a:endParaRPr lang="zh-CN" altLang="en-US"/>
                  </a:p>
                </c:rich>
              </c:tx>
              <c:dLblPos val="in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A-7BD9-4D9F-AF32-E68ED93167AB}"/>
                </c:ext>
                <c:ext xmlns:c15="http://schemas.microsoft.com/office/drawing/2012/chart" uri="{CE6537A1-D6FC-4f65-9D91-7224C49458BB}">
                  <c15:dlblFieldTable/>
                  <c15:showDataLabelsRange val="1"/>
                </c:ext>
              </c:extLst>
            </c:dLbl>
            <c:dLbl>
              <c:idx val="7"/>
              <c:tx>
                <c:rich>
                  <a:bodyPr/>
                  <a:lstStyle/>
                  <a:p>
                    <a:fld id="{EDFD73E9-707E-415C-A983-AD2957E8225E}" type="CELLRANGE">
                      <a:rPr lang="en-US" altLang="zh-CN"/>
                      <a:pPr/>
                      <a:t>[CELLRANGE]</a:t>
                    </a:fld>
                    <a:endParaRPr lang="zh-CN" altLang="en-US"/>
                  </a:p>
                </c:rich>
              </c:tx>
              <c:dLblPos val="in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B-7BD9-4D9F-AF32-E68ED93167AB}"/>
                </c:ext>
                <c:ext xmlns:c15="http://schemas.microsoft.com/office/drawing/2012/chart" uri="{CE6537A1-D6FC-4f65-9D91-7224C49458BB}">
                  <c15:dlblFieldTable/>
                  <c15:showDataLabelsRange val="1"/>
                </c:ext>
              </c:extLst>
            </c:dLbl>
            <c:dLbl>
              <c:idx val="8"/>
              <c:tx>
                <c:rich>
                  <a:bodyPr/>
                  <a:lstStyle/>
                  <a:p>
                    <a:fld id="{D8F776F8-2F6F-413C-B5B4-560249503F3B}" type="CELLRANGE">
                      <a:rPr lang="en-US" altLang="zh-CN"/>
                      <a:pPr/>
                      <a:t>[CELLRANGE]</a:t>
                    </a:fld>
                    <a:endParaRPr lang="zh-CN" altLang="en-US"/>
                  </a:p>
                </c:rich>
              </c:tx>
              <c:dLblPos val="in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C-7BD9-4D9F-AF32-E68ED93167AB}"/>
                </c:ext>
                <c:ext xmlns:c15="http://schemas.microsoft.com/office/drawing/2012/chart" uri="{CE6537A1-D6FC-4f65-9D91-7224C49458BB}">
                  <c15:dlblFieldTable/>
                  <c15:showDataLabelsRange val="1"/>
                </c:ext>
              </c:extLst>
            </c:dLbl>
            <c:dLbl>
              <c:idx val="9"/>
              <c:tx>
                <c:rich>
                  <a:bodyPr/>
                  <a:lstStyle/>
                  <a:p>
                    <a:fld id="{9F68CED8-CD95-4BD3-9DC4-F7BD1BA685E0}" type="CELLRANGE">
                      <a:rPr lang="en-US" altLang="zh-CN"/>
                      <a:pPr/>
                      <a:t>[CELLRANGE]</a:t>
                    </a:fld>
                    <a:endParaRPr lang="zh-CN" altLang="en-US"/>
                  </a:p>
                </c:rich>
              </c:tx>
              <c:dLblPos val="inEnd"/>
              <c:showLegendKey val="0"/>
              <c:showVal val="0"/>
              <c:showCatName val="0"/>
              <c:showSerName val="0"/>
              <c:showPercent val="0"/>
              <c:showBubbleSize val="0"/>
              <c:extLst xmlns:c16r2="http://schemas.microsoft.com/office/drawing/2015/06/chart">
                <c:ext xmlns:c16="http://schemas.microsoft.com/office/drawing/2014/chart" uri="{C3380CC4-5D6E-409C-BE32-E72D297353CC}">
                  <c16:uniqueId val="{0000000D-7BD9-4D9F-AF32-E68ED93167AB}"/>
                </c:ext>
                <c:ext xmlns:c15="http://schemas.microsoft.com/office/drawing/2012/chart" uri="{CE6537A1-D6FC-4f65-9D91-7224C49458BB}">
                  <c15:dlblFieldTable/>
                  <c15:showDataLabelsRange val="1"/>
                </c:ext>
              </c:extLst>
            </c:dLbl>
            <c:spPr>
              <a:noFill/>
              <a:ln>
                <a:noFill/>
              </a:ln>
              <a:effectLst/>
            </c:spPr>
            <c:txPr>
              <a:bodyPr rot="0" spcFirstLastPara="1" vertOverflow="ellipsis" vert="horz" wrap="square" lIns="38100" tIns="19050" rIns="38100" bIns="19050" anchor="ctr" anchorCtr="1">
                <a:spAutoFit/>
              </a:bodyPr>
              <a:lstStyle/>
              <a:p>
                <a:pPr>
                  <a:defRPr sz="1050" b="0" i="0" u="none" strike="noStrike" kern="1200" baseline="0">
                    <a:solidFill>
                      <a:schemeClr val="bg1"/>
                    </a:solidFill>
                    <a:latin typeface="Impact" panose="020B0806030902050204" pitchFamily="34" charset="0"/>
                    <a:ea typeface="+mn-ea"/>
                    <a:cs typeface="+mn-cs"/>
                  </a:defRPr>
                </a:pPr>
                <a:endParaRPr lang="zh-CN"/>
              </a:p>
            </c:txPr>
            <c:dLblPos val="inEnd"/>
            <c:showLegendKey val="0"/>
            <c:showVal val="0"/>
            <c:showCatName val="0"/>
            <c:showSerName val="0"/>
            <c:showPercent val="0"/>
            <c:showBubbleSize val="0"/>
            <c:showLeaderLines val="0"/>
            <c:extLst xmlns:c16r2="http://schemas.microsoft.com/office/drawing/2015/06/chart">
              <c:ext xmlns:c15="http://schemas.microsoft.com/office/drawing/2012/chart" uri="{CE6537A1-D6FC-4f65-9D91-7224C49458BB}">
                <c15:showDataLabelsRange val="1"/>
                <c15:showLeaderLines val="0"/>
              </c:ext>
            </c:extLst>
          </c:dLbls>
          <c:cat>
            <c:strRef>
              <c:f>Sheet1!$A$2:$A$11</c:f>
              <c:strCache>
                <c:ptCount val="10"/>
                <c:pt idx="0">
                  <c:v>类别 1</c:v>
                </c:pt>
                <c:pt idx="1">
                  <c:v>类别 2</c:v>
                </c:pt>
                <c:pt idx="2">
                  <c:v>类别 3</c:v>
                </c:pt>
                <c:pt idx="3">
                  <c:v>类别 4</c:v>
                </c:pt>
                <c:pt idx="4">
                  <c:v>类别 5</c:v>
                </c:pt>
                <c:pt idx="5">
                  <c:v>类别 6</c:v>
                </c:pt>
                <c:pt idx="6">
                  <c:v>类别 7</c:v>
                </c:pt>
                <c:pt idx="7">
                  <c:v>类别 8</c:v>
                </c:pt>
                <c:pt idx="8">
                  <c:v>类别 9</c:v>
                </c:pt>
                <c:pt idx="9">
                  <c:v>类别 10</c:v>
                </c:pt>
              </c:strCache>
            </c:strRef>
          </c:cat>
          <c:val>
            <c:numRef>
              <c:f>Sheet1!$C$2:$C$11</c:f>
              <c:numCache>
                <c:formatCode>0%</c:formatCode>
                <c:ptCount val="10"/>
                <c:pt idx="0">
                  <c:v>0.34</c:v>
                </c:pt>
                <c:pt idx="1">
                  <c:v>0.49000000000000005</c:v>
                </c:pt>
                <c:pt idx="2">
                  <c:v>0.24</c:v>
                </c:pt>
                <c:pt idx="3">
                  <c:v>0.69</c:v>
                </c:pt>
                <c:pt idx="4">
                  <c:v>0.49000000000000005</c:v>
                </c:pt>
                <c:pt idx="5">
                  <c:v>0.34</c:v>
                </c:pt>
                <c:pt idx="6">
                  <c:v>0.28999999999999998</c:v>
                </c:pt>
                <c:pt idx="7">
                  <c:v>0.54</c:v>
                </c:pt>
                <c:pt idx="8">
                  <c:v>0.49000000000000005</c:v>
                </c:pt>
                <c:pt idx="9">
                  <c:v>0.34</c:v>
                </c:pt>
              </c:numCache>
            </c:numRef>
          </c:val>
          <c:extLst xmlns:c16r2="http://schemas.microsoft.com/office/drawing/2015/06/chart">
            <c:ext xmlns:c16="http://schemas.microsoft.com/office/drawing/2014/chart" uri="{C3380CC4-5D6E-409C-BE32-E72D297353CC}">
              <c16:uniqueId val="{0000000E-7BD9-4D9F-AF32-E68ED93167AB}"/>
            </c:ext>
            <c:ext xmlns:c15="http://schemas.microsoft.com/office/drawing/2012/chart" uri="{02D57815-91ED-43cb-92C2-25804820EDAC}">
              <c15:datalabelsRange>
                <c15:f>Sheet1!$F$2:$F$11</c15:f>
                <c15:dlblRangeCache>
                  <c:ptCount val="10"/>
                  <c:pt idx="0">
                    <c:v>40%</c:v>
                  </c:pt>
                  <c:pt idx="1">
                    <c:v>55%</c:v>
                  </c:pt>
                  <c:pt idx="2">
                    <c:v>30%</c:v>
                  </c:pt>
                  <c:pt idx="3">
                    <c:v>75%</c:v>
                  </c:pt>
                  <c:pt idx="4">
                    <c:v>55%</c:v>
                  </c:pt>
                  <c:pt idx="5">
                    <c:v>40%</c:v>
                  </c:pt>
                  <c:pt idx="6">
                    <c:v>35%</c:v>
                  </c:pt>
                  <c:pt idx="7">
                    <c:v>60%</c:v>
                  </c:pt>
                  <c:pt idx="8">
                    <c:v>55%</c:v>
                  </c:pt>
                  <c:pt idx="9">
                    <c:v>40%</c:v>
                  </c:pt>
                </c15:dlblRangeCache>
              </c15:datalabelsRange>
            </c:ext>
          </c:extLst>
        </c:ser>
        <c:ser>
          <c:idx val="2"/>
          <c:order val="2"/>
          <c:tx>
            <c:strRef>
              <c:f>Sheet1!$D$1</c:f>
              <c:strCache>
                <c:ptCount val="1"/>
                <c:pt idx="0">
                  <c:v>固定值2</c:v>
                </c:pt>
              </c:strCache>
            </c:strRef>
          </c:tx>
          <c:spPr>
            <a:blipFill>
              <a:blip xmlns:r="http://schemas.openxmlformats.org/officeDocument/2006/relationships" r:embed="rId4"/>
              <a:stretch>
                <a:fillRect/>
              </a:stretch>
            </a:blipFill>
            <a:ln>
              <a:noFill/>
            </a:ln>
            <a:effectLst/>
          </c:spPr>
          <c:invertIfNegative val="0"/>
          <c:dPt>
            <c:idx val="3"/>
            <c:invertIfNegative val="0"/>
            <c:bubble3D val="0"/>
            <c:spPr>
              <a:blipFill>
                <a:blip xmlns:r="http://schemas.openxmlformats.org/officeDocument/2006/relationships" r:embed="rId4"/>
                <a:stretch>
                  <a:fillRect/>
                </a:stretch>
              </a:blipFill>
              <a:ln>
                <a:noFill/>
              </a:ln>
              <a:effectLst/>
            </c:spPr>
            <c:extLst xmlns:c16r2="http://schemas.microsoft.com/office/drawing/2015/06/chart">
              <c:ext xmlns:c16="http://schemas.microsoft.com/office/drawing/2014/chart" uri="{C3380CC4-5D6E-409C-BE32-E72D297353CC}">
                <c16:uniqueId val="{00000010-7BD9-4D9F-AF32-E68ED93167AB}"/>
              </c:ext>
            </c:extLst>
          </c:dPt>
          <c:cat>
            <c:strRef>
              <c:f>Sheet1!$A$2:$A$11</c:f>
              <c:strCache>
                <c:ptCount val="10"/>
                <c:pt idx="0">
                  <c:v>类别 1</c:v>
                </c:pt>
                <c:pt idx="1">
                  <c:v>类别 2</c:v>
                </c:pt>
                <c:pt idx="2">
                  <c:v>类别 3</c:v>
                </c:pt>
                <c:pt idx="3">
                  <c:v>类别 4</c:v>
                </c:pt>
                <c:pt idx="4">
                  <c:v>类别 5</c:v>
                </c:pt>
                <c:pt idx="5">
                  <c:v>类别 6</c:v>
                </c:pt>
                <c:pt idx="6">
                  <c:v>类别 7</c:v>
                </c:pt>
                <c:pt idx="7">
                  <c:v>类别 8</c:v>
                </c:pt>
                <c:pt idx="8">
                  <c:v>类别 9</c:v>
                </c:pt>
                <c:pt idx="9">
                  <c:v>类别 10</c:v>
                </c:pt>
              </c:strCache>
            </c:strRef>
          </c:cat>
          <c:val>
            <c:numRef>
              <c:f>Sheet1!$D$2:$D$11</c:f>
              <c:numCache>
                <c:formatCode>0%</c:formatCode>
                <c:ptCount val="10"/>
                <c:pt idx="0">
                  <c:v>0.06</c:v>
                </c:pt>
                <c:pt idx="1">
                  <c:v>0.06</c:v>
                </c:pt>
                <c:pt idx="2">
                  <c:v>0.06</c:v>
                </c:pt>
                <c:pt idx="3">
                  <c:v>0.06</c:v>
                </c:pt>
                <c:pt idx="4">
                  <c:v>0.06</c:v>
                </c:pt>
                <c:pt idx="5">
                  <c:v>0.06</c:v>
                </c:pt>
                <c:pt idx="6">
                  <c:v>0.06</c:v>
                </c:pt>
                <c:pt idx="7">
                  <c:v>0.06</c:v>
                </c:pt>
                <c:pt idx="8">
                  <c:v>0.06</c:v>
                </c:pt>
                <c:pt idx="9">
                  <c:v>0.06</c:v>
                </c:pt>
              </c:numCache>
            </c:numRef>
          </c:val>
          <c:extLst xmlns:c16r2="http://schemas.microsoft.com/office/drawing/2015/06/chart">
            <c:ext xmlns:c16="http://schemas.microsoft.com/office/drawing/2014/chart" uri="{C3380CC4-5D6E-409C-BE32-E72D297353CC}">
              <c16:uniqueId val="{00000011-7BD9-4D9F-AF32-E68ED93167AB}"/>
            </c:ext>
          </c:extLst>
        </c:ser>
        <c:dLbls>
          <c:showLegendKey val="0"/>
          <c:showVal val="0"/>
          <c:showCatName val="0"/>
          <c:showSerName val="0"/>
          <c:showPercent val="0"/>
          <c:showBubbleSize val="0"/>
        </c:dLbls>
        <c:gapWidth val="160"/>
        <c:overlap val="100"/>
        <c:axId val="-1682555232"/>
        <c:axId val="-1682549792"/>
      </c:barChart>
      <c:catAx>
        <c:axId val="-1682555232"/>
        <c:scaling>
          <c:orientation val="minMax"/>
        </c:scaling>
        <c:delete val="0"/>
        <c:axPos val="b"/>
        <c:numFmt formatCode="General" sourceLinked="1"/>
        <c:majorTickMark val="out"/>
        <c:minorTickMark val="none"/>
        <c:tickLblPos val="nextTo"/>
        <c:spPr>
          <a:noFill/>
          <a:ln w="15875" cap="flat" cmpd="sng" algn="ctr">
            <a:solidFill>
              <a:schemeClr val="bg1">
                <a:lumMod val="85000"/>
                <a:alpha val="40000"/>
              </a:schemeClr>
            </a:solidFill>
            <a:round/>
            <a:headEnd type="oval"/>
            <a:tailEnd type="ova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682549792"/>
        <c:crosses val="autoZero"/>
        <c:auto val="0"/>
        <c:lblAlgn val="ctr"/>
        <c:lblOffset val="400"/>
        <c:noMultiLvlLbl val="0"/>
      </c:catAx>
      <c:valAx>
        <c:axId val="-1682549792"/>
        <c:scaling>
          <c:orientation val="minMax"/>
          <c:max val="1"/>
        </c:scaling>
        <c:delete val="1"/>
        <c:axPos val="l"/>
        <c:numFmt formatCode="0%" sourceLinked="1"/>
        <c:majorTickMark val="out"/>
        <c:minorTickMark val="none"/>
        <c:tickLblPos val="nextTo"/>
        <c:crossAx val="-168255523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5">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6269828225385246"/>
          <c:h val="1"/>
        </c:manualLayout>
      </c:layout>
      <c:pieChart>
        <c:varyColors val="1"/>
        <c:ser>
          <c:idx val="0"/>
          <c:order val="0"/>
          <c:tx>
            <c:strRef>
              <c:f>Sheet1!$B$1</c:f>
              <c:strCache>
                <c:ptCount val="1"/>
                <c:pt idx="0">
                  <c:v>销售额</c:v>
                </c:pt>
              </c:strCache>
            </c:strRef>
          </c:tx>
          <c:spPr>
            <a:ln>
              <a:noFill/>
            </a:ln>
          </c:spPr>
          <c:dPt>
            <c:idx val="0"/>
            <c:bubble3D val="0"/>
            <c:spPr>
              <a:solidFill>
                <a:schemeClr val="accent5"/>
              </a:solidFill>
              <a:ln w="19050">
                <a:noFill/>
              </a:ln>
              <a:effectLst/>
            </c:spPr>
            <c:extLst xmlns:c16r2="http://schemas.microsoft.com/office/drawing/2015/06/chart">
              <c:ext xmlns:c16="http://schemas.microsoft.com/office/drawing/2014/chart" uri="{C3380CC4-5D6E-409C-BE32-E72D297353CC}">
                <c16:uniqueId val="{00000001-BA41-4DFE-AD86-AA0E744CE177}"/>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BA41-4DFE-AD86-AA0E744CE177}"/>
              </c:ext>
            </c:extLst>
          </c:dPt>
          <c:cat>
            <c:strRef>
              <c:f>Sheet1!$A$2:$A$3</c:f>
              <c:strCache>
                <c:ptCount val="2"/>
                <c:pt idx="0">
                  <c:v>第一季度</c:v>
                </c:pt>
                <c:pt idx="1">
                  <c:v>第二季度</c:v>
                </c:pt>
              </c:strCache>
            </c:strRef>
          </c:cat>
          <c:val>
            <c:numRef>
              <c:f>Sheet1!$B$2:$B$3</c:f>
              <c:numCache>
                <c:formatCode>0.00%</c:formatCode>
                <c:ptCount val="2"/>
                <c:pt idx="0" formatCode="0%">
                  <c:v>0.6</c:v>
                </c:pt>
                <c:pt idx="1">
                  <c:v>0.4</c:v>
                </c:pt>
              </c:numCache>
            </c:numRef>
          </c:val>
          <c:extLst xmlns:c16r2="http://schemas.microsoft.com/office/drawing/2015/06/chart">
            <c:ext xmlns:c16="http://schemas.microsoft.com/office/drawing/2014/chart" uri="{C3380CC4-5D6E-409C-BE32-E72D297353CC}">
              <c16:uniqueId val="{00000004-BA41-4DFE-AD86-AA0E744CE17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6269828225385246"/>
          <c:h val="1"/>
        </c:manualLayout>
      </c:layout>
      <c:pieChart>
        <c:varyColors val="1"/>
        <c:ser>
          <c:idx val="0"/>
          <c:order val="0"/>
          <c:tx>
            <c:strRef>
              <c:f>Sheet1!$B$1</c:f>
              <c:strCache>
                <c:ptCount val="1"/>
                <c:pt idx="0">
                  <c:v>销售额</c:v>
                </c:pt>
              </c:strCache>
            </c:strRef>
          </c:tx>
          <c:spPr>
            <a:ln>
              <a:noFill/>
            </a:ln>
          </c:spPr>
          <c:dPt>
            <c:idx val="0"/>
            <c:bubble3D val="0"/>
            <c:spPr>
              <a:solidFill>
                <a:schemeClr val="accent6"/>
              </a:solidFill>
              <a:ln w="19050">
                <a:noFill/>
              </a:ln>
              <a:effectLst/>
            </c:spPr>
            <c:extLst xmlns:c16r2="http://schemas.microsoft.com/office/drawing/2015/06/chart">
              <c:ext xmlns:c16="http://schemas.microsoft.com/office/drawing/2014/chart" uri="{C3380CC4-5D6E-409C-BE32-E72D297353CC}">
                <c16:uniqueId val="{00000001-4140-4542-8773-BF6D970F89C8}"/>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4140-4542-8773-BF6D970F89C8}"/>
              </c:ext>
            </c:extLst>
          </c:dPt>
          <c:cat>
            <c:strRef>
              <c:f>Sheet1!$A$2:$A$3</c:f>
              <c:strCache>
                <c:ptCount val="2"/>
                <c:pt idx="0">
                  <c:v>第一季度</c:v>
                </c:pt>
                <c:pt idx="1">
                  <c:v>第二季度</c:v>
                </c:pt>
              </c:strCache>
            </c:strRef>
          </c:cat>
          <c:val>
            <c:numRef>
              <c:f>Sheet1!$B$2:$B$3</c:f>
              <c:numCache>
                <c:formatCode>0.00%</c:formatCode>
                <c:ptCount val="2"/>
                <c:pt idx="0" formatCode="0%">
                  <c:v>0.2</c:v>
                </c:pt>
                <c:pt idx="1">
                  <c:v>0.8</c:v>
                </c:pt>
              </c:numCache>
            </c:numRef>
          </c:val>
          <c:extLst xmlns:c16r2="http://schemas.microsoft.com/office/drawing/2015/06/chart">
            <c:ext xmlns:c16="http://schemas.microsoft.com/office/drawing/2014/chart" uri="{C3380CC4-5D6E-409C-BE32-E72D297353CC}">
              <c16:uniqueId val="{00000004-4140-4542-8773-BF6D970F89C8}"/>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Sheet1!$B$1</c:f>
              <c:strCache>
                <c:ptCount val="1"/>
                <c:pt idx="0">
                  <c:v>系列 1</c:v>
                </c:pt>
              </c:strCache>
            </c:strRef>
          </c:tx>
          <c:spPr>
            <a:solidFill>
              <a:schemeClr val="accent1"/>
            </a:solidFill>
            <a:ln>
              <a:noFill/>
            </a:ln>
            <a:effectLst/>
          </c:spPr>
          <c:invertIfNegative val="0"/>
          <c:dPt>
            <c:idx val="0"/>
            <c:invertIfNegative val="0"/>
            <c:bubble3D val="0"/>
            <c:spPr>
              <a:solidFill>
                <a:schemeClr val="accent2"/>
              </a:solidFill>
              <a:ln>
                <a:noFill/>
              </a:ln>
              <a:effectLst/>
            </c:spPr>
            <c:extLst xmlns:c16r2="http://schemas.microsoft.com/office/drawing/2015/06/chart">
              <c:ext xmlns:c16="http://schemas.microsoft.com/office/drawing/2014/chart" uri="{C3380CC4-5D6E-409C-BE32-E72D297353CC}">
                <c16:uniqueId val="{00000001-A1E1-4457-BE4D-0366E684FAD8}"/>
              </c:ext>
            </c:extLst>
          </c:dPt>
          <c:dPt>
            <c:idx val="1"/>
            <c:invertIfNegative val="0"/>
            <c:bubble3D val="0"/>
            <c:spPr>
              <a:solidFill>
                <a:schemeClr val="accent3"/>
              </a:solidFill>
              <a:ln>
                <a:noFill/>
              </a:ln>
              <a:effectLst/>
            </c:spPr>
            <c:extLst xmlns:c16r2="http://schemas.microsoft.com/office/drawing/2015/06/chart">
              <c:ext xmlns:c16="http://schemas.microsoft.com/office/drawing/2014/chart" uri="{C3380CC4-5D6E-409C-BE32-E72D297353CC}">
                <c16:uniqueId val="{00000003-A1E1-4457-BE4D-0366E684FAD8}"/>
              </c:ext>
            </c:extLst>
          </c:dPt>
          <c:dPt>
            <c:idx val="2"/>
            <c:invertIfNegative val="0"/>
            <c:bubble3D val="0"/>
            <c:spPr>
              <a:solidFill>
                <a:schemeClr val="accent4"/>
              </a:solidFill>
              <a:ln>
                <a:noFill/>
              </a:ln>
              <a:effectLst/>
            </c:spPr>
            <c:extLst xmlns:c16r2="http://schemas.microsoft.com/office/drawing/2015/06/chart">
              <c:ext xmlns:c16="http://schemas.microsoft.com/office/drawing/2014/chart" uri="{C3380CC4-5D6E-409C-BE32-E72D297353CC}">
                <c16:uniqueId val="{00000005-A1E1-4457-BE4D-0366E684FAD8}"/>
              </c:ext>
            </c:extLst>
          </c:dPt>
          <c:dPt>
            <c:idx val="3"/>
            <c:invertIfNegative val="0"/>
            <c:bubble3D val="0"/>
            <c:spPr>
              <a:solidFill>
                <a:schemeClr val="accent5"/>
              </a:solidFill>
              <a:ln>
                <a:noFill/>
              </a:ln>
              <a:effectLst/>
            </c:spPr>
            <c:extLst xmlns:c16r2="http://schemas.microsoft.com/office/drawing/2015/06/chart">
              <c:ext xmlns:c16="http://schemas.microsoft.com/office/drawing/2014/chart" uri="{C3380CC4-5D6E-409C-BE32-E72D297353CC}">
                <c16:uniqueId val="{00000007-A1E1-4457-BE4D-0366E684FAD8}"/>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Impact" panose="020B0806030902050204" pitchFamily="34" charset="0"/>
                    <a:ea typeface="+mn-ea"/>
                    <a:cs typeface="+mn-cs"/>
                  </a:defRPr>
                </a:pPr>
                <a:endParaRPr lang="zh-CN"/>
              </a:p>
            </c:txPr>
            <c:dLblPos val="inBase"/>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项目1</c:v>
                </c:pt>
                <c:pt idx="1">
                  <c:v>项目2</c:v>
                </c:pt>
                <c:pt idx="2">
                  <c:v>项目3</c:v>
                </c:pt>
                <c:pt idx="3">
                  <c:v>项目4</c:v>
                </c:pt>
              </c:strCache>
            </c:strRef>
          </c:cat>
          <c:val>
            <c:numRef>
              <c:f>Sheet1!$B$2:$B$5</c:f>
              <c:numCache>
                <c:formatCode>General</c:formatCode>
                <c:ptCount val="4"/>
                <c:pt idx="0">
                  <c:v>4.3</c:v>
                </c:pt>
                <c:pt idx="1">
                  <c:v>2.5</c:v>
                </c:pt>
                <c:pt idx="2">
                  <c:v>3.5</c:v>
                </c:pt>
                <c:pt idx="3">
                  <c:v>4.5</c:v>
                </c:pt>
              </c:numCache>
            </c:numRef>
          </c:val>
          <c:extLst xmlns:c16r2="http://schemas.microsoft.com/office/drawing/2015/06/chart">
            <c:ext xmlns:c16="http://schemas.microsoft.com/office/drawing/2014/chart" uri="{C3380CC4-5D6E-409C-BE32-E72D297353CC}">
              <c16:uniqueId val="{00000008-A1E1-4457-BE4D-0366E684FAD8}"/>
            </c:ext>
          </c:extLst>
        </c:ser>
        <c:dLbls>
          <c:showLegendKey val="0"/>
          <c:showVal val="0"/>
          <c:showCatName val="0"/>
          <c:showSerName val="0"/>
          <c:showPercent val="0"/>
          <c:showBubbleSize val="0"/>
        </c:dLbls>
        <c:gapWidth val="80"/>
        <c:overlap val="100"/>
        <c:axId val="-1682560128"/>
        <c:axId val="-1682558496"/>
      </c:barChart>
      <c:catAx>
        <c:axId val="-1682560128"/>
        <c:scaling>
          <c:orientation val="minMax"/>
        </c:scaling>
        <c:delete val="0"/>
        <c:axPos val="b"/>
        <c:numFmt formatCode="General" sourceLinked="1"/>
        <c:majorTickMark val="out"/>
        <c:minorTickMark val="none"/>
        <c:tickLblPos val="high"/>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682558496"/>
        <c:crosses val="autoZero"/>
        <c:auto val="1"/>
        <c:lblAlgn val="ctr"/>
        <c:lblOffset val="0"/>
        <c:noMultiLvlLbl val="0"/>
      </c:catAx>
      <c:valAx>
        <c:axId val="-1682558496"/>
        <c:scaling>
          <c:orientation val="minMax"/>
        </c:scaling>
        <c:delete val="1"/>
        <c:axPos val="l"/>
        <c:numFmt formatCode="General" sourceLinked="1"/>
        <c:majorTickMark val="none"/>
        <c:minorTickMark val="none"/>
        <c:tickLblPos val="nextTo"/>
        <c:crossAx val="-16825601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Sheet1!$B$1</c:f>
              <c:strCache>
                <c:ptCount val="1"/>
                <c:pt idx="0">
                  <c:v>销售额</c:v>
                </c:pt>
              </c:strCache>
            </c:strRef>
          </c:tx>
          <c:spPr>
            <a:ln w="25400">
              <a:solidFill>
                <a:schemeClr val="bg1"/>
              </a:solidFill>
            </a:ln>
            <a:effectLst>
              <a:outerShdw blurRad="101600" dist="63500" dir="2700000" algn="tl" rotWithShape="0">
                <a:prstClr val="black">
                  <a:alpha val="20000"/>
                </a:prstClr>
              </a:outerShdw>
            </a:effectLst>
          </c:spPr>
          <c:dPt>
            <c:idx val="0"/>
            <c:bubble3D val="0"/>
            <c:spPr>
              <a:solidFill>
                <a:schemeClr val="accent1"/>
              </a:solidFill>
              <a:ln w="25400">
                <a:solidFill>
                  <a:schemeClr val="bg1"/>
                </a:solidFill>
              </a:ln>
              <a:effectLst>
                <a:outerShdw blurRad="101600" dist="63500" dir="2700000" algn="tl" rotWithShape="0">
                  <a:prstClr val="black">
                    <a:alpha val="20000"/>
                  </a:prstClr>
                </a:outerShdw>
              </a:effectLst>
            </c:spPr>
            <c:extLst xmlns:c16r2="http://schemas.microsoft.com/office/drawing/2015/06/chart">
              <c:ext xmlns:c16="http://schemas.microsoft.com/office/drawing/2014/chart" uri="{C3380CC4-5D6E-409C-BE32-E72D297353CC}">
                <c16:uniqueId val="{00000001-D1DD-4544-AB51-60592AE68821}"/>
              </c:ext>
            </c:extLst>
          </c:dPt>
          <c:dPt>
            <c:idx val="1"/>
            <c:bubble3D val="0"/>
            <c:spPr>
              <a:solidFill>
                <a:schemeClr val="accent2"/>
              </a:solidFill>
              <a:ln w="25400">
                <a:solidFill>
                  <a:schemeClr val="bg1"/>
                </a:solidFill>
              </a:ln>
              <a:effectLst>
                <a:outerShdw blurRad="101600" dist="63500" dir="2700000" algn="tl" rotWithShape="0">
                  <a:prstClr val="black">
                    <a:alpha val="20000"/>
                  </a:prstClr>
                </a:outerShdw>
              </a:effectLst>
            </c:spPr>
            <c:extLst xmlns:c16r2="http://schemas.microsoft.com/office/drawing/2015/06/chart">
              <c:ext xmlns:c16="http://schemas.microsoft.com/office/drawing/2014/chart" uri="{C3380CC4-5D6E-409C-BE32-E72D297353CC}">
                <c16:uniqueId val="{00000003-D1DD-4544-AB51-60592AE68821}"/>
              </c:ext>
            </c:extLst>
          </c:dPt>
          <c:dPt>
            <c:idx val="2"/>
            <c:bubble3D val="0"/>
            <c:spPr>
              <a:solidFill>
                <a:schemeClr val="accent3"/>
              </a:solidFill>
              <a:ln w="25400">
                <a:solidFill>
                  <a:schemeClr val="bg1"/>
                </a:solidFill>
              </a:ln>
              <a:effectLst>
                <a:outerShdw blurRad="101600" dist="63500" dir="2700000" algn="tl" rotWithShape="0">
                  <a:prstClr val="black">
                    <a:alpha val="20000"/>
                  </a:prstClr>
                </a:outerShdw>
              </a:effectLst>
            </c:spPr>
            <c:extLst xmlns:c16r2="http://schemas.microsoft.com/office/drawing/2015/06/chart">
              <c:ext xmlns:c16="http://schemas.microsoft.com/office/drawing/2014/chart" uri="{C3380CC4-5D6E-409C-BE32-E72D297353CC}">
                <c16:uniqueId val="{00000005-D1DD-4544-AB51-60592AE68821}"/>
              </c:ext>
            </c:extLst>
          </c:dPt>
          <c:dPt>
            <c:idx val="3"/>
            <c:bubble3D val="0"/>
            <c:spPr>
              <a:solidFill>
                <a:schemeClr val="accent4"/>
              </a:solidFill>
              <a:ln w="25400">
                <a:solidFill>
                  <a:schemeClr val="bg1"/>
                </a:solidFill>
              </a:ln>
              <a:effectLst>
                <a:outerShdw blurRad="101600" dist="63500" dir="2700000" algn="tl" rotWithShape="0">
                  <a:prstClr val="black">
                    <a:alpha val="20000"/>
                  </a:prstClr>
                </a:outerShdw>
              </a:effectLst>
            </c:spPr>
            <c:extLst xmlns:c16r2="http://schemas.microsoft.com/office/drawing/2015/06/chart">
              <c:ext xmlns:c16="http://schemas.microsoft.com/office/drawing/2014/chart" uri="{C3380CC4-5D6E-409C-BE32-E72D297353CC}">
                <c16:uniqueId val="{00000007-D1DD-4544-AB51-60592AE68821}"/>
              </c:ext>
            </c:extLst>
          </c:dPt>
          <c:dLbls>
            <c:spPr>
              <a:noFill/>
              <a:ln>
                <a:noFill/>
              </a:ln>
              <a:effectLst/>
            </c:spPr>
            <c:txPr>
              <a:bodyPr rot="0" spcFirstLastPara="1" vertOverflow="ellipsis" vert="horz" wrap="square" lIns="38100" tIns="19050" rIns="38100" bIns="19050" anchor="ctr" anchorCtr="1">
                <a:spAutoFit/>
              </a:bodyPr>
              <a:lstStyle/>
              <a:p>
                <a:pPr>
                  <a:defRPr sz="1600" b="0" i="0" u="none" strike="noStrike" kern="1200" baseline="0">
                    <a:solidFill>
                      <a:schemeClr val="bg1"/>
                    </a:solidFill>
                    <a:latin typeface="Impact" panose="020B0806030902050204" pitchFamily="34" charset="0"/>
                    <a:ea typeface="+mn-ea"/>
                    <a:cs typeface="+mn-cs"/>
                  </a:defRPr>
                </a:pPr>
                <a:endParaRPr lang="zh-CN"/>
              </a:p>
            </c:txPr>
            <c:dLblPos val="bestFit"/>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xmlns:c16r2="http://schemas.microsoft.com/office/drawing/2015/06/chart">
              <c:ext xmlns:c15="http://schemas.microsoft.com/office/drawing/2012/chart" uri="{CE6537A1-D6FC-4f65-9D91-7224C49458BB}"/>
            </c:extLst>
          </c:dLbls>
          <c:cat>
            <c:strRef>
              <c:f>Sheet1!$A$2:$A$5</c:f>
              <c:strCache>
                <c:ptCount val="4"/>
                <c:pt idx="0">
                  <c:v>第一季度</c:v>
                </c:pt>
                <c:pt idx="1">
                  <c:v>第二季度</c:v>
                </c:pt>
                <c:pt idx="2">
                  <c:v>第三季度</c:v>
                </c:pt>
                <c:pt idx="3">
                  <c:v>第四季度</c:v>
                </c:pt>
              </c:strCache>
            </c:strRef>
          </c:cat>
          <c:val>
            <c:numRef>
              <c:f>Sheet1!$B$2:$B$5</c:f>
              <c:numCache>
                <c:formatCode>General</c:formatCode>
                <c:ptCount val="4"/>
                <c:pt idx="0">
                  <c:v>8.1999999999999993</c:v>
                </c:pt>
                <c:pt idx="1">
                  <c:v>3.2</c:v>
                </c:pt>
                <c:pt idx="2">
                  <c:v>1.4</c:v>
                </c:pt>
                <c:pt idx="3">
                  <c:v>1.2</c:v>
                </c:pt>
              </c:numCache>
            </c:numRef>
          </c:val>
          <c:extLst xmlns:c16r2="http://schemas.microsoft.com/office/drawing/2015/06/chart">
            <c:ext xmlns:c16="http://schemas.microsoft.com/office/drawing/2014/chart" uri="{C3380CC4-5D6E-409C-BE32-E72D297353CC}">
              <c16:uniqueId val="{00000008-D1DD-4544-AB51-60592AE6882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2"/>
            </a:solidFill>
            <a:ln w="25400">
              <a:noFill/>
            </a:ln>
            <a:effectLst/>
          </c:spPr>
          <c:invertIfNegative val="0"/>
          <c:dPt>
            <c:idx val="0"/>
            <c:invertIfNegative val="0"/>
            <c:bubble3D val="0"/>
            <c:spPr>
              <a:solidFill>
                <a:schemeClr val="accent2"/>
              </a:solidFill>
              <a:ln w="25400">
                <a:noFill/>
              </a:ln>
              <a:effectLst/>
            </c:spPr>
            <c:extLst xmlns:c16r2="http://schemas.microsoft.com/office/drawing/2015/06/chart">
              <c:ext xmlns:c16="http://schemas.microsoft.com/office/drawing/2014/chart" uri="{C3380CC4-5D6E-409C-BE32-E72D297353CC}">
                <c16:uniqueId val="{00000001-044F-44EE-AC02-906EC0B10D36}"/>
              </c:ext>
            </c:extLst>
          </c:dPt>
          <c:dPt>
            <c:idx val="1"/>
            <c:invertIfNegative val="0"/>
            <c:bubble3D val="0"/>
            <c:spPr>
              <a:solidFill>
                <a:schemeClr val="accent2"/>
              </a:solidFill>
              <a:ln w="25400">
                <a:noFill/>
              </a:ln>
              <a:effectLst/>
            </c:spPr>
            <c:extLst xmlns:c16r2="http://schemas.microsoft.com/office/drawing/2015/06/chart">
              <c:ext xmlns:c16="http://schemas.microsoft.com/office/drawing/2014/chart" uri="{C3380CC4-5D6E-409C-BE32-E72D297353CC}">
                <c16:uniqueId val="{00000003-044F-44EE-AC02-906EC0B10D36}"/>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Impact" panose="020B0806030902050204" pitchFamily="34" charset="0"/>
                    <a:ea typeface="+mn-ea"/>
                    <a:cs typeface="+mn-cs"/>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2013</c:v>
                </c:pt>
                <c:pt idx="1">
                  <c:v>2014</c:v>
                </c:pt>
              </c:numCache>
            </c:numRef>
          </c:cat>
          <c:val>
            <c:numRef>
              <c:f>Sheet1!$B$2:$B$3</c:f>
              <c:numCache>
                <c:formatCode>General</c:formatCode>
                <c:ptCount val="2"/>
                <c:pt idx="0">
                  <c:v>26.8</c:v>
                </c:pt>
                <c:pt idx="1">
                  <c:v>42.4</c:v>
                </c:pt>
              </c:numCache>
            </c:numRef>
          </c:val>
          <c:extLst xmlns:c16r2="http://schemas.microsoft.com/office/drawing/2015/06/chart">
            <c:ext xmlns:c16="http://schemas.microsoft.com/office/drawing/2014/chart" uri="{C3380CC4-5D6E-409C-BE32-E72D297353CC}">
              <c16:uniqueId val="{00000004-044F-44EE-AC02-906EC0B10D36}"/>
            </c:ext>
          </c:extLst>
        </c:ser>
        <c:dLbls>
          <c:dLblPos val="inEnd"/>
          <c:showLegendKey val="0"/>
          <c:showVal val="1"/>
          <c:showCatName val="0"/>
          <c:showSerName val="0"/>
          <c:showPercent val="0"/>
          <c:showBubbleSize val="0"/>
        </c:dLbls>
        <c:gapWidth val="100"/>
        <c:overlap val="100"/>
        <c:axId val="-1682557952"/>
        <c:axId val="-1682557408"/>
      </c:barChart>
      <c:valAx>
        <c:axId val="-1682557408"/>
        <c:scaling>
          <c:orientation val="minMax"/>
        </c:scaling>
        <c:delete val="1"/>
        <c:axPos val="t"/>
        <c:numFmt formatCode="General" sourceLinked="1"/>
        <c:majorTickMark val="out"/>
        <c:minorTickMark val="none"/>
        <c:tickLblPos val="nextTo"/>
        <c:crossAx val="-1682557952"/>
        <c:crosses val="max"/>
        <c:crossBetween val="between"/>
      </c:valAx>
      <c:catAx>
        <c:axId val="-1682557952"/>
        <c:scaling>
          <c:orientation val="minMax"/>
        </c:scaling>
        <c:delete val="1"/>
        <c:axPos val="l"/>
        <c:numFmt formatCode="General" sourceLinked="1"/>
        <c:majorTickMark val="out"/>
        <c:minorTickMark val="none"/>
        <c:tickLblPos val="nextTo"/>
        <c:crossAx val="-1682557408"/>
        <c:crosses val="autoZero"/>
        <c:auto val="1"/>
        <c:lblAlgn val="ctr"/>
        <c:lblOffset val="0"/>
        <c:noMultiLvlLbl val="0"/>
      </c:cat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chemeClr val="accent3"/>
            </a:solidFill>
            <a:ln w="25400">
              <a:noFill/>
            </a:ln>
            <a:effectLst/>
          </c:spPr>
          <c:invertIfNegative val="0"/>
          <c:dPt>
            <c:idx val="0"/>
            <c:invertIfNegative val="0"/>
            <c:bubble3D val="0"/>
            <c:spPr>
              <a:solidFill>
                <a:schemeClr val="accent3"/>
              </a:solidFill>
              <a:ln w="25400">
                <a:noFill/>
              </a:ln>
              <a:effectLst/>
            </c:spPr>
            <c:extLst xmlns:c16r2="http://schemas.microsoft.com/office/drawing/2015/06/chart">
              <c:ext xmlns:c16="http://schemas.microsoft.com/office/drawing/2014/chart" uri="{C3380CC4-5D6E-409C-BE32-E72D297353CC}">
                <c16:uniqueId val="{00000001-E6BA-4B9B-AF4E-A6A9BAECE8B3}"/>
              </c:ext>
            </c:extLst>
          </c:dPt>
          <c:dPt>
            <c:idx val="1"/>
            <c:invertIfNegative val="0"/>
            <c:bubble3D val="0"/>
            <c:spPr>
              <a:solidFill>
                <a:schemeClr val="accent3"/>
              </a:solidFill>
              <a:ln w="25400">
                <a:noFill/>
              </a:ln>
              <a:effectLst/>
            </c:spPr>
            <c:extLst xmlns:c16r2="http://schemas.microsoft.com/office/drawing/2015/06/chart">
              <c:ext xmlns:c16="http://schemas.microsoft.com/office/drawing/2014/chart" uri="{C3380CC4-5D6E-409C-BE32-E72D297353CC}">
                <c16:uniqueId val="{00000003-E6BA-4B9B-AF4E-A6A9BAECE8B3}"/>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Impact" panose="020B0806030902050204" pitchFamily="34" charset="0"/>
                    <a:ea typeface="+mn-ea"/>
                    <a:cs typeface="+mn-cs"/>
                  </a:defRPr>
                </a:pPr>
                <a:endParaRPr lang="zh-CN"/>
              </a:p>
            </c:txPr>
            <c:dLblPos val="inEnd"/>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Sheet1!$A$2:$A$3</c:f>
              <c:numCache>
                <c:formatCode>General</c:formatCode>
                <c:ptCount val="2"/>
                <c:pt idx="0">
                  <c:v>2013</c:v>
                </c:pt>
                <c:pt idx="1">
                  <c:v>2014</c:v>
                </c:pt>
              </c:numCache>
            </c:numRef>
          </c:cat>
          <c:val>
            <c:numRef>
              <c:f>Sheet1!$B$2:$B$3</c:f>
              <c:numCache>
                <c:formatCode>General</c:formatCode>
                <c:ptCount val="2"/>
                <c:pt idx="0">
                  <c:v>26.8</c:v>
                </c:pt>
                <c:pt idx="1">
                  <c:v>42.4</c:v>
                </c:pt>
              </c:numCache>
            </c:numRef>
          </c:val>
          <c:extLst xmlns:c16r2="http://schemas.microsoft.com/office/drawing/2015/06/chart">
            <c:ext xmlns:c16="http://schemas.microsoft.com/office/drawing/2014/chart" uri="{C3380CC4-5D6E-409C-BE32-E72D297353CC}">
              <c16:uniqueId val="{00000004-E6BA-4B9B-AF4E-A6A9BAECE8B3}"/>
            </c:ext>
          </c:extLst>
        </c:ser>
        <c:dLbls>
          <c:dLblPos val="inEnd"/>
          <c:showLegendKey val="0"/>
          <c:showVal val="1"/>
          <c:showCatName val="0"/>
          <c:showSerName val="0"/>
          <c:showPercent val="0"/>
          <c:showBubbleSize val="0"/>
        </c:dLbls>
        <c:gapWidth val="100"/>
        <c:overlap val="100"/>
        <c:axId val="-1682553056"/>
        <c:axId val="-1682556864"/>
      </c:barChart>
      <c:valAx>
        <c:axId val="-1682556864"/>
        <c:scaling>
          <c:orientation val="maxMin"/>
        </c:scaling>
        <c:delete val="1"/>
        <c:axPos val="t"/>
        <c:numFmt formatCode="General" sourceLinked="1"/>
        <c:majorTickMark val="out"/>
        <c:minorTickMark val="none"/>
        <c:tickLblPos val="nextTo"/>
        <c:crossAx val="-1682553056"/>
        <c:crosses val="max"/>
        <c:crossBetween val="between"/>
      </c:valAx>
      <c:catAx>
        <c:axId val="-1682553056"/>
        <c:scaling>
          <c:orientation val="minMax"/>
        </c:scaling>
        <c:delete val="1"/>
        <c:axPos val="r"/>
        <c:numFmt formatCode="General" sourceLinked="1"/>
        <c:majorTickMark val="out"/>
        <c:minorTickMark val="none"/>
        <c:tickLblPos val="nextTo"/>
        <c:crossAx val="-1682556864"/>
        <c:crosses val="autoZero"/>
        <c:auto val="1"/>
        <c:lblAlgn val="ctr"/>
        <c:lblOffset val="0"/>
        <c:noMultiLvlLbl val="0"/>
      </c:cat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ndard"/>
        <c:varyColors val="0"/>
        <c:ser>
          <c:idx val="1"/>
          <c:order val="1"/>
          <c:tx>
            <c:strRef>
              <c:f>Sheet1!$C$1</c:f>
              <c:strCache>
                <c:ptCount val="1"/>
                <c:pt idx="0">
                  <c:v>辅助列</c:v>
                </c:pt>
              </c:strCache>
            </c:strRef>
          </c:tx>
          <c:spPr>
            <a:solidFill>
              <a:schemeClr val="accent3"/>
            </a:solidFill>
            <a:ln>
              <a:noFill/>
            </a:ln>
            <a:effectLst/>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3.4</c:v>
                </c:pt>
                <c:pt idx="1">
                  <c:v>2.5</c:v>
                </c:pt>
                <c:pt idx="2">
                  <c:v>3.5</c:v>
                </c:pt>
                <c:pt idx="3">
                  <c:v>2.1</c:v>
                </c:pt>
                <c:pt idx="4">
                  <c:v>3</c:v>
                </c:pt>
                <c:pt idx="5">
                  <c:v>2.5</c:v>
                </c:pt>
                <c:pt idx="6">
                  <c:v>3.4</c:v>
                </c:pt>
                <c:pt idx="7">
                  <c:v>3</c:v>
                </c:pt>
                <c:pt idx="8">
                  <c:v>4.0999999999999996</c:v>
                </c:pt>
                <c:pt idx="9">
                  <c:v>3.5</c:v>
                </c:pt>
                <c:pt idx="10">
                  <c:v>3.7</c:v>
                </c:pt>
                <c:pt idx="11">
                  <c:v>2.6</c:v>
                </c:pt>
              </c:numCache>
            </c:numRef>
          </c:val>
          <c:extLst xmlns:c16r2="http://schemas.microsoft.com/office/drawing/2015/06/chart">
            <c:ext xmlns:c16="http://schemas.microsoft.com/office/drawing/2014/chart" uri="{C3380CC4-5D6E-409C-BE32-E72D297353CC}">
              <c16:uniqueId val="{00000000-C13F-4B7A-BF61-0F4449F08A67}"/>
            </c:ext>
          </c:extLst>
        </c:ser>
        <c:dLbls>
          <c:showLegendKey val="0"/>
          <c:showVal val="0"/>
          <c:showCatName val="0"/>
          <c:showSerName val="0"/>
          <c:showPercent val="0"/>
          <c:showBubbleSize val="0"/>
        </c:dLbls>
        <c:axId val="-1682555776"/>
        <c:axId val="-1682545440"/>
      </c:areaChart>
      <c:lineChart>
        <c:grouping val="standard"/>
        <c:varyColors val="0"/>
        <c:ser>
          <c:idx val="0"/>
          <c:order val="0"/>
          <c:tx>
            <c:strRef>
              <c:f>Sheet1!$B$1</c:f>
              <c:strCache>
                <c:ptCount val="1"/>
                <c:pt idx="0">
                  <c:v>数值填入</c:v>
                </c:pt>
              </c:strCache>
            </c:strRef>
          </c:tx>
          <c:spPr>
            <a:ln w="50800" cap="rnd">
              <a:solidFill>
                <a:schemeClr val="bg1"/>
              </a:solidFill>
              <a:round/>
            </a:ln>
            <a:effectLst>
              <a:outerShdw blurRad="177800" dist="88900" dir="5400000" algn="t" rotWithShape="0">
                <a:schemeClr val="accent3">
                  <a:lumMod val="50000"/>
                  <a:alpha val="60000"/>
                </a:schemeClr>
              </a:outerShdw>
            </a:effectLst>
          </c:spPr>
          <c:marker>
            <c:symbol val="circle"/>
            <c:size val="12"/>
            <c:spPr>
              <a:solidFill>
                <a:schemeClr val="accent3"/>
              </a:solidFill>
              <a:ln w="34925">
                <a:solidFill>
                  <a:schemeClr val="bg1"/>
                </a:solidFill>
              </a:ln>
              <a:effectLst>
                <a:outerShdw blurRad="177800" dist="88900" dir="5400000" algn="t" rotWithShape="0">
                  <a:schemeClr val="accent3">
                    <a:lumMod val="50000"/>
                    <a:alpha val="60000"/>
                  </a:schemeClr>
                </a:outerShdw>
              </a:effectLst>
            </c:spPr>
          </c:marker>
          <c:dLbls>
            <c:dLbl>
              <c:idx val="8"/>
              <c:spPr>
                <a:solidFill>
                  <a:srgbClr val="FFFFFF"/>
                </a:solidFill>
                <a:ln w="15875">
                  <a:solidFill>
                    <a:srgbClr val="01B3C5"/>
                  </a:solidFill>
                </a:ln>
                <a:effectLst>
                  <a:outerShdw blurRad="76200" dist="38100" dir="2700000" algn="tl" rotWithShape="0">
                    <a:prstClr val="black">
                      <a:alpha val="20000"/>
                    </a:prstClr>
                  </a:outerShdw>
                </a:effectLst>
              </c:spPr>
              <c:txPr>
                <a:bodyPr rot="0" spcFirstLastPara="1" vertOverflow="clip" horzOverflow="clip" vert="horz" wrap="square" lIns="38100" tIns="19050" rIns="38100" bIns="19050" anchor="ctr" anchorCtr="1">
                  <a:spAutoFit/>
                </a:bodyPr>
                <a:lstStyle/>
                <a:p>
                  <a:pPr>
                    <a:defRPr sz="1200" b="0" i="0" u="none" strike="noStrike" kern="1200" baseline="0">
                      <a:solidFill>
                        <a:schemeClr val="bg1">
                          <a:lumMod val="50000"/>
                        </a:schemeClr>
                      </a:solidFill>
                      <a:latin typeface="Impact" panose="020B0806030902050204" pitchFamily="34" charset="0"/>
                      <a:ea typeface="+mn-ea"/>
                      <a:cs typeface="+mn-cs"/>
                    </a:defRPr>
                  </a:pPr>
                  <a:endParaRPr lang="zh-CN"/>
                </a:p>
              </c:txPr>
              <c:dLblPos val="t"/>
              <c:showLegendKey val="0"/>
              <c:showVal val="1"/>
              <c:showCatName val="1"/>
              <c:showSerName val="0"/>
              <c:showPercent val="0"/>
              <c:showBubbleSize val="0"/>
              <c:extLst xmlns:c16r2="http://schemas.microsoft.com/office/drawing/2015/06/chart">
                <c:ext xmlns:c16="http://schemas.microsoft.com/office/drawing/2014/chart" uri="{C3380CC4-5D6E-409C-BE32-E72D297353CC}">
                  <c16:uniqueId val="{00000001-C13F-4B7A-BF61-0F4449F08A67}"/>
                </c:ext>
                <c:ext xmlns:c15="http://schemas.microsoft.com/office/drawing/2012/chart" uri="{CE6537A1-D6FC-4f65-9D91-7224C49458BB}">
                  <c15:spPr xmlns:c15="http://schemas.microsoft.com/office/drawing/2012/chart">
                    <a:prstGeom prst="wedgeRoundRectCallout">
                      <a:avLst/>
                    </a:prstGeom>
                    <a:noFill/>
                    <a:ln>
                      <a:noFill/>
                    </a:ln>
                  </c15:spPr>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lumMod val="50000"/>
                      </a:schemeClr>
                    </a:solidFill>
                    <a:latin typeface="Impact" panose="020B0806030902050204" pitchFamily="34" charset="0"/>
                    <a:ea typeface="+mn-ea"/>
                    <a:cs typeface="+mn-cs"/>
                  </a:defRPr>
                </a:pPr>
                <a:endParaRPr lang="zh-CN"/>
              </a:p>
            </c:txPr>
            <c:dLblPos val="t"/>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3.4</c:v>
                </c:pt>
                <c:pt idx="1">
                  <c:v>2.5</c:v>
                </c:pt>
                <c:pt idx="2">
                  <c:v>3.5</c:v>
                </c:pt>
                <c:pt idx="3">
                  <c:v>2.1</c:v>
                </c:pt>
                <c:pt idx="4">
                  <c:v>3</c:v>
                </c:pt>
                <c:pt idx="5">
                  <c:v>2.5</c:v>
                </c:pt>
                <c:pt idx="6">
                  <c:v>3.4</c:v>
                </c:pt>
                <c:pt idx="7">
                  <c:v>3</c:v>
                </c:pt>
                <c:pt idx="8">
                  <c:v>4.0999999999999996</c:v>
                </c:pt>
                <c:pt idx="9">
                  <c:v>3.5</c:v>
                </c:pt>
                <c:pt idx="10">
                  <c:v>3.7</c:v>
                </c:pt>
                <c:pt idx="11">
                  <c:v>2.6</c:v>
                </c:pt>
              </c:numCache>
            </c:numRef>
          </c:val>
          <c:smooth val="0"/>
          <c:extLst xmlns:c16r2="http://schemas.microsoft.com/office/drawing/2015/06/chart">
            <c:ext xmlns:c16="http://schemas.microsoft.com/office/drawing/2014/chart" uri="{C3380CC4-5D6E-409C-BE32-E72D297353CC}">
              <c16:uniqueId val="{00000002-C13F-4B7A-BF61-0F4449F08A67}"/>
            </c:ext>
          </c:extLst>
        </c:ser>
        <c:dLbls>
          <c:showLegendKey val="0"/>
          <c:showVal val="0"/>
          <c:showCatName val="0"/>
          <c:showSerName val="0"/>
          <c:showPercent val="0"/>
          <c:showBubbleSize val="0"/>
        </c:dLbls>
        <c:marker val="1"/>
        <c:smooth val="0"/>
        <c:axId val="-1682555776"/>
        <c:axId val="-1682545440"/>
      </c:lineChart>
      <c:catAx>
        <c:axId val="-168255577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ITC Avant Garde Std Bk" panose="020B0502020202020204" pitchFamily="34" charset="0"/>
                <a:ea typeface="+mn-ea"/>
                <a:cs typeface="+mn-cs"/>
              </a:defRPr>
            </a:pPr>
            <a:endParaRPr lang="zh-CN"/>
          </a:p>
        </c:txPr>
        <c:crossAx val="-1682545440"/>
        <c:crosses val="autoZero"/>
        <c:auto val="1"/>
        <c:lblAlgn val="ctr"/>
        <c:lblOffset val="100"/>
        <c:noMultiLvlLbl val="0"/>
      </c:catAx>
      <c:valAx>
        <c:axId val="-1682545440"/>
        <c:scaling>
          <c:orientation val="minMax"/>
          <c:max val="5"/>
        </c:scaling>
        <c:delete val="1"/>
        <c:axPos val="l"/>
        <c:numFmt formatCode="General" sourceLinked="1"/>
        <c:majorTickMark val="none"/>
        <c:minorTickMark val="none"/>
        <c:tickLblPos val="nextTo"/>
        <c:crossAx val="-1682555776"/>
        <c:crosses val="autoZero"/>
        <c:crossBetween val="midCat"/>
        <c:majorUnit val="1"/>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6269828225385246"/>
          <c:h val="1"/>
        </c:manualLayout>
      </c:layout>
      <c:pieChart>
        <c:varyColors val="1"/>
        <c:ser>
          <c:idx val="0"/>
          <c:order val="0"/>
          <c:tx>
            <c:strRef>
              <c:f>Sheet1!$B$1</c:f>
              <c:strCache>
                <c:ptCount val="1"/>
                <c:pt idx="0">
                  <c:v>销售额</c:v>
                </c:pt>
              </c:strCache>
            </c:strRef>
          </c:tx>
          <c:spPr>
            <a:ln>
              <a:noFill/>
            </a:ln>
          </c:spPr>
          <c:dPt>
            <c:idx val="0"/>
            <c:bubble3D val="0"/>
            <c:spPr>
              <a:solidFill>
                <a:schemeClr val="accent2"/>
              </a:solidFill>
              <a:ln w="19050">
                <a:noFill/>
              </a:ln>
              <a:effectLst/>
            </c:spPr>
            <c:extLst xmlns:c16r2="http://schemas.microsoft.com/office/drawing/2015/06/chart">
              <c:ext xmlns:c16="http://schemas.microsoft.com/office/drawing/2014/chart" uri="{C3380CC4-5D6E-409C-BE32-E72D297353CC}">
                <c16:uniqueId val="{00000001-7367-4893-BC09-12B39163CA87}"/>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7367-4893-BC09-12B39163CA87}"/>
              </c:ext>
            </c:extLst>
          </c:dPt>
          <c:cat>
            <c:strRef>
              <c:f>Sheet1!$A$2:$A$3</c:f>
              <c:strCache>
                <c:ptCount val="2"/>
                <c:pt idx="0">
                  <c:v>第一季度</c:v>
                </c:pt>
                <c:pt idx="1">
                  <c:v>第二季度</c:v>
                </c:pt>
              </c:strCache>
            </c:strRef>
          </c:cat>
          <c:val>
            <c:numRef>
              <c:f>Sheet1!$B$2:$B$3</c:f>
              <c:numCache>
                <c:formatCode>0.00%</c:formatCode>
                <c:ptCount val="2"/>
                <c:pt idx="0" formatCode="0%">
                  <c:v>0.4</c:v>
                </c:pt>
                <c:pt idx="1">
                  <c:v>0.6</c:v>
                </c:pt>
              </c:numCache>
            </c:numRef>
          </c:val>
          <c:extLst xmlns:c16r2="http://schemas.microsoft.com/office/drawing/2015/06/chart">
            <c:ext xmlns:c16="http://schemas.microsoft.com/office/drawing/2014/chart" uri="{C3380CC4-5D6E-409C-BE32-E72D297353CC}">
              <c16:uniqueId val="{00000004-7367-4893-BC09-12B39163CA87}"/>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6269828225385246"/>
          <c:h val="1"/>
        </c:manualLayout>
      </c:layout>
      <c:pieChart>
        <c:varyColors val="1"/>
        <c:ser>
          <c:idx val="0"/>
          <c:order val="0"/>
          <c:tx>
            <c:strRef>
              <c:f>Sheet1!$B$1</c:f>
              <c:strCache>
                <c:ptCount val="1"/>
                <c:pt idx="0">
                  <c:v>销售额</c:v>
                </c:pt>
              </c:strCache>
            </c:strRef>
          </c:tx>
          <c:spPr>
            <a:ln>
              <a:noFill/>
            </a:ln>
          </c:spPr>
          <c:dPt>
            <c:idx val="0"/>
            <c:bubble3D val="0"/>
            <c:spPr>
              <a:solidFill>
                <a:schemeClr val="accent3"/>
              </a:solidFill>
              <a:ln w="19050">
                <a:noFill/>
              </a:ln>
              <a:effectLst/>
            </c:spPr>
            <c:extLst xmlns:c16r2="http://schemas.microsoft.com/office/drawing/2015/06/chart">
              <c:ext xmlns:c16="http://schemas.microsoft.com/office/drawing/2014/chart" uri="{C3380CC4-5D6E-409C-BE32-E72D297353CC}">
                <c16:uniqueId val="{00000001-AD5C-4650-9356-6D40CFB92410}"/>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AD5C-4650-9356-6D40CFB92410}"/>
              </c:ext>
            </c:extLst>
          </c:dPt>
          <c:cat>
            <c:strRef>
              <c:f>Sheet1!$A$2:$A$3</c:f>
              <c:strCache>
                <c:ptCount val="2"/>
                <c:pt idx="0">
                  <c:v>第一季度</c:v>
                </c:pt>
                <c:pt idx="1">
                  <c:v>第二季度</c:v>
                </c:pt>
              </c:strCache>
            </c:strRef>
          </c:cat>
          <c:val>
            <c:numRef>
              <c:f>Sheet1!$B$2:$B$3</c:f>
              <c:numCache>
                <c:formatCode>0.00%</c:formatCode>
                <c:ptCount val="2"/>
                <c:pt idx="0" formatCode="0%">
                  <c:v>0.75</c:v>
                </c:pt>
                <c:pt idx="1">
                  <c:v>0.25</c:v>
                </c:pt>
              </c:numCache>
            </c:numRef>
          </c:val>
          <c:extLst xmlns:c16r2="http://schemas.microsoft.com/office/drawing/2015/06/chart">
            <c:ext xmlns:c16="http://schemas.microsoft.com/office/drawing/2014/chart" uri="{C3380CC4-5D6E-409C-BE32-E72D297353CC}">
              <c16:uniqueId val="{00000004-AD5C-4650-9356-6D40CFB92410}"/>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0"/>
          <c:w val="0.96269828225385246"/>
          <c:h val="1"/>
        </c:manualLayout>
      </c:layout>
      <c:pieChart>
        <c:varyColors val="1"/>
        <c:ser>
          <c:idx val="0"/>
          <c:order val="0"/>
          <c:tx>
            <c:strRef>
              <c:f>Sheet1!$B$1</c:f>
              <c:strCache>
                <c:ptCount val="1"/>
                <c:pt idx="0">
                  <c:v>销售额</c:v>
                </c:pt>
              </c:strCache>
            </c:strRef>
          </c:tx>
          <c:spPr>
            <a:ln>
              <a:noFill/>
            </a:ln>
          </c:spPr>
          <c:dPt>
            <c:idx val="0"/>
            <c:bubble3D val="0"/>
            <c:spPr>
              <a:solidFill>
                <a:schemeClr val="accent4"/>
              </a:solidFill>
              <a:ln w="19050">
                <a:noFill/>
              </a:ln>
              <a:effectLst/>
            </c:spPr>
            <c:extLst xmlns:c16r2="http://schemas.microsoft.com/office/drawing/2015/06/chart">
              <c:ext xmlns:c16="http://schemas.microsoft.com/office/drawing/2014/chart" uri="{C3380CC4-5D6E-409C-BE32-E72D297353CC}">
                <c16:uniqueId val="{00000001-2850-49E0-AFDE-53C4D0BAF512}"/>
              </c:ext>
            </c:extLst>
          </c:dPt>
          <c:dPt>
            <c:idx val="1"/>
            <c:bubble3D val="0"/>
            <c:spPr>
              <a:noFill/>
              <a:ln w="19050">
                <a:noFill/>
              </a:ln>
              <a:effectLst/>
            </c:spPr>
            <c:extLst xmlns:c16r2="http://schemas.microsoft.com/office/drawing/2015/06/chart">
              <c:ext xmlns:c16="http://schemas.microsoft.com/office/drawing/2014/chart" uri="{C3380CC4-5D6E-409C-BE32-E72D297353CC}">
                <c16:uniqueId val="{00000003-2850-49E0-AFDE-53C4D0BAF512}"/>
              </c:ext>
            </c:extLst>
          </c:dPt>
          <c:cat>
            <c:strRef>
              <c:f>Sheet1!$A$2:$A$3</c:f>
              <c:strCache>
                <c:ptCount val="2"/>
                <c:pt idx="0">
                  <c:v>第一季度</c:v>
                </c:pt>
                <c:pt idx="1">
                  <c:v>第二季度</c:v>
                </c:pt>
              </c:strCache>
            </c:strRef>
          </c:cat>
          <c:val>
            <c:numRef>
              <c:f>Sheet1!$B$2:$B$3</c:f>
              <c:numCache>
                <c:formatCode>0.00%</c:formatCode>
                <c:ptCount val="2"/>
                <c:pt idx="0" formatCode="0%">
                  <c:v>0.8</c:v>
                </c:pt>
                <c:pt idx="1">
                  <c:v>0.19999999999999996</c:v>
                </c:pt>
              </c:numCache>
            </c:numRef>
          </c:val>
          <c:extLst xmlns:c16r2="http://schemas.microsoft.com/office/drawing/2015/06/chart">
            <c:ext xmlns:c16="http://schemas.microsoft.com/office/drawing/2014/chart" uri="{C3380CC4-5D6E-409C-BE32-E72D297353CC}">
              <c16:uniqueId val="{00000004-2850-49E0-AFDE-53C4D0BAF512}"/>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075C123-D6CD-4046-9E13-CA7186604EF0}" type="datetimeFigureOut">
              <a:rPr lang="zh-CN" altLang="en-US" smtClean="0"/>
              <a:t>2022/6/6</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89000D-5344-416A-A6D3-78D1717783EF}" type="slidenum">
              <a:rPr lang="zh-CN" altLang="en-US" smtClean="0"/>
              <a:t>‹#›</a:t>
            </a:fld>
            <a:endParaRPr lang="zh-CN" altLang="en-US"/>
          </a:p>
        </p:txBody>
      </p:sp>
    </p:spTree>
    <p:extLst>
      <p:ext uri="{BB962C8B-B14F-4D97-AF65-F5344CB8AC3E}">
        <p14:creationId xmlns:p14="http://schemas.microsoft.com/office/powerpoint/2010/main" val="16363133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26DC34-D585-42D5-89F7-991AD639A885}" type="datetimeFigureOut">
              <a:rPr lang="zh-CN" altLang="en-US" smtClean="0"/>
              <a:t>2022/6/6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1E2743B-58E3-4952-98AC-60B7F3305738}" type="slidenum">
              <a:rPr lang="zh-CN" altLang="en-US" smtClean="0"/>
              <a:t>‹#›</a:t>
            </a:fld>
            <a:endParaRPr lang="zh-CN" altLang="en-US"/>
          </a:p>
        </p:txBody>
      </p:sp>
    </p:spTree>
    <p:extLst>
      <p:ext uri="{BB962C8B-B14F-4D97-AF65-F5344CB8AC3E}">
        <p14:creationId xmlns:p14="http://schemas.microsoft.com/office/powerpoint/2010/main" val="398766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a:t>
            </a:fld>
            <a:endParaRPr lang="zh-CN" altLang="en-US"/>
          </a:p>
        </p:txBody>
      </p:sp>
    </p:spTree>
    <p:extLst>
      <p:ext uri="{BB962C8B-B14F-4D97-AF65-F5344CB8AC3E}">
        <p14:creationId xmlns:p14="http://schemas.microsoft.com/office/powerpoint/2010/main" val="11264920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308649-DEA3-43CA-BBD9-CBA466972011}" type="slidenum">
              <a:rPr lang="id-ID" smtClean="0"/>
              <a:t>10</a:t>
            </a:fld>
            <a:endParaRPr lang="id-ID"/>
          </a:p>
        </p:txBody>
      </p:sp>
    </p:spTree>
    <p:extLst>
      <p:ext uri="{BB962C8B-B14F-4D97-AF65-F5344CB8AC3E}">
        <p14:creationId xmlns:p14="http://schemas.microsoft.com/office/powerpoint/2010/main" val="1329241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308649-DEA3-43CA-BBD9-CBA466972011}" type="slidenum">
              <a:rPr lang="id-ID" smtClean="0"/>
              <a:t>11</a:t>
            </a:fld>
            <a:endParaRPr lang="id-ID"/>
          </a:p>
        </p:txBody>
      </p:sp>
    </p:spTree>
    <p:extLst>
      <p:ext uri="{BB962C8B-B14F-4D97-AF65-F5344CB8AC3E}">
        <p14:creationId xmlns:p14="http://schemas.microsoft.com/office/powerpoint/2010/main" val="6883989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308649-DEA3-43CA-BBD9-CBA466972011}" type="slidenum">
              <a:rPr lang="id-ID" smtClean="0"/>
              <a:t>12</a:t>
            </a:fld>
            <a:endParaRPr lang="id-ID"/>
          </a:p>
        </p:txBody>
      </p:sp>
    </p:spTree>
    <p:extLst>
      <p:ext uri="{BB962C8B-B14F-4D97-AF65-F5344CB8AC3E}">
        <p14:creationId xmlns:p14="http://schemas.microsoft.com/office/powerpoint/2010/main" val="31703683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13</a:t>
            </a:fld>
            <a:endParaRPr lang="zh-CN" altLang="en-US"/>
          </a:p>
        </p:txBody>
      </p:sp>
    </p:spTree>
    <p:extLst>
      <p:ext uri="{BB962C8B-B14F-4D97-AF65-F5344CB8AC3E}">
        <p14:creationId xmlns:p14="http://schemas.microsoft.com/office/powerpoint/2010/main" val="33828973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14</a:t>
            </a:fld>
            <a:endParaRPr lang="zh-CN" altLang="en-US"/>
          </a:p>
        </p:txBody>
      </p:sp>
    </p:spTree>
    <p:extLst>
      <p:ext uri="{BB962C8B-B14F-4D97-AF65-F5344CB8AC3E}">
        <p14:creationId xmlns:p14="http://schemas.microsoft.com/office/powerpoint/2010/main" val="12099017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308649-DEA3-43CA-BBD9-CBA466972011}" type="slidenum">
              <a:rPr lang="id-ID" smtClean="0"/>
              <a:t>15</a:t>
            </a:fld>
            <a:endParaRPr lang="id-ID"/>
          </a:p>
        </p:txBody>
      </p:sp>
    </p:spTree>
    <p:extLst>
      <p:ext uri="{BB962C8B-B14F-4D97-AF65-F5344CB8AC3E}">
        <p14:creationId xmlns:p14="http://schemas.microsoft.com/office/powerpoint/2010/main" val="278872134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16</a:t>
            </a:fld>
            <a:endParaRPr lang="zh-CN" altLang="en-US"/>
          </a:p>
        </p:txBody>
      </p:sp>
    </p:spTree>
    <p:extLst>
      <p:ext uri="{BB962C8B-B14F-4D97-AF65-F5344CB8AC3E}">
        <p14:creationId xmlns:p14="http://schemas.microsoft.com/office/powerpoint/2010/main" val="16614455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17</a:t>
            </a:fld>
            <a:endParaRPr lang="zh-CN" altLang="en-US"/>
          </a:p>
        </p:txBody>
      </p:sp>
    </p:spTree>
    <p:extLst>
      <p:ext uri="{BB962C8B-B14F-4D97-AF65-F5344CB8AC3E}">
        <p14:creationId xmlns:p14="http://schemas.microsoft.com/office/powerpoint/2010/main" val="65291384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18</a:t>
            </a:fld>
            <a:endParaRPr lang="zh-CN" altLang="en-US"/>
          </a:p>
        </p:txBody>
      </p:sp>
    </p:spTree>
    <p:extLst>
      <p:ext uri="{BB962C8B-B14F-4D97-AF65-F5344CB8AC3E}">
        <p14:creationId xmlns:p14="http://schemas.microsoft.com/office/powerpoint/2010/main" val="742717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solidFill>
                  <a:prstClr val="black"/>
                </a:solidFill>
              </a:rPr>
              <a:pPr/>
              <a:t>19</a:t>
            </a:fld>
            <a:endParaRPr lang="zh-CN" altLang="en-US">
              <a:solidFill>
                <a:prstClr val="black"/>
              </a:solidFill>
            </a:endParaRPr>
          </a:p>
        </p:txBody>
      </p:sp>
    </p:spTree>
    <p:extLst>
      <p:ext uri="{BB962C8B-B14F-4D97-AF65-F5344CB8AC3E}">
        <p14:creationId xmlns:p14="http://schemas.microsoft.com/office/powerpoint/2010/main" val="29347154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a:t>
            </a:fld>
            <a:endParaRPr lang="zh-CN" altLang="en-US"/>
          </a:p>
        </p:txBody>
      </p:sp>
    </p:spTree>
    <p:extLst>
      <p:ext uri="{BB962C8B-B14F-4D97-AF65-F5344CB8AC3E}">
        <p14:creationId xmlns:p14="http://schemas.microsoft.com/office/powerpoint/2010/main" val="32337533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20</a:t>
            </a:fld>
            <a:endParaRPr lang="zh-CN" altLang="en-US"/>
          </a:p>
        </p:txBody>
      </p:sp>
    </p:spTree>
    <p:extLst>
      <p:ext uri="{BB962C8B-B14F-4D97-AF65-F5344CB8AC3E}">
        <p14:creationId xmlns:p14="http://schemas.microsoft.com/office/powerpoint/2010/main" val="27341012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21</a:t>
            </a:fld>
            <a:endParaRPr lang="zh-CN" altLang="en-US"/>
          </a:p>
        </p:txBody>
      </p:sp>
    </p:spTree>
    <p:extLst>
      <p:ext uri="{BB962C8B-B14F-4D97-AF65-F5344CB8AC3E}">
        <p14:creationId xmlns:p14="http://schemas.microsoft.com/office/powerpoint/2010/main" val="42123250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22</a:t>
            </a:fld>
            <a:endParaRPr lang="zh-CN" altLang="en-US"/>
          </a:p>
        </p:txBody>
      </p:sp>
    </p:spTree>
    <p:extLst>
      <p:ext uri="{BB962C8B-B14F-4D97-AF65-F5344CB8AC3E}">
        <p14:creationId xmlns:p14="http://schemas.microsoft.com/office/powerpoint/2010/main" val="21072946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23</a:t>
            </a:fld>
            <a:endParaRPr lang="zh-CN" altLang="en-US"/>
          </a:p>
        </p:txBody>
      </p:sp>
    </p:spTree>
    <p:extLst>
      <p:ext uri="{BB962C8B-B14F-4D97-AF65-F5344CB8AC3E}">
        <p14:creationId xmlns:p14="http://schemas.microsoft.com/office/powerpoint/2010/main" val="1620893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308649-DEA3-43CA-BBD9-CBA466972011}" type="slidenum">
              <a:rPr lang="id-ID" smtClean="0"/>
              <a:t>24</a:t>
            </a:fld>
            <a:endParaRPr lang="id-ID"/>
          </a:p>
        </p:txBody>
      </p:sp>
    </p:spTree>
    <p:extLst>
      <p:ext uri="{BB962C8B-B14F-4D97-AF65-F5344CB8AC3E}">
        <p14:creationId xmlns:p14="http://schemas.microsoft.com/office/powerpoint/2010/main" val="21734016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25</a:t>
            </a:fld>
            <a:endParaRPr lang="zh-CN" altLang="en-US"/>
          </a:p>
        </p:txBody>
      </p:sp>
    </p:spTree>
    <p:extLst>
      <p:ext uri="{BB962C8B-B14F-4D97-AF65-F5344CB8AC3E}">
        <p14:creationId xmlns:p14="http://schemas.microsoft.com/office/powerpoint/2010/main" val="213608196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26</a:t>
            </a:fld>
            <a:endParaRPr lang="zh-CN" altLang="en-US"/>
          </a:p>
        </p:txBody>
      </p:sp>
    </p:spTree>
    <p:extLst>
      <p:ext uri="{BB962C8B-B14F-4D97-AF65-F5344CB8AC3E}">
        <p14:creationId xmlns:p14="http://schemas.microsoft.com/office/powerpoint/2010/main" val="31367530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69463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3</a:t>
            </a:fld>
            <a:endParaRPr lang="zh-CN" altLang="en-US"/>
          </a:p>
        </p:txBody>
      </p:sp>
    </p:spTree>
    <p:extLst>
      <p:ext uri="{BB962C8B-B14F-4D97-AF65-F5344CB8AC3E}">
        <p14:creationId xmlns:p14="http://schemas.microsoft.com/office/powerpoint/2010/main" val="6858557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4</a:t>
            </a:fld>
            <a:endParaRPr lang="zh-CN" altLang="en-US"/>
          </a:p>
        </p:txBody>
      </p:sp>
    </p:spTree>
    <p:extLst>
      <p:ext uri="{BB962C8B-B14F-4D97-AF65-F5344CB8AC3E}">
        <p14:creationId xmlns:p14="http://schemas.microsoft.com/office/powerpoint/2010/main" val="2152060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E308649-DEA3-43CA-BBD9-CBA466972011}" type="slidenum">
              <a:rPr lang="id-ID" smtClean="0"/>
              <a:t>5</a:t>
            </a:fld>
            <a:endParaRPr lang="id-ID"/>
          </a:p>
        </p:txBody>
      </p:sp>
    </p:spTree>
    <p:extLst>
      <p:ext uri="{BB962C8B-B14F-4D97-AF65-F5344CB8AC3E}">
        <p14:creationId xmlns:p14="http://schemas.microsoft.com/office/powerpoint/2010/main" val="3992987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6</a:t>
            </a:fld>
            <a:endParaRPr lang="zh-CN" altLang="en-US"/>
          </a:p>
        </p:txBody>
      </p:sp>
    </p:spTree>
    <p:extLst>
      <p:ext uri="{BB962C8B-B14F-4D97-AF65-F5344CB8AC3E}">
        <p14:creationId xmlns:p14="http://schemas.microsoft.com/office/powerpoint/2010/main" val="2741868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7</a:t>
            </a:fld>
            <a:endParaRPr lang="zh-CN" altLang="en-US"/>
          </a:p>
        </p:txBody>
      </p:sp>
    </p:spTree>
    <p:extLst>
      <p:ext uri="{BB962C8B-B14F-4D97-AF65-F5344CB8AC3E}">
        <p14:creationId xmlns:p14="http://schemas.microsoft.com/office/powerpoint/2010/main" val="3869917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1E2743B-58E3-4952-98AC-60B7F3305738}" type="slidenum">
              <a:rPr lang="zh-CN" altLang="en-US" smtClean="0"/>
              <a:t>8</a:t>
            </a:fld>
            <a:endParaRPr lang="zh-CN" altLang="en-US"/>
          </a:p>
        </p:txBody>
      </p:sp>
    </p:spTree>
    <p:extLst>
      <p:ext uri="{BB962C8B-B14F-4D97-AF65-F5344CB8AC3E}">
        <p14:creationId xmlns:p14="http://schemas.microsoft.com/office/powerpoint/2010/main" val="4269638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090261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1615064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97343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16294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962704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823717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38471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937594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878571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24276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5839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1253108" y="299796"/>
            <a:ext cx="10515600" cy="535531"/>
          </a:xfrm>
          <a:prstGeom prst="rect">
            <a:avLst/>
          </a:prstGeom>
          <a:noFill/>
        </p:spPr>
        <p:txBody>
          <a:bodyPr wrap="square" rtlCol="0" anchor="ctr" anchorCtr="0">
            <a:spAutoFit/>
          </a:bodyPr>
          <a:lstStyle>
            <a:lvl1pPr>
              <a:defRPr lang="zh-CN" altLang="en-US" sz="3200" b="1">
                <a:gradFill flip="none" rotWithShape="1">
                  <a:gsLst>
                    <a:gs pos="0">
                      <a:schemeClr val="tx1">
                        <a:lumMod val="75000"/>
                        <a:lumOff val="25000"/>
                      </a:schemeClr>
                    </a:gs>
                    <a:gs pos="99000">
                      <a:schemeClr val="tx1">
                        <a:lumMod val="50000"/>
                        <a:lumOff val="50000"/>
                      </a:schemeClr>
                    </a:gs>
                  </a:gsLst>
                  <a:lin ang="16200000" scaled="1"/>
                  <a:tileRect/>
                </a:gradFill>
                <a:latin typeface="微软雅黑" panose="020B0503020204020204" pitchFamily="34" charset="-122"/>
                <a:ea typeface="+mn-ea"/>
                <a:cs typeface="+mn-cs"/>
              </a:defRPr>
            </a:lvl1pPr>
          </a:lstStyle>
          <a:p>
            <a:pPr marL="0" lvl="0" indent="0">
              <a:spcBef>
                <a:spcPts val="1000"/>
              </a:spcBef>
              <a:buFontTx/>
            </a:pPr>
            <a:r>
              <a:rPr lang="zh-CN" altLang="en-US"/>
              <a:t>单击此处编辑母版标题样式</a:t>
            </a:r>
          </a:p>
        </p:txBody>
      </p:sp>
      <p:sp>
        <p:nvSpPr>
          <p:cNvPr id="4" name="文本占位符 49"/>
          <p:cNvSpPr>
            <a:spLocks noGrp="1"/>
          </p:cNvSpPr>
          <p:nvPr>
            <p:ph type="body" sz="quarter" idx="13" hasCustomPrompt="1"/>
          </p:nvPr>
        </p:nvSpPr>
        <p:spPr>
          <a:xfrm>
            <a:off x="1278508" y="777517"/>
            <a:ext cx="8383148" cy="286232"/>
          </a:xfrm>
          <a:prstGeom prst="rect">
            <a:avLst/>
          </a:prstGeom>
          <a:noFill/>
        </p:spPr>
        <p:txBody>
          <a:bodyPr wrap="square" rtlCol="0" anchor="ctr" anchorCtr="0">
            <a:spAutoFit/>
          </a:bodyPr>
          <a:lstStyle>
            <a:lvl1pPr marL="0" indent="0">
              <a:buFontTx/>
              <a:buNone/>
              <a:defRPr lang="zh-CN" altLang="en-US" sz="1400" dirty="0">
                <a:solidFill>
                  <a:schemeClr val="bg1">
                    <a:lumMod val="65000"/>
                  </a:schemeClr>
                </a:solidFill>
                <a:latin typeface="Arial" panose="020B0604020202020204" pitchFamily="34" charset="0"/>
                <a:cs typeface="Arial" panose="020B0604020202020204" pitchFamily="34" charset="0"/>
              </a:defRPr>
            </a:lvl1pPr>
          </a:lstStyle>
          <a:p>
            <a:pPr marL="0" lvl="0"/>
            <a:r>
              <a:rPr lang="en-US" altLang="zh-CN" dirty="0"/>
              <a:t>Please add your title here</a:t>
            </a:r>
          </a:p>
        </p:txBody>
      </p:sp>
      <p:sp>
        <p:nvSpPr>
          <p:cNvPr id="5" name="立方体 4"/>
          <p:cNvSpPr>
            <a:spLocks noChangeAspect="1"/>
          </p:cNvSpPr>
          <p:nvPr userDrawn="1"/>
        </p:nvSpPr>
        <p:spPr>
          <a:xfrm>
            <a:off x="708348" y="341440"/>
            <a:ext cx="238542" cy="238544"/>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立方体 5"/>
          <p:cNvSpPr>
            <a:spLocks noChangeAspect="1"/>
          </p:cNvSpPr>
          <p:nvPr userDrawn="1"/>
        </p:nvSpPr>
        <p:spPr>
          <a:xfrm>
            <a:off x="828780" y="736168"/>
            <a:ext cx="278298" cy="278301"/>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立方体 6"/>
          <p:cNvSpPr>
            <a:spLocks noChangeAspect="1"/>
          </p:cNvSpPr>
          <p:nvPr userDrawn="1"/>
        </p:nvSpPr>
        <p:spPr>
          <a:xfrm>
            <a:off x="274609" y="360716"/>
            <a:ext cx="556599" cy="556603"/>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691159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0-#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par>
                                <p:cTn id="20" presetID="63" presetClass="path" presetSubtype="0" decel="100000" fill="hold" grpId="1" nodeType="withEffect">
                                  <p:stCondLst>
                                    <p:cond delay="0"/>
                                  </p:stCondLst>
                                  <p:childTnLst>
                                    <p:animMotion origin="layout" path="M -1.04167E-6 1.11111E-6 L 0.0944 1.11111E-6 " pathEditMode="relative" rAng="0" ptsTypes="AA">
                                      <p:cBhvr>
                                        <p:cTn id="21" dur="1000" spd="-100000" fill="hold"/>
                                        <p:tgtEl>
                                          <p:spTgt spid="2"/>
                                        </p:tgtEl>
                                        <p:attrNameLst>
                                          <p:attrName>ppt_x</p:attrName>
                                          <p:attrName>ppt_y</p:attrName>
                                        </p:attrNameLst>
                                      </p:cBhvr>
                                      <p:rCtr x="4714" y="0"/>
                                    </p:animMotion>
                                  </p:childTnLst>
                                </p:cTn>
                              </p:par>
                              <p:par>
                                <p:cTn id="22" presetID="10" presetClass="entr" presetSubtype="0" fill="hold" grpId="0" nodeType="withEffect">
                                  <p:stCondLst>
                                    <p:cond delay="50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uild="p">
        <p:tmplLst>
          <p:tmpl lvl="1">
            <p:tnLst>
              <p:par>
                <p:cTn presetID="10" presetClass="entr" presetSubtype="0" fill="hold" nodeType="withEffect">
                  <p:stCondLst>
                    <p:cond delay="5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animBg="1"/>
      <p:bldP spid="6" grpId="0" animBg="1"/>
      <p:bldP spid="7" grpId="0"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28920" y="299795"/>
            <a:ext cx="10515600" cy="535531"/>
          </a:xfrm>
          <a:prstGeom prst="rect">
            <a:avLst/>
          </a:prstGeom>
          <a:noFill/>
        </p:spPr>
        <p:txBody>
          <a:bodyPr wrap="square" rtlCol="0" anchor="ctr" anchorCtr="0">
            <a:spAutoFit/>
          </a:bodyPr>
          <a:lstStyle>
            <a:lvl1pPr>
              <a:defRPr lang="zh-CN" altLang="en-US" sz="3200" b="1">
                <a:gradFill flip="none" rotWithShape="1">
                  <a:gsLst>
                    <a:gs pos="0">
                      <a:schemeClr val="tx1">
                        <a:lumMod val="75000"/>
                        <a:lumOff val="25000"/>
                      </a:schemeClr>
                    </a:gs>
                    <a:gs pos="99000">
                      <a:schemeClr val="tx1">
                        <a:lumMod val="50000"/>
                        <a:lumOff val="50000"/>
                      </a:schemeClr>
                    </a:gs>
                  </a:gsLst>
                  <a:lin ang="16200000" scaled="1"/>
                  <a:tileRect/>
                </a:gradFill>
                <a:latin typeface="微软雅黑" panose="020B0503020204020204" pitchFamily="34" charset="-122"/>
                <a:ea typeface="+mn-ea"/>
                <a:cs typeface="+mn-cs"/>
              </a:defRPr>
            </a:lvl1pPr>
          </a:lstStyle>
          <a:p>
            <a:pPr marL="0" lvl="0" indent="0" algn="r">
              <a:spcBef>
                <a:spcPts val="1000"/>
              </a:spcBef>
              <a:buFontTx/>
            </a:pPr>
            <a:r>
              <a:rPr lang="zh-CN" altLang="en-US"/>
              <a:t>单击此处编辑母版标题样式</a:t>
            </a:r>
          </a:p>
        </p:txBody>
      </p:sp>
      <p:sp>
        <p:nvSpPr>
          <p:cNvPr id="4" name="文本占位符 49"/>
          <p:cNvSpPr>
            <a:spLocks noGrp="1"/>
          </p:cNvSpPr>
          <p:nvPr>
            <p:ph type="body" sz="quarter" idx="13" hasCustomPrompt="1"/>
          </p:nvPr>
        </p:nvSpPr>
        <p:spPr>
          <a:xfrm>
            <a:off x="1238593" y="777517"/>
            <a:ext cx="9691413" cy="286232"/>
          </a:xfrm>
          <a:prstGeom prst="rect">
            <a:avLst/>
          </a:prstGeom>
          <a:noFill/>
        </p:spPr>
        <p:txBody>
          <a:bodyPr wrap="square" rtlCol="0" anchor="ctr" anchorCtr="0">
            <a:spAutoFit/>
          </a:bodyPr>
          <a:lstStyle>
            <a:lvl1pPr marL="0" indent="0" algn="r">
              <a:buFontTx/>
              <a:buNone/>
              <a:defRPr lang="zh-CN" altLang="en-US" sz="1400" dirty="0">
                <a:solidFill>
                  <a:schemeClr val="bg1">
                    <a:lumMod val="65000"/>
                  </a:schemeClr>
                </a:solidFill>
                <a:latin typeface="Arial" panose="020B0604020202020204" pitchFamily="34" charset="0"/>
                <a:cs typeface="Arial" panose="020B0604020202020204" pitchFamily="34" charset="0"/>
              </a:defRPr>
            </a:lvl1pPr>
          </a:lstStyle>
          <a:p>
            <a:pPr marL="0" lvl="0"/>
            <a:r>
              <a:rPr lang="en-US" altLang="zh-CN" dirty="0"/>
              <a:t>Please add your title here</a:t>
            </a:r>
          </a:p>
        </p:txBody>
      </p:sp>
      <p:sp>
        <p:nvSpPr>
          <p:cNvPr id="5" name="立方体 4"/>
          <p:cNvSpPr>
            <a:spLocks noChangeAspect="1"/>
          </p:cNvSpPr>
          <p:nvPr userDrawn="1"/>
        </p:nvSpPr>
        <p:spPr>
          <a:xfrm flipH="1">
            <a:off x="11250737" y="341440"/>
            <a:ext cx="238542" cy="238544"/>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立方体 5"/>
          <p:cNvSpPr>
            <a:spLocks noChangeAspect="1"/>
          </p:cNvSpPr>
          <p:nvPr userDrawn="1"/>
        </p:nvSpPr>
        <p:spPr>
          <a:xfrm flipH="1">
            <a:off x="11090549" y="736168"/>
            <a:ext cx="278298" cy="278301"/>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立方体 6"/>
          <p:cNvSpPr>
            <a:spLocks noChangeAspect="1"/>
          </p:cNvSpPr>
          <p:nvPr userDrawn="1"/>
        </p:nvSpPr>
        <p:spPr>
          <a:xfrm flipH="1">
            <a:off x="11366419" y="360716"/>
            <a:ext cx="556599" cy="556603"/>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737697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0-#ppt_h/2"/>
                                          </p:val>
                                        </p:tav>
                                        <p:tav tm="100000">
                                          <p:val>
                                            <p:strVal val="#ppt_y"/>
                                          </p:val>
                                        </p:tav>
                                      </p:tavLst>
                                    </p:anim>
                                  </p:childTnLst>
                                </p:cTn>
                              </p:par>
                              <p:par>
                                <p:cTn id="17" presetID="10"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par>
                                <p:cTn id="20" presetID="63" presetClass="path" presetSubtype="0" decel="100000" fill="hold" grpId="1" nodeType="withEffect">
                                  <p:stCondLst>
                                    <p:cond delay="0"/>
                                  </p:stCondLst>
                                  <p:childTnLst>
                                    <p:animMotion origin="layout" path="M 4.58333E-6 1.11111E-6 L 0.0944 1.11111E-6 " pathEditMode="relative" rAng="0" ptsTypes="AA">
                                      <p:cBhvr>
                                        <p:cTn id="21" dur="1000" spd="-100000" fill="hold"/>
                                        <p:tgtEl>
                                          <p:spTgt spid="2"/>
                                        </p:tgtEl>
                                        <p:attrNameLst>
                                          <p:attrName>ppt_x</p:attrName>
                                          <p:attrName>ppt_y</p:attrName>
                                        </p:attrNameLst>
                                      </p:cBhvr>
                                      <p:rCtr x="4714" y="0"/>
                                    </p:animMotion>
                                  </p:childTnLst>
                                </p:cTn>
                              </p:par>
                              <p:par>
                                <p:cTn id="22" presetID="10" presetClass="entr" presetSubtype="0" fill="hold" grpId="1" nodeType="withEffect">
                                  <p:stCondLst>
                                    <p:cond delay="50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1" build="p">
        <p:tmplLst>
          <p:tmpl lvl="1">
            <p:tnLst>
              <p:par>
                <p:cTn presetID="10" presetClass="entr" presetSubtype="0" fill="hold" nodeType="withEffect">
                  <p:stCondLst>
                    <p:cond delay="50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5" grpId="0" animBg="1"/>
      <p:bldP spid="6" grpId="0" animBg="1"/>
      <p:bldP spid="7" grpId="0" animBg="1"/>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838200" y="536209"/>
            <a:ext cx="10515600" cy="535531"/>
          </a:xfrm>
          <a:prstGeom prst="rect">
            <a:avLst/>
          </a:prstGeom>
          <a:noFill/>
        </p:spPr>
        <p:txBody>
          <a:bodyPr wrap="square" rtlCol="0" anchor="ctr" anchorCtr="0">
            <a:spAutoFit/>
          </a:bodyPr>
          <a:lstStyle>
            <a:lvl1pPr>
              <a:defRPr lang="zh-CN" altLang="en-US" sz="3200" b="1">
                <a:gradFill flip="none" rotWithShape="1">
                  <a:gsLst>
                    <a:gs pos="0">
                      <a:schemeClr val="tx1">
                        <a:lumMod val="75000"/>
                        <a:lumOff val="25000"/>
                      </a:schemeClr>
                    </a:gs>
                    <a:gs pos="99000">
                      <a:schemeClr val="tx1">
                        <a:lumMod val="50000"/>
                        <a:lumOff val="50000"/>
                      </a:schemeClr>
                    </a:gs>
                  </a:gsLst>
                  <a:lin ang="16200000" scaled="1"/>
                  <a:tileRect/>
                </a:gradFill>
                <a:latin typeface="微软雅黑" panose="020B0503020204020204" pitchFamily="34" charset="-122"/>
                <a:ea typeface="+mn-ea"/>
                <a:cs typeface="+mn-cs"/>
              </a:defRPr>
            </a:lvl1pPr>
          </a:lstStyle>
          <a:p>
            <a:pPr marL="0" lvl="0" indent="0" algn="ctr">
              <a:spcBef>
                <a:spcPts val="1000"/>
              </a:spcBef>
              <a:buFontTx/>
            </a:pPr>
            <a:r>
              <a:rPr lang="zh-CN" altLang="en-US"/>
              <a:t>单击此处编辑母版标题样式</a:t>
            </a:r>
          </a:p>
        </p:txBody>
      </p:sp>
      <p:sp>
        <p:nvSpPr>
          <p:cNvPr id="4" name="文本占位符 49"/>
          <p:cNvSpPr>
            <a:spLocks noGrp="1"/>
          </p:cNvSpPr>
          <p:nvPr>
            <p:ph type="body" sz="quarter" idx="11" hasCustomPrompt="1"/>
          </p:nvPr>
        </p:nvSpPr>
        <p:spPr>
          <a:xfrm>
            <a:off x="1904426" y="1013931"/>
            <a:ext cx="8383148" cy="286232"/>
          </a:xfrm>
          <a:prstGeom prst="rect">
            <a:avLst/>
          </a:prstGeom>
          <a:noFill/>
        </p:spPr>
        <p:txBody>
          <a:bodyPr wrap="square" rtlCol="0" anchor="ctr" anchorCtr="0">
            <a:spAutoFit/>
          </a:bodyPr>
          <a:lstStyle>
            <a:lvl1pPr marL="0" indent="0" algn="ctr">
              <a:buFontTx/>
              <a:buNone/>
              <a:defRPr lang="zh-CN" altLang="en-US" sz="1400" dirty="0">
                <a:solidFill>
                  <a:schemeClr val="bg1">
                    <a:lumMod val="65000"/>
                  </a:schemeClr>
                </a:solidFill>
                <a:latin typeface="Arial" panose="020B0604020202020204" pitchFamily="34" charset="0"/>
                <a:cs typeface="Arial" panose="020B0604020202020204" pitchFamily="34" charset="0"/>
              </a:defRPr>
            </a:lvl1pPr>
          </a:lstStyle>
          <a:p>
            <a:pPr marL="0" lvl="0"/>
            <a:r>
              <a:rPr lang="en-US" altLang="zh-CN" dirty="0"/>
              <a:t>Please add your title here</a:t>
            </a:r>
          </a:p>
        </p:txBody>
      </p:sp>
      <p:sp>
        <p:nvSpPr>
          <p:cNvPr id="5" name="立方体 4"/>
          <p:cNvSpPr>
            <a:spLocks noChangeAspect="1"/>
          </p:cNvSpPr>
          <p:nvPr userDrawn="1"/>
        </p:nvSpPr>
        <p:spPr>
          <a:xfrm>
            <a:off x="5680207" y="-465"/>
            <a:ext cx="238542" cy="238544"/>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 name="立方体 5"/>
          <p:cNvSpPr>
            <a:spLocks noChangeAspect="1"/>
          </p:cNvSpPr>
          <p:nvPr userDrawn="1"/>
        </p:nvSpPr>
        <p:spPr>
          <a:xfrm>
            <a:off x="6392521" y="4413"/>
            <a:ext cx="278298" cy="278301"/>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7" name="立方体 6"/>
          <p:cNvSpPr>
            <a:spLocks noChangeAspect="1"/>
          </p:cNvSpPr>
          <p:nvPr userDrawn="1"/>
        </p:nvSpPr>
        <p:spPr>
          <a:xfrm>
            <a:off x="5817700" y="-248815"/>
            <a:ext cx="556599" cy="556603"/>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3328010434"/>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80000">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14:bounceEnd="80000">
                                          <p:cBhvr additive="base">
                                            <p:cTn id="7" dur="1000" fill="hold"/>
                                            <p:tgtEl>
                                              <p:spTgt spid="7"/>
                                            </p:tgtEl>
                                            <p:attrNameLst>
                                              <p:attrName>ppt_x</p:attrName>
                                            </p:attrNameLst>
                                          </p:cBhvr>
                                          <p:tavLst>
                                            <p:tav tm="0">
                                              <p:val>
                                                <p:strVal val="#ppt_x"/>
                                              </p:val>
                                            </p:tav>
                                            <p:tav tm="100000">
                                              <p:val>
                                                <p:strVal val="#ppt_x"/>
                                              </p:val>
                                            </p:tav>
                                          </p:tavLst>
                                        </p:anim>
                                        <p:anim calcmode="lin" valueType="num" p14:bounceEnd="80000">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80000">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14:bounceEnd="80000">
                                          <p:cBhvr additive="base">
                                            <p:cTn id="11" dur="1000" fill="hold"/>
                                            <p:tgtEl>
                                              <p:spTgt spid="6"/>
                                            </p:tgtEl>
                                            <p:attrNameLst>
                                              <p:attrName>ppt_x</p:attrName>
                                            </p:attrNameLst>
                                          </p:cBhvr>
                                          <p:tavLst>
                                            <p:tav tm="0">
                                              <p:val>
                                                <p:strVal val="#ppt_x"/>
                                              </p:val>
                                            </p:tav>
                                            <p:tav tm="100000">
                                              <p:val>
                                                <p:strVal val="#ppt_x"/>
                                              </p:val>
                                            </p:tav>
                                          </p:tavLst>
                                        </p:anim>
                                        <p:anim calcmode="lin" valueType="num" p14:bounceEnd="80000">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80000">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14:bounceEnd="80000">
                                          <p:cBhvr additive="base">
                                            <p:cTn id="15" dur="1000" fill="hold"/>
                                            <p:tgtEl>
                                              <p:spTgt spid="5"/>
                                            </p:tgtEl>
                                            <p:attrNameLst>
                                              <p:attrName>ppt_x</p:attrName>
                                            </p:attrNameLst>
                                          </p:cBhvr>
                                          <p:tavLst>
                                            <p:tav tm="0">
                                              <p:val>
                                                <p:strVal val="#ppt_x"/>
                                              </p:val>
                                            </p:tav>
                                            <p:tav tm="100000">
                                              <p:val>
                                                <p:strVal val="#ppt_x"/>
                                              </p:val>
                                            </p:tav>
                                          </p:tavLst>
                                        </p:anim>
                                        <p:anim calcmode="lin" valueType="num" p14:bounceEnd="80000">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childTnLst>
                                    </p:cTn>
                                  </p:par>
                                  <p:par>
                                    <p:cTn id="23" presetID="2" presetClass="entr" presetSubtype="1" decel="100000" fill="hold" grpId="1"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1000" fill="hold"/>
                                            <p:tgtEl>
                                              <p:spTgt spid="2"/>
                                            </p:tgtEl>
                                            <p:attrNameLst>
                                              <p:attrName>ppt_x</p:attrName>
                                            </p:attrNameLst>
                                          </p:cBhvr>
                                          <p:tavLst>
                                            <p:tav tm="0">
                                              <p:val>
                                                <p:strVal val="#ppt_x"/>
                                              </p:val>
                                            </p:tav>
                                            <p:tav tm="100000">
                                              <p:val>
                                                <p:strVal val="#ppt_x"/>
                                              </p:val>
                                            </p:tav>
                                          </p:tavLst>
                                        </p:anim>
                                        <p:anim calcmode="lin" valueType="num">
                                          <p:cBhvr additive="base">
                                            <p:cTn id="26"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uild="p"/>
          <p:bldP spid="5" grpId="0" animBg="1"/>
          <p:bldP spid="6" grpId="0" animBg="1"/>
          <p:bldP spid="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25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1000" fill="hold"/>
                                            <p:tgtEl>
                                              <p:spTgt spid="5"/>
                                            </p:tgtEl>
                                            <p:attrNameLst>
                                              <p:attrName>ppt_x</p:attrName>
                                            </p:attrNameLst>
                                          </p:cBhvr>
                                          <p:tavLst>
                                            <p:tav tm="0">
                                              <p:val>
                                                <p:strVal val="#ppt_x"/>
                                              </p:val>
                                            </p:tav>
                                            <p:tav tm="100000">
                                              <p:val>
                                                <p:strVal val="#ppt_x"/>
                                              </p:val>
                                            </p:tav>
                                          </p:tavLst>
                                        </p:anim>
                                        <p:anim calcmode="lin" valueType="num">
                                          <p:cBhvr additive="base">
                                            <p:cTn id="16" dur="1000" fill="hold"/>
                                            <p:tgtEl>
                                              <p:spTgt spid="5"/>
                                            </p:tgtEl>
                                            <p:attrNameLst>
                                              <p:attrName>ppt_y</p:attrName>
                                            </p:attrNameLst>
                                          </p:cBhvr>
                                          <p:tavLst>
                                            <p:tav tm="0">
                                              <p:val>
                                                <p:strVal val="0-#ppt_h/2"/>
                                              </p:val>
                                            </p:tav>
                                            <p:tav tm="100000">
                                              <p:val>
                                                <p:strVal val="#ppt_y"/>
                                              </p:val>
                                            </p:tav>
                                          </p:tavLst>
                                        </p:anim>
                                      </p:childTnLst>
                                    </p:cTn>
                                  </p:par>
                                  <p:par>
                                    <p:cTn id="17" presetID="10" presetClass="entr" presetSubtype="0" fill="hold" grpId="0" nodeType="withEffect">
                                      <p:stCondLst>
                                        <p:cond delay="50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500"/>
                                            <p:tgtEl>
                                              <p:spTgt spid="4">
                                                <p:txEl>
                                                  <p:pRg st="0" end="0"/>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1000"/>
                                            <p:tgtEl>
                                              <p:spTgt spid="2"/>
                                            </p:tgtEl>
                                          </p:cBhvr>
                                        </p:animEffect>
                                      </p:childTnLst>
                                    </p:cTn>
                                  </p:par>
                                  <p:par>
                                    <p:cTn id="23" presetID="2" presetClass="entr" presetSubtype="1" decel="100000" fill="hold" grpId="1"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1000" fill="hold"/>
                                            <p:tgtEl>
                                              <p:spTgt spid="2"/>
                                            </p:tgtEl>
                                            <p:attrNameLst>
                                              <p:attrName>ppt_x</p:attrName>
                                            </p:attrNameLst>
                                          </p:cBhvr>
                                          <p:tavLst>
                                            <p:tav tm="0">
                                              <p:val>
                                                <p:strVal val="#ppt_x"/>
                                              </p:val>
                                            </p:tav>
                                            <p:tav tm="100000">
                                              <p:val>
                                                <p:strVal val="#ppt_x"/>
                                              </p:val>
                                            </p:tav>
                                          </p:tavLst>
                                        </p:anim>
                                        <p:anim calcmode="lin" valueType="num">
                                          <p:cBhvr additive="base">
                                            <p:cTn id="26" dur="10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build="p"/>
          <p:bldP spid="5" grpId="0" animBg="1"/>
          <p:bldP spid="6" grpId="0" animBg="1"/>
          <p:bldP spid="7" grpId="0" animBg="1"/>
        </p:bldLst>
      </p:timing>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3_Title Slide">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632155" y="2394157"/>
            <a:ext cx="8927690" cy="8927686"/>
          </a:xfrm>
          <a:custGeom>
            <a:avLst/>
            <a:gdLst>
              <a:gd name="connsiteX0" fmla="*/ 5560145 w 11120290"/>
              <a:gd name="connsiteY0" fmla="*/ 0 h 11120284"/>
              <a:gd name="connsiteX1" fmla="*/ 11120290 w 11120290"/>
              <a:gd name="connsiteY1" fmla="*/ 5560142 h 11120284"/>
              <a:gd name="connsiteX2" fmla="*/ 5560145 w 11120290"/>
              <a:gd name="connsiteY2" fmla="*/ 11120284 h 11120284"/>
              <a:gd name="connsiteX3" fmla="*/ 0 w 11120290"/>
              <a:gd name="connsiteY3" fmla="*/ 5560142 h 11120284"/>
              <a:gd name="connsiteX4" fmla="*/ 5560145 w 11120290"/>
              <a:gd name="connsiteY4" fmla="*/ 0 h 11120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0290" h="11120284">
                <a:moveTo>
                  <a:pt x="5560145" y="0"/>
                </a:moveTo>
                <a:cubicBezTo>
                  <a:pt x="8630928" y="0"/>
                  <a:pt x="11120290" y="2489360"/>
                  <a:pt x="11120290" y="5560142"/>
                </a:cubicBezTo>
                <a:cubicBezTo>
                  <a:pt x="11120290" y="8630924"/>
                  <a:pt x="8630928" y="11120284"/>
                  <a:pt x="5560145" y="11120284"/>
                </a:cubicBezTo>
                <a:cubicBezTo>
                  <a:pt x="2489362" y="11120284"/>
                  <a:pt x="0" y="8630924"/>
                  <a:pt x="0" y="5560142"/>
                </a:cubicBezTo>
                <a:cubicBezTo>
                  <a:pt x="0" y="2489360"/>
                  <a:pt x="2489362" y="0"/>
                  <a:pt x="5560145" y="0"/>
                </a:cubicBezTo>
                <a:close/>
              </a:path>
            </a:pathLst>
          </a:custGeom>
        </p:spPr>
        <p:txBody>
          <a:bodyPr wrap="square">
            <a:noAutofit/>
          </a:bodyPr>
          <a:lstStyle>
            <a:lvl1pPr marL="0" indent="0" algn="ctr">
              <a:buNone/>
              <a:defRPr sz="2400">
                <a:solidFill>
                  <a:schemeClr val="tx1">
                    <a:lumMod val="50000"/>
                    <a:lumOff val="50000"/>
                  </a:schemeClr>
                </a:solidFill>
              </a:defRPr>
            </a:lvl1pPr>
          </a:lstStyle>
          <a:p>
            <a:endParaRPr lang="id-ID"/>
          </a:p>
        </p:txBody>
      </p:sp>
      <p:sp>
        <p:nvSpPr>
          <p:cNvPr id="9" name="标题 1"/>
          <p:cNvSpPr>
            <a:spLocks noGrp="1"/>
          </p:cNvSpPr>
          <p:nvPr>
            <p:ph type="title"/>
          </p:nvPr>
        </p:nvSpPr>
        <p:spPr>
          <a:xfrm>
            <a:off x="838200" y="536209"/>
            <a:ext cx="10515600" cy="535531"/>
          </a:xfrm>
          <a:prstGeom prst="rect">
            <a:avLst/>
          </a:prstGeom>
          <a:noFill/>
        </p:spPr>
        <p:txBody>
          <a:bodyPr wrap="square" rtlCol="0" anchor="ctr" anchorCtr="0">
            <a:spAutoFit/>
          </a:bodyPr>
          <a:lstStyle>
            <a:lvl1pPr>
              <a:defRPr lang="zh-CN" altLang="en-US" sz="3200" b="1">
                <a:gradFill flip="none" rotWithShape="1">
                  <a:gsLst>
                    <a:gs pos="0">
                      <a:schemeClr val="tx1">
                        <a:lumMod val="75000"/>
                        <a:lumOff val="25000"/>
                      </a:schemeClr>
                    </a:gs>
                    <a:gs pos="99000">
                      <a:schemeClr val="tx1">
                        <a:lumMod val="50000"/>
                        <a:lumOff val="50000"/>
                      </a:schemeClr>
                    </a:gs>
                  </a:gsLst>
                  <a:lin ang="16200000" scaled="1"/>
                  <a:tileRect/>
                </a:gradFill>
                <a:latin typeface="微软雅黑" panose="020B0503020204020204" pitchFamily="34" charset="-122"/>
                <a:ea typeface="+mn-ea"/>
                <a:cs typeface="+mn-cs"/>
              </a:defRPr>
            </a:lvl1pPr>
          </a:lstStyle>
          <a:p>
            <a:pPr marL="0" lvl="0" indent="0" algn="ctr">
              <a:spcBef>
                <a:spcPts val="1000"/>
              </a:spcBef>
              <a:buFontTx/>
            </a:pPr>
            <a:r>
              <a:rPr lang="zh-CN" altLang="en-US"/>
              <a:t>单击此处编辑母版标题样式</a:t>
            </a:r>
          </a:p>
        </p:txBody>
      </p:sp>
      <p:sp>
        <p:nvSpPr>
          <p:cNvPr id="10" name="文本占位符 49"/>
          <p:cNvSpPr>
            <a:spLocks noGrp="1"/>
          </p:cNvSpPr>
          <p:nvPr>
            <p:ph type="body" sz="quarter" idx="11" hasCustomPrompt="1"/>
          </p:nvPr>
        </p:nvSpPr>
        <p:spPr>
          <a:xfrm>
            <a:off x="1904426" y="1013931"/>
            <a:ext cx="8383148" cy="286232"/>
          </a:xfrm>
          <a:prstGeom prst="rect">
            <a:avLst/>
          </a:prstGeom>
          <a:noFill/>
        </p:spPr>
        <p:txBody>
          <a:bodyPr wrap="square" rtlCol="0" anchor="ctr" anchorCtr="0">
            <a:spAutoFit/>
          </a:bodyPr>
          <a:lstStyle>
            <a:lvl1pPr marL="0" indent="0" algn="ctr">
              <a:buFontTx/>
              <a:buNone/>
              <a:defRPr lang="zh-CN" altLang="en-US" sz="1400" dirty="0">
                <a:solidFill>
                  <a:schemeClr val="bg1">
                    <a:lumMod val="65000"/>
                  </a:schemeClr>
                </a:solidFill>
                <a:latin typeface="Arial" panose="020B0604020202020204" pitchFamily="34" charset="0"/>
                <a:cs typeface="Arial" panose="020B0604020202020204" pitchFamily="34" charset="0"/>
              </a:defRPr>
            </a:lvl1pPr>
          </a:lstStyle>
          <a:p>
            <a:pPr marL="0" lvl="0"/>
            <a:r>
              <a:rPr lang="en-US" altLang="zh-CN" dirty="0"/>
              <a:t>Please add your title here</a:t>
            </a:r>
          </a:p>
        </p:txBody>
      </p:sp>
      <p:sp>
        <p:nvSpPr>
          <p:cNvPr id="11" name="立方体 10"/>
          <p:cNvSpPr>
            <a:spLocks noChangeAspect="1"/>
          </p:cNvSpPr>
          <p:nvPr userDrawn="1"/>
        </p:nvSpPr>
        <p:spPr>
          <a:xfrm>
            <a:off x="5680207" y="-465"/>
            <a:ext cx="238542" cy="238544"/>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2" name="立方体 11"/>
          <p:cNvSpPr>
            <a:spLocks noChangeAspect="1"/>
          </p:cNvSpPr>
          <p:nvPr userDrawn="1"/>
        </p:nvSpPr>
        <p:spPr>
          <a:xfrm>
            <a:off x="6392521" y="4413"/>
            <a:ext cx="278298" cy="278301"/>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3" name="立方体 12"/>
          <p:cNvSpPr>
            <a:spLocks noChangeAspect="1"/>
          </p:cNvSpPr>
          <p:nvPr userDrawn="1"/>
        </p:nvSpPr>
        <p:spPr>
          <a:xfrm>
            <a:off x="5817700" y="-248815"/>
            <a:ext cx="556599" cy="556603"/>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439745911"/>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14:presetBounceEnd="80000">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14:bounceEnd="80000">
                                          <p:cBhvr additive="base">
                                            <p:cTn id="11" dur="1000" fill="hold"/>
                                            <p:tgtEl>
                                              <p:spTgt spid="13"/>
                                            </p:tgtEl>
                                            <p:attrNameLst>
                                              <p:attrName>ppt_x</p:attrName>
                                            </p:attrNameLst>
                                          </p:cBhvr>
                                          <p:tavLst>
                                            <p:tav tm="0">
                                              <p:val>
                                                <p:strVal val="#ppt_x"/>
                                              </p:val>
                                            </p:tav>
                                            <p:tav tm="100000">
                                              <p:val>
                                                <p:strVal val="#ppt_x"/>
                                              </p:val>
                                            </p:tav>
                                          </p:tavLst>
                                        </p:anim>
                                        <p:anim calcmode="lin" valueType="num" p14:bounceEnd="80000">
                                          <p:cBhvr additive="base">
                                            <p:cTn id="12" dur="10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14:presetBounceEnd="80000">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14:bounceEnd="80000">
                                          <p:cBhvr additive="base">
                                            <p:cTn id="15" dur="1000" fill="hold"/>
                                            <p:tgtEl>
                                              <p:spTgt spid="12"/>
                                            </p:tgtEl>
                                            <p:attrNameLst>
                                              <p:attrName>ppt_x</p:attrName>
                                            </p:attrNameLst>
                                          </p:cBhvr>
                                          <p:tavLst>
                                            <p:tav tm="0">
                                              <p:val>
                                                <p:strVal val="#ppt_x"/>
                                              </p:val>
                                            </p:tav>
                                            <p:tav tm="100000">
                                              <p:val>
                                                <p:strVal val="#ppt_x"/>
                                              </p:val>
                                            </p:tav>
                                          </p:tavLst>
                                        </p:anim>
                                        <p:anim calcmode="lin" valueType="num" p14:bounceEnd="80000">
                                          <p:cBhvr additive="base">
                                            <p:cTn id="16" dur="10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80000">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14:bounceEnd="80000">
                                          <p:cBhvr additive="base">
                                            <p:cTn id="19" dur="1000" fill="hold"/>
                                            <p:tgtEl>
                                              <p:spTgt spid="11"/>
                                            </p:tgtEl>
                                            <p:attrNameLst>
                                              <p:attrName>ppt_x</p:attrName>
                                            </p:attrNameLst>
                                          </p:cBhvr>
                                          <p:tavLst>
                                            <p:tav tm="0">
                                              <p:val>
                                                <p:strVal val="#ppt_x"/>
                                              </p:val>
                                            </p:tav>
                                            <p:tav tm="100000">
                                              <p:val>
                                                <p:strVal val="#ppt_x"/>
                                              </p:val>
                                            </p:tav>
                                          </p:tavLst>
                                        </p:anim>
                                        <p:anim calcmode="lin" valueType="num" p14:bounceEnd="80000">
                                          <p:cBhvr additive="base">
                                            <p:cTn id="20" dur="1000" fill="hold"/>
                                            <p:tgtEl>
                                              <p:spTgt spid="11"/>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childTnLst>
                                    </p:cTn>
                                  </p:par>
                                  <p:par>
                                    <p:cTn id="27" presetID="2" presetClass="entr" presetSubtype="1" decel="100000" fill="hold" grpId="1"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000" fill="hold"/>
                                            <p:tgtEl>
                                              <p:spTgt spid="9"/>
                                            </p:tgtEl>
                                            <p:attrNameLst>
                                              <p:attrName>ppt_x</p:attrName>
                                            </p:attrNameLst>
                                          </p:cBhvr>
                                          <p:tavLst>
                                            <p:tav tm="0">
                                              <p:val>
                                                <p:strVal val="#ppt_x"/>
                                              </p:val>
                                            </p:tav>
                                            <p:tav tm="100000">
                                              <p:val>
                                                <p:strVal val="#ppt_x"/>
                                              </p:val>
                                            </p:tav>
                                          </p:tavLst>
                                        </p:anim>
                                        <p:anim calcmode="lin" valueType="num">
                                          <p:cBhvr additive="base">
                                            <p:cTn id="30"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9" grpId="1"/>
          <p:bldP spid="10" grpId="0" build="p"/>
          <p:bldP spid="11" grpId="0" animBg="1"/>
          <p:bldP spid="12" grpId="0" animBg="1"/>
          <p:bldP spid="1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75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1000" fill="hold"/>
                                            <p:tgtEl>
                                              <p:spTgt spid="13"/>
                                            </p:tgtEl>
                                            <p:attrNameLst>
                                              <p:attrName>ppt_x</p:attrName>
                                            </p:attrNameLst>
                                          </p:cBhvr>
                                          <p:tavLst>
                                            <p:tav tm="0">
                                              <p:val>
                                                <p:strVal val="#ppt_x"/>
                                              </p:val>
                                            </p:tav>
                                            <p:tav tm="100000">
                                              <p:val>
                                                <p:strVal val="#ppt_x"/>
                                              </p:val>
                                            </p:tav>
                                          </p:tavLst>
                                        </p:anim>
                                        <p:anim calcmode="lin" valueType="num">
                                          <p:cBhvr additive="base">
                                            <p:cTn id="12" dur="1000" fill="hold"/>
                                            <p:tgtEl>
                                              <p:spTgt spid="13"/>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250"/>
                                      </p:stCondLst>
                                      <p:childTnLst>
                                        <p:set>
                                          <p:cBhvr>
                                            <p:cTn id="14" dur="1" fill="hold">
                                              <p:stCondLst>
                                                <p:cond delay="0"/>
                                              </p:stCondLst>
                                            </p:cTn>
                                            <p:tgtEl>
                                              <p:spTgt spid="12"/>
                                            </p:tgtEl>
                                            <p:attrNameLst>
                                              <p:attrName>style.visibility</p:attrName>
                                            </p:attrNameLst>
                                          </p:cBhvr>
                                          <p:to>
                                            <p:strVal val="visible"/>
                                          </p:to>
                                        </p:set>
                                        <p:anim calcmode="lin" valueType="num">
                                          <p:cBhvr additive="base">
                                            <p:cTn id="15" dur="1000" fill="hold"/>
                                            <p:tgtEl>
                                              <p:spTgt spid="12"/>
                                            </p:tgtEl>
                                            <p:attrNameLst>
                                              <p:attrName>ppt_x</p:attrName>
                                            </p:attrNameLst>
                                          </p:cBhvr>
                                          <p:tavLst>
                                            <p:tav tm="0">
                                              <p:val>
                                                <p:strVal val="#ppt_x"/>
                                              </p:val>
                                            </p:tav>
                                            <p:tav tm="100000">
                                              <p:val>
                                                <p:strVal val="#ppt_x"/>
                                              </p:val>
                                            </p:tav>
                                          </p:tavLst>
                                        </p:anim>
                                        <p:anim calcmode="lin" valueType="num">
                                          <p:cBhvr additive="base">
                                            <p:cTn id="16" dur="1000" fill="hold"/>
                                            <p:tgtEl>
                                              <p:spTgt spid="12"/>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ppt_x"/>
                                              </p:val>
                                            </p:tav>
                                            <p:tav tm="100000">
                                              <p:val>
                                                <p:strVal val="#ppt_x"/>
                                              </p:val>
                                            </p:tav>
                                          </p:tavLst>
                                        </p:anim>
                                        <p:anim calcmode="lin" valueType="num">
                                          <p:cBhvr additive="base">
                                            <p:cTn id="20" dur="1000" fill="hold"/>
                                            <p:tgtEl>
                                              <p:spTgt spid="11"/>
                                            </p:tgtEl>
                                            <p:attrNameLst>
                                              <p:attrName>ppt_y</p:attrName>
                                            </p:attrNameLst>
                                          </p:cBhvr>
                                          <p:tavLst>
                                            <p:tav tm="0">
                                              <p:val>
                                                <p:strVal val="0-#ppt_h/2"/>
                                              </p:val>
                                            </p:tav>
                                            <p:tav tm="100000">
                                              <p:val>
                                                <p:strVal val="#ppt_y"/>
                                              </p:val>
                                            </p:tav>
                                          </p:tavLst>
                                        </p:anim>
                                      </p:childTnLst>
                                    </p:cTn>
                                  </p:par>
                                  <p:par>
                                    <p:cTn id="21" presetID="10" presetClass="entr" presetSubtype="0" fill="hold" grpId="0" nodeType="withEffect">
                                      <p:stCondLst>
                                        <p:cond delay="500"/>
                                      </p:stCondLst>
                                      <p:childTnLst>
                                        <p:set>
                                          <p:cBhvr>
                                            <p:cTn id="22" dur="1" fill="hold">
                                              <p:stCondLst>
                                                <p:cond delay="0"/>
                                              </p:stCondLst>
                                            </p:cTn>
                                            <p:tgtEl>
                                              <p:spTgt spid="10">
                                                <p:txEl>
                                                  <p:pRg st="0" end="0"/>
                                                </p:txEl>
                                              </p:spTgt>
                                            </p:tgtEl>
                                            <p:attrNameLst>
                                              <p:attrName>style.visibility</p:attrName>
                                            </p:attrNameLst>
                                          </p:cBhvr>
                                          <p:to>
                                            <p:strVal val="visible"/>
                                          </p:to>
                                        </p:set>
                                        <p:animEffect transition="in" filter="fade">
                                          <p:cBhvr>
                                            <p:cTn id="23" dur="500"/>
                                            <p:tgtEl>
                                              <p:spTgt spid="10">
                                                <p:txEl>
                                                  <p:pRg st="0" end="0"/>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fade">
                                          <p:cBhvr>
                                            <p:cTn id="26" dur="1000"/>
                                            <p:tgtEl>
                                              <p:spTgt spid="9"/>
                                            </p:tgtEl>
                                          </p:cBhvr>
                                        </p:animEffect>
                                      </p:childTnLst>
                                    </p:cTn>
                                  </p:par>
                                  <p:par>
                                    <p:cTn id="27" presetID="2" presetClass="entr" presetSubtype="1" decel="100000" fill="hold" grpId="1" nodeType="withEffect">
                                      <p:stCondLst>
                                        <p:cond delay="0"/>
                                      </p:stCondLst>
                                      <p:childTnLst>
                                        <p:set>
                                          <p:cBhvr>
                                            <p:cTn id="28" dur="1" fill="hold">
                                              <p:stCondLst>
                                                <p:cond delay="0"/>
                                              </p:stCondLst>
                                            </p:cTn>
                                            <p:tgtEl>
                                              <p:spTgt spid="9"/>
                                            </p:tgtEl>
                                            <p:attrNameLst>
                                              <p:attrName>style.visibility</p:attrName>
                                            </p:attrNameLst>
                                          </p:cBhvr>
                                          <p:to>
                                            <p:strVal val="visible"/>
                                          </p:to>
                                        </p:set>
                                        <p:anim calcmode="lin" valueType="num">
                                          <p:cBhvr additive="base">
                                            <p:cTn id="29" dur="1000" fill="hold"/>
                                            <p:tgtEl>
                                              <p:spTgt spid="9"/>
                                            </p:tgtEl>
                                            <p:attrNameLst>
                                              <p:attrName>ppt_x</p:attrName>
                                            </p:attrNameLst>
                                          </p:cBhvr>
                                          <p:tavLst>
                                            <p:tav tm="0">
                                              <p:val>
                                                <p:strVal val="#ppt_x"/>
                                              </p:val>
                                            </p:tav>
                                            <p:tav tm="100000">
                                              <p:val>
                                                <p:strVal val="#ppt_x"/>
                                              </p:val>
                                            </p:tav>
                                          </p:tavLst>
                                        </p:anim>
                                        <p:anim calcmode="lin" valueType="num">
                                          <p:cBhvr additive="base">
                                            <p:cTn id="30" dur="10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9" grpId="1"/>
          <p:bldP spid="10" grpId="0" build="p"/>
          <p:bldP spid="11" grpId="0" animBg="1"/>
          <p:bldP spid="12" grpId="0" animBg="1"/>
          <p:bldP spid="13" grpId="0" animBg="1"/>
        </p:bldLst>
      </p:timing>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24_Title Slide">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a:xfrm>
            <a:off x="1632155" y="-4463843"/>
            <a:ext cx="8927690" cy="8927686"/>
          </a:xfrm>
          <a:custGeom>
            <a:avLst/>
            <a:gdLst>
              <a:gd name="connsiteX0" fmla="*/ 5560145 w 11120290"/>
              <a:gd name="connsiteY0" fmla="*/ 0 h 11120284"/>
              <a:gd name="connsiteX1" fmla="*/ 11120290 w 11120290"/>
              <a:gd name="connsiteY1" fmla="*/ 5560142 h 11120284"/>
              <a:gd name="connsiteX2" fmla="*/ 5560145 w 11120290"/>
              <a:gd name="connsiteY2" fmla="*/ 11120284 h 11120284"/>
              <a:gd name="connsiteX3" fmla="*/ 0 w 11120290"/>
              <a:gd name="connsiteY3" fmla="*/ 5560142 h 11120284"/>
              <a:gd name="connsiteX4" fmla="*/ 5560145 w 11120290"/>
              <a:gd name="connsiteY4" fmla="*/ 0 h 11120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20290" h="11120284">
                <a:moveTo>
                  <a:pt x="5560145" y="0"/>
                </a:moveTo>
                <a:cubicBezTo>
                  <a:pt x="8630928" y="0"/>
                  <a:pt x="11120290" y="2489360"/>
                  <a:pt x="11120290" y="5560142"/>
                </a:cubicBezTo>
                <a:cubicBezTo>
                  <a:pt x="11120290" y="8630924"/>
                  <a:pt x="8630928" y="11120284"/>
                  <a:pt x="5560145" y="11120284"/>
                </a:cubicBezTo>
                <a:cubicBezTo>
                  <a:pt x="2489362" y="11120284"/>
                  <a:pt x="0" y="8630924"/>
                  <a:pt x="0" y="5560142"/>
                </a:cubicBezTo>
                <a:cubicBezTo>
                  <a:pt x="0" y="2489360"/>
                  <a:pt x="2489362" y="0"/>
                  <a:pt x="5560145" y="0"/>
                </a:cubicBezTo>
                <a:close/>
              </a:path>
            </a:pathLst>
          </a:custGeom>
        </p:spPr>
        <p:txBody>
          <a:bodyPr wrap="square">
            <a:noAutofit/>
          </a:bodyPr>
          <a:lstStyle>
            <a:lvl1pPr marL="0" indent="0" algn="ctr">
              <a:buNone/>
              <a:defRPr sz="2400">
                <a:solidFill>
                  <a:schemeClr val="tx1">
                    <a:lumMod val="50000"/>
                    <a:lumOff val="50000"/>
                  </a:schemeClr>
                </a:solidFill>
              </a:defRPr>
            </a:lvl1pPr>
          </a:lstStyle>
          <a:p>
            <a:endParaRPr lang="id-ID"/>
          </a:p>
        </p:txBody>
      </p:sp>
    </p:spTree>
    <p:extLst>
      <p:ext uri="{BB962C8B-B14F-4D97-AF65-F5344CB8AC3E}">
        <p14:creationId xmlns:p14="http://schemas.microsoft.com/office/powerpoint/2010/main" val="6767768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9_Title Slide">
    <p:spTree>
      <p:nvGrpSpPr>
        <p:cNvPr id="1" name=""/>
        <p:cNvGrpSpPr/>
        <p:nvPr/>
      </p:nvGrpSpPr>
      <p:grpSpPr>
        <a:xfrm>
          <a:off x="0" y="0"/>
          <a:ext cx="0" cy="0"/>
          <a:chOff x="0" y="0"/>
          <a:chExt cx="0" cy="0"/>
        </a:xfrm>
      </p:grpSpPr>
      <p:sp>
        <p:nvSpPr>
          <p:cNvPr id="7" name="Picture Placeholder 5"/>
          <p:cNvSpPr>
            <a:spLocks noGrp="1"/>
          </p:cNvSpPr>
          <p:nvPr>
            <p:ph type="pic" sz="quarter" idx="11"/>
          </p:nvPr>
        </p:nvSpPr>
        <p:spPr>
          <a:xfrm>
            <a:off x="2968291" y="0"/>
            <a:ext cx="2998787" cy="6858000"/>
          </a:xfrm>
          <a:prstGeom prst="rect">
            <a:avLst/>
          </a:prstGeom>
        </p:spPr>
        <p:txBody>
          <a:bodyPr/>
          <a:lstStyle>
            <a:lvl1pPr marL="0" indent="0" algn="ctr">
              <a:buNone/>
              <a:defRPr>
                <a:solidFill>
                  <a:schemeClr val="tx1">
                    <a:lumMod val="65000"/>
                    <a:lumOff val="35000"/>
                  </a:schemeClr>
                </a:solidFill>
              </a:defRPr>
            </a:lvl1pPr>
          </a:lstStyle>
          <a:p>
            <a:endParaRPr lang="id-ID"/>
          </a:p>
        </p:txBody>
      </p:sp>
      <p:sp>
        <p:nvSpPr>
          <p:cNvPr id="6" name="Picture Placeholder 5"/>
          <p:cNvSpPr>
            <a:spLocks noGrp="1"/>
          </p:cNvSpPr>
          <p:nvPr>
            <p:ph type="pic" sz="quarter" idx="10"/>
          </p:nvPr>
        </p:nvSpPr>
        <p:spPr>
          <a:xfrm>
            <a:off x="-32084" y="0"/>
            <a:ext cx="2998787" cy="6858000"/>
          </a:xfrm>
          <a:prstGeom prst="rect">
            <a:avLst/>
          </a:prstGeom>
          <a:effectLst>
            <a:outerShdw blurRad="1270000" algn="ctr" rotWithShape="0">
              <a:schemeClr val="tx1">
                <a:lumMod val="95000"/>
                <a:lumOff val="5000"/>
                <a:alpha val="40000"/>
              </a:schemeClr>
            </a:outerShdw>
          </a:effectLst>
        </p:spPr>
        <p:txBody>
          <a:bodyPr/>
          <a:lstStyle>
            <a:lvl1pPr marL="0" indent="0" algn="ctr">
              <a:buNone/>
              <a:defRPr>
                <a:solidFill>
                  <a:schemeClr val="tx1">
                    <a:lumMod val="65000"/>
                    <a:lumOff val="35000"/>
                  </a:schemeClr>
                </a:solidFill>
              </a:defRPr>
            </a:lvl1pPr>
          </a:lstStyle>
          <a:p>
            <a:endParaRPr lang="id-ID"/>
          </a:p>
        </p:txBody>
      </p:sp>
      <p:sp>
        <p:nvSpPr>
          <p:cNvPr id="11" name="标题 1"/>
          <p:cNvSpPr>
            <a:spLocks noGrp="1"/>
          </p:cNvSpPr>
          <p:nvPr>
            <p:ph type="title"/>
          </p:nvPr>
        </p:nvSpPr>
        <p:spPr>
          <a:xfrm>
            <a:off x="1253108" y="340792"/>
            <a:ext cx="9839602" cy="535531"/>
          </a:xfrm>
          <a:prstGeom prst="rect">
            <a:avLst/>
          </a:prstGeom>
          <a:noFill/>
        </p:spPr>
        <p:txBody>
          <a:bodyPr wrap="square" rtlCol="0" anchor="ctr" anchorCtr="0">
            <a:spAutoFit/>
          </a:bodyPr>
          <a:lstStyle>
            <a:lvl1pPr>
              <a:defRPr lang="zh-CN" altLang="en-US" sz="3200" b="1">
                <a:gradFill flip="none" rotWithShape="1">
                  <a:gsLst>
                    <a:gs pos="0">
                      <a:schemeClr val="tx1">
                        <a:lumMod val="75000"/>
                        <a:lumOff val="25000"/>
                      </a:schemeClr>
                    </a:gs>
                    <a:gs pos="99000">
                      <a:schemeClr val="tx1">
                        <a:lumMod val="50000"/>
                        <a:lumOff val="50000"/>
                      </a:schemeClr>
                    </a:gs>
                  </a:gsLst>
                  <a:lin ang="16200000" scaled="1"/>
                  <a:tileRect/>
                </a:gradFill>
                <a:latin typeface="微软雅黑" panose="020B0503020204020204" pitchFamily="34" charset="-122"/>
                <a:ea typeface="+mn-ea"/>
                <a:cs typeface="+mn-cs"/>
              </a:defRPr>
            </a:lvl1pPr>
          </a:lstStyle>
          <a:p>
            <a:pPr marL="0" lvl="0" indent="0">
              <a:spcBef>
                <a:spcPts val="1000"/>
              </a:spcBef>
              <a:buFontTx/>
            </a:pPr>
            <a:r>
              <a:rPr lang="zh-CN" altLang="en-US"/>
              <a:t>单击此处编辑母版标题样式</a:t>
            </a:r>
          </a:p>
        </p:txBody>
      </p:sp>
      <p:sp>
        <p:nvSpPr>
          <p:cNvPr id="12" name="文本占位符 49"/>
          <p:cNvSpPr>
            <a:spLocks noGrp="1"/>
          </p:cNvSpPr>
          <p:nvPr>
            <p:ph type="body" sz="quarter" idx="13" hasCustomPrompt="1"/>
          </p:nvPr>
        </p:nvSpPr>
        <p:spPr>
          <a:xfrm>
            <a:off x="2709562" y="936595"/>
            <a:ext cx="8383148" cy="286232"/>
          </a:xfrm>
          <a:prstGeom prst="rect">
            <a:avLst/>
          </a:prstGeom>
          <a:noFill/>
        </p:spPr>
        <p:txBody>
          <a:bodyPr wrap="square" rtlCol="0" anchor="ctr" anchorCtr="0">
            <a:spAutoFit/>
          </a:bodyPr>
          <a:lstStyle>
            <a:lvl1pPr marL="0" indent="0">
              <a:buFontTx/>
              <a:buNone/>
              <a:defRPr lang="zh-CN" altLang="en-US" sz="1400" dirty="0">
                <a:solidFill>
                  <a:schemeClr val="bg1">
                    <a:lumMod val="65000"/>
                  </a:schemeClr>
                </a:solidFill>
                <a:latin typeface="Arial" panose="020B0604020202020204" pitchFamily="34" charset="0"/>
                <a:cs typeface="Arial" panose="020B0604020202020204" pitchFamily="34" charset="0"/>
              </a:defRPr>
            </a:lvl1pPr>
          </a:lstStyle>
          <a:p>
            <a:pPr marL="0" lvl="0"/>
            <a:r>
              <a:rPr lang="en-US" altLang="zh-CN" dirty="0"/>
              <a:t>Please add your title here</a:t>
            </a:r>
          </a:p>
        </p:txBody>
      </p:sp>
      <p:sp>
        <p:nvSpPr>
          <p:cNvPr id="13" name="立方体 12"/>
          <p:cNvSpPr>
            <a:spLocks noChangeAspect="1"/>
          </p:cNvSpPr>
          <p:nvPr userDrawn="1"/>
        </p:nvSpPr>
        <p:spPr>
          <a:xfrm>
            <a:off x="11526449" y="341440"/>
            <a:ext cx="238542" cy="238544"/>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 name="立方体 13"/>
          <p:cNvSpPr>
            <a:spLocks noChangeAspect="1"/>
          </p:cNvSpPr>
          <p:nvPr userDrawn="1"/>
        </p:nvSpPr>
        <p:spPr>
          <a:xfrm>
            <a:off x="11646881" y="736168"/>
            <a:ext cx="278298" cy="278301"/>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5" name="立方体 14"/>
          <p:cNvSpPr>
            <a:spLocks noChangeAspect="1"/>
          </p:cNvSpPr>
          <p:nvPr userDrawn="1"/>
        </p:nvSpPr>
        <p:spPr>
          <a:xfrm>
            <a:off x="11092710" y="360716"/>
            <a:ext cx="556599" cy="556603"/>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2323122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withEffect" nodePh="1">
                                  <p:stCondLst>
                                    <p:cond delay="150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750" fill="hold"/>
                                        <p:tgtEl>
                                          <p:spTgt spid="6"/>
                                        </p:tgtEl>
                                        <p:attrNameLst>
                                          <p:attrName>ppt_x</p:attrName>
                                        </p:attrNameLst>
                                      </p:cBhvr>
                                      <p:tavLst>
                                        <p:tav tm="0">
                                          <p:val>
                                            <p:strVal val="#ppt_x"/>
                                          </p:val>
                                        </p:tav>
                                        <p:tav tm="100000">
                                          <p:val>
                                            <p:strVal val="#ppt_x"/>
                                          </p:val>
                                        </p:tav>
                                      </p:tavLst>
                                    </p:anim>
                                    <p:anim calcmode="lin" valueType="num">
                                      <p:cBhvr additive="base">
                                        <p:cTn id="8" dur="75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nodePh="1">
                                  <p:stCondLst>
                                    <p:cond delay="1750"/>
                                  </p:stCondLst>
                                  <p:endCondLst>
                                    <p:cond evt="begin" delay="0">
                                      <p:tn val="9"/>
                                    </p:cond>
                                  </p:end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9" decel="10000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1000" fill="hold"/>
                                        <p:tgtEl>
                                          <p:spTgt spid="15"/>
                                        </p:tgtEl>
                                        <p:attrNameLst>
                                          <p:attrName>ppt_x</p:attrName>
                                        </p:attrNameLst>
                                      </p:cBhvr>
                                      <p:tavLst>
                                        <p:tav tm="0">
                                          <p:val>
                                            <p:strVal val="0-#ppt_w/2"/>
                                          </p:val>
                                        </p:tav>
                                        <p:tav tm="100000">
                                          <p:val>
                                            <p:strVal val="#ppt_x"/>
                                          </p:val>
                                        </p:tav>
                                      </p:tavLst>
                                    </p:anim>
                                    <p:anim calcmode="lin" valueType="num">
                                      <p:cBhvr additive="base">
                                        <p:cTn id="16" dur="1000" fill="hold"/>
                                        <p:tgtEl>
                                          <p:spTgt spid="15"/>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5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1000" fill="hold"/>
                                        <p:tgtEl>
                                          <p:spTgt spid="14"/>
                                        </p:tgtEl>
                                        <p:attrNameLst>
                                          <p:attrName>ppt_x</p:attrName>
                                        </p:attrNameLst>
                                      </p:cBhvr>
                                      <p:tavLst>
                                        <p:tav tm="0">
                                          <p:val>
                                            <p:strVal val="#ppt_x"/>
                                          </p:val>
                                        </p:tav>
                                        <p:tav tm="100000">
                                          <p:val>
                                            <p:strVal val="#ppt_x"/>
                                          </p:val>
                                        </p:tav>
                                      </p:tavLst>
                                    </p:anim>
                                    <p:anim calcmode="lin" valueType="num">
                                      <p:cBhvr additive="base">
                                        <p:cTn id="20" dur="1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1000" fill="hold"/>
                                        <p:tgtEl>
                                          <p:spTgt spid="13"/>
                                        </p:tgtEl>
                                        <p:attrNameLst>
                                          <p:attrName>ppt_x</p:attrName>
                                        </p:attrNameLst>
                                      </p:cBhvr>
                                      <p:tavLst>
                                        <p:tav tm="0">
                                          <p:val>
                                            <p:strVal val="#ppt_x"/>
                                          </p:val>
                                        </p:tav>
                                        <p:tav tm="100000">
                                          <p:val>
                                            <p:strVal val="#ppt_x"/>
                                          </p:val>
                                        </p:tav>
                                      </p:tavLst>
                                    </p:anim>
                                    <p:anim calcmode="lin" valueType="num">
                                      <p:cBhvr additive="base">
                                        <p:cTn id="24" dur="1000" fill="hold"/>
                                        <p:tgtEl>
                                          <p:spTgt spid="13"/>
                                        </p:tgtEl>
                                        <p:attrNameLst>
                                          <p:attrName>ppt_y</p:attrName>
                                        </p:attrNameLst>
                                      </p:cBhvr>
                                      <p:tavLst>
                                        <p:tav tm="0">
                                          <p:val>
                                            <p:strVal val="0-#ppt_h/2"/>
                                          </p:val>
                                        </p:tav>
                                        <p:tav tm="100000">
                                          <p:val>
                                            <p:strVal val="#ppt_y"/>
                                          </p:val>
                                        </p:tav>
                                      </p:tavLst>
                                    </p:anim>
                                  </p:childTnLst>
                                </p:cTn>
                              </p:par>
                              <p:par>
                                <p:cTn id="25" presetID="10"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1000"/>
                                        <p:tgtEl>
                                          <p:spTgt spid="11"/>
                                        </p:tgtEl>
                                      </p:cBhvr>
                                    </p:animEffect>
                                  </p:childTnLst>
                                </p:cTn>
                              </p:par>
                              <p:par>
                                <p:cTn id="28" presetID="63" presetClass="path" presetSubtype="0" decel="100000" fill="hold" grpId="1" nodeType="withEffect">
                                  <p:stCondLst>
                                    <p:cond delay="0"/>
                                  </p:stCondLst>
                                  <p:childTnLst>
                                    <p:animMotion origin="layout" path="M 0 2.59259E-6 L 0.0944 2.59259E-6 " pathEditMode="relative" rAng="0" ptsTypes="AA">
                                      <p:cBhvr>
                                        <p:cTn id="29" dur="1000" spd="-100000" fill="hold"/>
                                        <p:tgtEl>
                                          <p:spTgt spid="11"/>
                                        </p:tgtEl>
                                        <p:attrNameLst>
                                          <p:attrName>ppt_x</p:attrName>
                                          <p:attrName>ppt_y</p:attrName>
                                        </p:attrNameLst>
                                      </p:cBhvr>
                                      <p:rCtr x="4714" y="0"/>
                                    </p:animMotion>
                                  </p:childTnLst>
                                </p:cTn>
                              </p:par>
                              <p:par>
                                <p:cTn id="30" presetID="10" presetClass="entr" presetSubtype="0" fill="hold" grpId="0" nodeType="withEffect">
                                  <p:stCondLst>
                                    <p:cond delay="500"/>
                                  </p:stCondLst>
                                  <p:childTnLst>
                                    <p:set>
                                      <p:cBhvr>
                                        <p:cTn id="31" dur="1" fill="hold">
                                          <p:stCondLst>
                                            <p:cond delay="0"/>
                                          </p:stCondLst>
                                        </p:cTn>
                                        <p:tgtEl>
                                          <p:spTgt spid="12">
                                            <p:txEl>
                                              <p:pRg st="0" end="0"/>
                                            </p:txEl>
                                          </p:spTgt>
                                        </p:tgtEl>
                                        <p:attrNameLst>
                                          <p:attrName>style.visibility</p:attrName>
                                        </p:attrNameLst>
                                      </p:cBhvr>
                                      <p:to>
                                        <p:strVal val="visible"/>
                                      </p:to>
                                    </p:set>
                                    <p:animEffect transition="in" filter="fade">
                                      <p:cBhvr>
                                        <p:cTn id="3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11" grpId="0"/>
      <p:bldP spid="11" grpId="1"/>
      <p:bldP spid="12" grpId="0" build="p">
        <p:tmplLst>
          <p:tmpl lvl="1">
            <p:tnLst>
              <p:par>
                <p:cTn presetID="10" presetClass="entr" presetSubtype="0"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animBg="1"/>
      <p:bldP spid="14" grpId="0" animBg="1"/>
      <p:bldP spid="15" grpId="0" animBg="1"/>
    </p:bldLst>
  </p:timing>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5048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8254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2.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8FCFE"/>
        </a:solidFill>
        <a:effectLst/>
      </p:bgPr>
    </p:bg>
    <p:spTree>
      <p:nvGrpSpPr>
        <p:cNvPr id="1" name=""/>
        <p:cNvGrpSpPr/>
        <p:nvPr/>
      </p:nvGrpSpPr>
      <p:grpSpPr>
        <a:xfrm>
          <a:off x="0" y="0"/>
          <a:ext cx="0" cy="0"/>
          <a:chOff x="0" y="0"/>
          <a:chExt cx="0" cy="0"/>
        </a:xfrm>
      </p:grpSpPr>
      <p:sp>
        <p:nvSpPr>
          <p:cNvPr id="2" name="矩形 1"/>
          <p:cNvSpPr/>
          <p:nvPr userDrawn="1"/>
        </p:nvSpPr>
        <p:spPr>
          <a:xfrm>
            <a:off x="0" y="0"/>
            <a:ext cx="12192000" cy="6858000"/>
          </a:xfrm>
          <a:prstGeom prst="rect">
            <a:avLst/>
          </a:prstGeom>
          <a:blipFill dpi="0" rotWithShape="1">
            <a:blip r:embed="rId9">
              <a:alphaModFix amt="60000"/>
            </a:blip>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9" name="文本框 18"/>
          <p:cNvSpPr txBox="1"/>
          <p:nvPr userDrawn="1"/>
        </p:nvSpPr>
        <p:spPr>
          <a:xfrm>
            <a:off x="4318000" y="2971800"/>
            <a:ext cx="3556000" cy="22987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zh-CN" altLang="en-US" sz="3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感谢您下载包图网平台上提供的</a:t>
            </a:r>
            <a:r>
              <a:rPr kumimoji="0" lang="en-US" altLang="zh-CN" sz="3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PPT</a:t>
            </a:r>
            <a:r>
              <a:rPr kumimoji="0" lang="zh-CN" altLang="en-US" sz="3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作品，为了您和包图网以及原创作者的利益，请勿复制、传播、销售，否则将承担法律责任！包图网将对作品进行维权，按照传播下载次数进行十倍的索取赔偿！</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altLang="zh-CN" sz="600" b="0" i="0" u="none" strike="noStrike" kern="1200" cap="none" spc="0" normalizeH="0" baseline="0" noProof="0" dirty="0">
                <a:ln>
                  <a:noFill/>
                </a:ln>
                <a:solidFill>
                  <a:prstClr val="white">
                    <a:alpha val="0"/>
                  </a:prstClr>
                </a:solidFill>
                <a:effectLst/>
                <a:uLnTx/>
                <a:uFillTx/>
                <a:latin typeface="微软雅黑" panose="020B0503020204020204" pitchFamily="34" charset="-122"/>
                <a:ea typeface="微软雅黑" panose="020B0503020204020204" pitchFamily="34" charset="-122"/>
                <a:cs typeface="+mn-cs"/>
                <a:sym typeface="+mn-ea"/>
              </a:rPr>
              <a:t>ibaotu.com</a:t>
            </a:r>
          </a:p>
        </p:txBody>
      </p:sp>
    </p:spTree>
    <p:extLst>
      <p:ext uri="{BB962C8B-B14F-4D97-AF65-F5344CB8AC3E}">
        <p14:creationId xmlns:p14="http://schemas.microsoft.com/office/powerpoint/2010/main" val="142855724"/>
      </p:ext>
    </p:extLst>
  </p:cSld>
  <p:clrMap bg1="lt1" tx1="dk1" bg2="lt2" tx2="dk2" accent1="accent1" accent2="accent2" accent3="accent3" accent4="accent4" accent5="accent5" accent6="accent6" hlink="hlink" folHlink="folHlink"/>
  <p:sldLayoutIdLst>
    <p:sldLayoutId id="2147483675" r:id="rId1"/>
    <p:sldLayoutId id="2147483687" r:id="rId2"/>
    <p:sldLayoutId id="2147483688" r:id="rId3"/>
    <p:sldLayoutId id="2147483689" r:id="rId4"/>
    <p:sldLayoutId id="2147483690" r:id="rId5"/>
    <p:sldLayoutId id="2147483677" r:id="rId6"/>
    <p:sldLayoutId id="2147483691"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2022/6/6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0351750"/>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tags" Target="../tags/tag14.xml"/><Relationship Id="rId18" Type="http://schemas.openxmlformats.org/officeDocument/2006/relationships/tags" Target="../tags/tag19.xml"/><Relationship Id="rId26" Type="http://schemas.openxmlformats.org/officeDocument/2006/relationships/tags" Target="../tags/tag27.xml"/><Relationship Id="rId21" Type="http://schemas.openxmlformats.org/officeDocument/2006/relationships/tags" Target="../tags/tag22.xml"/><Relationship Id="rId34" Type="http://schemas.openxmlformats.org/officeDocument/2006/relationships/tags" Target="../tags/tag35.xml"/><Relationship Id="rId7" Type="http://schemas.openxmlformats.org/officeDocument/2006/relationships/tags" Target="../tags/tag8.xml"/><Relationship Id="rId12" Type="http://schemas.openxmlformats.org/officeDocument/2006/relationships/tags" Target="../tags/tag13.xml"/><Relationship Id="rId17" Type="http://schemas.openxmlformats.org/officeDocument/2006/relationships/tags" Target="../tags/tag18.xml"/><Relationship Id="rId25" Type="http://schemas.openxmlformats.org/officeDocument/2006/relationships/tags" Target="../tags/tag26.xml"/><Relationship Id="rId33" Type="http://schemas.openxmlformats.org/officeDocument/2006/relationships/tags" Target="../tags/tag34.xml"/><Relationship Id="rId2" Type="http://schemas.openxmlformats.org/officeDocument/2006/relationships/tags" Target="../tags/tag3.xml"/><Relationship Id="rId16" Type="http://schemas.openxmlformats.org/officeDocument/2006/relationships/tags" Target="../tags/tag17.xml"/><Relationship Id="rId20" Type="http://schemas.openxmlformats.org/officeDocument/2006/relationships/tags" Target="../tags/tag21.xml"/><Relationship Id="rId29" Type="http://schemas.openxmlformats.org/officeDocument/2006/relationships/tags" Target="../tags/tag30.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tags" Target="../tags/tag12.xml"/><Relationship Id="rId24" Type="http://schemas.openxmlformats.org/officeDocument/2006/relationships/tags" Target="../tags/tag25.xml"/><Relationship Id="rId32" Type="http://schemas.openxmlformats.org/officeDocument/2006/relationships/tags" Target="../tags/tag33.xml"/><Relationship Id="rId37" Type="http://schemas.openxmlformats.org/officeDocument/2006/relationships/notesSlide" Target="../notesSlides/notesSlide1.xml"/><Relationship Id="rId5" Type="http://schemas.openxmlformats.org/officeDocument/2006/relationships/tags" Target="../tags/tag6.xml"/><Relationship Id="rId15" Type="http://schemas.openxmlformats.org/officeDocument/2006/relationships/tags" Target="../tags/tag16.xml"/><Relationship Id="rId23" Type="http://schemas.openxmlformats.org/officeDocument/2006/relationships/tags" Target="../tags/tag24.xml"/><Relationship Id="rId28" Type="http://schemas.openxmlformats.org/officeDocument/2006/relationships/tags" Target="../tags/tag29.xml"/><Relationship Id="rId36" Type="http://schemas.openxmlformats.org/officeDocument/2006/relationships/slideLayout" Target="../slideLayouts/slideLayout1.xml"/><Relationship Id="rId10" Type="http://schemas.openxmlformats.org/officeDocument/2006/relationships/tags" Target="../tags/tag11.xml"/><Relationship Id="rId19" Type="http://schemas.openxmlformats.org/officeDocument/2006/relationships/tags" Target="../tags/tag20.xml"/><Relationship Id="rId31" Type="http://schemas.openxmlformats.org/officeDocument/2006/relationships/tags" Target="../tags/tag32.xml"/><Relationship Id="rId4" Type="http://schemas.openxmlformats.org/officeDocument/2006/relationships/tags" Target="../tags/tag5.xml"/><Relationship Id="rId9" Type="http://schemas.openxmlformats.org/officeDocument/2006/relationships/tags" Target="../tags/tag10.xml"/><Relationship Id="rId14" Type="http://schemas.openxmlformats.org/officeDocument/2006/relationships/tags" Target="../tags/tag15.xml"/><Relationship Id="rId22" Type="http://schemas.openxmlformats.org/officeDocument/2006/relationships/tags" Target="../tags/tag23.xml"/><Relationship Id="rId27" Type="http://schemas.openxmlformats.org/officeDocument/2006/relationships/tags" Target="../tags/tag28.xml"/><Relationship Id="rId30" Type="http://schemas.openxmlformats.org/officeDocument/2006/relationships/tags" Target="../tags/tag31.xml"/><Relationship Id="rId35" Type="http://schemas.openxmlformats.org/officeDocument/2006/relationships/tags" Target="../tags/tag36.xml"/><Relationship Id="rId8" Type="http://schemas.openxmlformats.org/officeDocument/2006/relationships/tags" Target="../tags/tag9.xml"/><Relationship Id="rId3"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xml"/><Relationship Id="rId1" Type="http://schemas.openxmlformats.org/officeDocument/2006/relationships/tags" Target="../tags/tag44.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5.xml"/><Relationship Id="rId1" Type="http://schemas.openxmlformats.org/officeDocument/2006/relationships/tags" Target="../tags/tag45.xml"/><Relationship Id="rId4" Type="http://schemas.openxmlformats.org/officeDocument/2006/relationships/chart" Target="../charts/chart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tags" Target="../tags/tag46.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47.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49.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50.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51.xml"/><Relationship Id="rId4" Type="http://schemas.openxmlformats.org/officeDocument/2006/relationships/chart" Target="../charts/chart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5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53.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55.xml"/><Relationship Id="rId6" Type="http://schemas.openxmlformats.org/officeDocument/2006/relationships/image" Target="../media/image9.png"/><Relationship Id="rId5" Type="http://schemas.openxmlformats.org/officeDocument/2006/relationships/chart" Target="../charts/chart5.xml"/><Relationship Id="rId4" Type="http://schemas.openxmlformats.org/officeDocument/2006/relationships/chart" Target="../charts/chart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56.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57.xml"/><Relationship Id="rId4" Type="http://schemas.openxmlformats.org/officeDocument/2006/relationships/chart" Target="../charts/chart6.xml"/></Relationships>
</file>

<file path=ppt/slides/_rels/slide25.xml.rels><?xml version="1.0" encoding="UTF-8" standalone="yes"?>
<Relationships xmlns="http://schemas.openxmlformats.org/package/2006/relationships"><Relationship Id="rId8" Type="http://schemas.openxmlformats.org/officeDocument/2006/relationships/chart" Target="../charts/chart11.xml"/><Relationship Id="rId3" Type="http://schemas.openxmlformats.org/officeDocument/2006/relationships/notesSlide" Target="../notesSlides/notesSlide25.xml"/><Relationship Id="rId7" Type="http://schemas.openxmlformats.org/officeDocument/2006/relationships/chart" Target="../charts/chart10.xml"/><Relationship Id="rId2" Type="http://schemas.openxmlformats.org/officeDocument/2006/relationships/slideLayout" Target="../slideLayouts/slideLayout4.xml"/><Relationship Id="rId1" Type="http://schemas.openxmlformats.org/officeDocument/2006/relationships/tags" Target="../tags/tag58.xml"/><Relationship Id="rId6" Type="http://schemas.openxmlformats.org/officeDocument/2006/relationships/chart" Target="../charts/chart9.xml"/><Relationship Id="rId5" Type="http://schemas.openxmlformats.org/officeDocument/2006/relationships/chart" Target="../charts/chart8.xml"/><Relationship Id="rId4" Type="http://schemas.openxmlformats.org/officeDocument/2006/relationships/chart" Target="../charts/chart7.xml"/></Relationships>
</file>

<file path=ppt/slides/_rels/slide26.xml.rels><?xml version="1.0" encoding="UTF-8" standalone="yes"?>
<Relationships xmlns="http://schemas.openxmlformats.org/package/2006/relationships"><Relationship Id="rId13" Type="http://schemas.openxmlformats.org/officeDocument/2006/relationships/tags" Target="../tags/tag71.xml"/><Relationship Id="rId18" Type="http://schemas.openxmlformats.org/officeDocument/2006/relationships/tags" Target="../tags/tag76.xml"/><Relationship Id="rId26" Type="http://schemas.openxmlformats.org/officeDocument/2006/relationships/tags" Target="../tags/tag84.xml"/><Relationship Id="rId3" Type="http://schemas.openxmlformats.org/officeDocument/2006/relationships/tags" Target="../tags/tag61.xml"/><Relationship Id="rId21" Type="http://schemas.openxmlformats.org/officeDocument/2006/relationships/tags" Target="../tags/tag79.xml"/><Relationship Id="rId34" Type="http://schemas.openxmlformats.org/officeDocument/2006/relationships/tags" Target="../tags/tag92.xml"/><Relationship Id="rId7" Type="http://schemas.openxmlformats.org/officeDocument/2006/relationships/tags" Target="../tags/tag65.xml"/><Relationship Id="rId12" Type="http://schemas.openxmlformats.org/officeDocument/2006/relationships/tags" Target="../tags/tag70.xml"/><Relationship Id="rId17" Type="http://schemas.openxmlformats.org/officeDocument/2006/relationships/tags" Target="../tags/tag75.xml"/><Relationship Id="rId25" Type="http://schemas.openxmlformats.org/officeDocument/2006/relationships/tags" Target="../tags/tag83.xml"/><Relationship Id="rId33" Type="http://schemas.openxmlformats.org/officeDocument/2006/relationships/tags" Target="../tags/tag91.xml"/><Relationship Id="rId2" Type="http://schemas.openxmlformats.org/officeDocument/2006/relationships/tags" Target="../tags/tag60.xml"/><Relationship Id="rId16" Type="http://schemas.openxmlformats.org/officeDocument/2006/relationships/tags" Target="../tags/tag74.xml"/><Relationship Id="rId20" Type="http://schemas.openxmlformats.org/officeDocument/2006/relationships/tags" Target="../tags/tag78.xml"/><Relationship Id="rId29" Type="http://schemas.openxmlformats.org/officeDocument/2006/relationships/tags" Target="../tags/tag87.xml"/><Relationship Id="rId1" Type="http://schemas.openxmlformats.org/officeDocument/2006/relationships/tags" Target="../tags/tag59.xml"/><Relationship Id="rId6" Type="http://schemas.openxmlformats.org/officeDocument/2006/relationships/tags" Target="../tags/tag64.xml"/><Relationship Id="rId11" Type="http://schemas.openxmlformats.org/officeDocument/2006/relationships/tags" Target="../tags/tag69.xml"/><Relationship Id="rId24" Type="http://schemas.openxmlformats.org/officeDocument/2006/relationships/tags" Target="../tags/tag82.xml"/><Relationship Id="rId32" Type="http://schemas.openxmlformats.org/officeDocument/2006/relationships/tags" Target="../tags/tag90.xml"/><Relationship Id="rId5" Type="http://schemas.openxmlformats.org/officeDocument/2006/relationships/tags" Target="../tags/tag63.xml"/><Relationship Id="rId15" Type="http://schemas.openxmlformats.org/officeDocument/2006/relationships/tags" Target="../tags/tag73.xml"/><Relationship Id="rId23" Type="http://schemas.openxmlformats.org/officeDocument/2006/relationships/tags" Target="../tags/tag81.xml"/><Relationship Id="rId28" Type="http://schemas.openxmlformats.org/officeDocument/2006/relationships/tags" Target="../tags/tag86.xml"/><Relationship Id="rId36" Type="http://schemas.openxmlformats.org/officeDocument/2006/relationships/notesSlide" Target="../notesSlides/notesSlide26.xml"/><Relationship Id="rId10" Type="http://schemas.openxmlformats.org/officeDocument/2006/relationships/tags" Target="../tags/tag68.xml"/><Relationship Id="rId19" Type="http://schemas.openxmlformats.org/officeDocument/2006/relationships/tags" Target="../tags/tag77.xml"/><Relationship Id="rId31" Type="http://schemas.openxmlformats.org/officeDocument/2006/relationships/tags" Target="../tags/tag89.xml"/><Relationship Id="rId4" Type="http://schemas.openxmlformats.org/officeDocument/2006/relationships/tags" Target="../tags/tag62.xml"/><Relationship Id="rId9" Type="http://schemas.openxmlformats.org/officeDocument/2006/relationships/tags" Target="../tags/tag67.xml"/><Relationship Id="rId14" Type="http://schemas.openxmlformats.org/officeDocument/2006/relationships/tags" Target="../tags/tag72.xml"/><Relationship Id="rId22" Type="http://schemas.openxmlformats.org/officeDocument/2006/relationships/tags" Target="../tags/tag80.xml"/><Relationship Id="rId27" Type="http://schemas.openxmlformats.org/officeDocument/2006/relationships/tags" Target="../tags/tag85.xml"/><Relationship Id="rId30" Type="http://schemas.openxmlformats.org/officeDocument/2006/relationships/tags" Target="../tags/tag88.xml"/><Relationship Id="rId35" Type="http://schemas.openxmlformats.org/officeDocument/2006/relationships/slideLayout" Target="../slideLayouts/slideLayout1.xml"/><Relationship Id="rId8" Type="http://schemas.openxmlformats.org/officeDocument/2006/relationships/tags" Target="../tags/tag66.xml"/></Relationships>
</file>

<file path=ppt/slides/_rels/slide2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7.xml"/><Relationship Id="rId1" Type="http://schemas.openxmlformats.org/officeDocument/2006/relationships/slideLayout" Target="../slideLayouts/slideLayout14.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8.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tags" Target="../tags/tag39.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0.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xml"/><Relationship Id="rId1" Type="http://schemas.openxmlformats.org/officeDocument/2006/relationships/tags" Target="../tags/tag41.xml"/><Relationship Id="rId6" Type="http://schemas.openxmlformats.org/officeDocument/2006/relationships/image" Target="../media/image6.jpg"/><Relationship Id="rId5" Type="http://schemas.openxmlformats.org/officeDocument/2006/relationships/image" Target="../media/image5.jpg"/><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4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4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1" name="PA_组合 110"/>
          <p:cNvGrpSpPr/>
          <p:nvPr>
            <p:custDataLst>
              <p:tags r:id="rId1"/>
            </p:custDataLst>
          </p:nvPr>
        </p:nvGrpSpPr>
        <p:grpSpPr>
          <a:xfrm>
            <a:off x="13342" y="-6301"/>
            <a:ext cx="4788918" cy="6861082"/>
            <a:chOff x="441028" y="108253"/>
            <a:chExt cx="4654180" cy="6678233"/>
          </a:xfrm>
        </p:grpSpPr>
        <p:cxnSp>
          <p:nvCxnSpPr>
            <p:cNvPr id="112" name="直接连接符 111"/>
            <p:cNvCxnSpPr/>
            <p:nvPr userDrawn="1"/>
          </p:nvCxnSpPr>
          <p:spPr>
            <a:xfrm>
              <a:off x="1397000" y="109248"/>
              <a:ext cx="3698208" cy="2003942"/>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3" name="直接连接符 112"/>
            <p:cNvCxnSpPr/>
            <p:nvPr userDrawn="1"/>
          </p:nvCxnSpPr>
          <p:spPr>
            <a:xfrm>
              <a:off x="441030" y="975564"/>
              <a:ext cx="4034133" cy="2193086"/>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4" name="直接连接符 113"/>
            <p:cNvCxnSpPr/>
            <p:nvPr userDrawn="1"/>
          </p:nvCxnSpPr>
          <p:spPr>
            <a:xfrm>
              <a:off x="441030" y="2325338"/>
              <a:ext cx="4259152" cy="2315413"/>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5" name="直接连接符 114"/>
            <p:cNvCxnSpPr/>
            <p:nvPr userDrawn="1"/>
          </p:nvCxnSpPr>
          <p:spPr>
            <a:xfrm>
              <a:off x="441030" y="3668759"/>
              <a:ext cx="4338247" cy="235841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6" name="直接连接符 115"/>
            <p:cNvCxnSpPr/>
            <p:nvPr userDrawn="1"/>
          </p:nvCxnSpPr>
          <p:spPr>
            <a:xfrm>
              <a:off x="442776" y="5064209"/>
              <a:ext cx="3204537" cy="1722277"/>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7" name="直接连接符 116"/>
            <p:cNvCxnSpPr/>
            <p:nvPr userDrawn="1"/>
          </p:nvCxnSpPr>
          <p:spPr>
            <a:xfrm>
              <a:off x="441030" y="6380062"/>
              <a:ext cx="754357" cy="40542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8" name="直接连接符 117"/>
            <p:cNvCxnSpPr/>
            <p:nvPr userDrawn="1"/>
          </p:nvCxnSpPr>
          <p:spPr>
            <a:xfrm flipV="1">
              <a:off x="441030" y="935237"/>
              <a:ext cx="4034131" cy="2248000"/>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19" name="直接连接符 118"/>
            <p:cNvCxnSpPr/>
            <p:nvPr userDrawn="1"/>
          </p:nvCxnSpPr>
          <p:spPr>
            <a:xfrm flipV="1">
              <a:off x="441030" y="2083389"/>
              <a:ext cx="4314751" cy="2404374"/>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0" name="直接连接符 119"/>
            <p:cNvCxnSpPr/>
            <p:nvPr userDrawn="1"/>
          </p:nvCxnSpPr>
          <p:spPr>
            <a:xfrm flipV="1">
              <a:off x="441028" y="3440258"/>
              <a:ext cx="4425082" cy="2465854"/>
            </a:xfrm>
            <a:prstGeom prst="line">
              <a:avLst/>
            </a:prstGeom>
            <a:ln w="12700" cap="rnd">
              <a:gradFill>
                <a:gsLst>
                  <a:gs pos="60000">
                    <a:srgbClr val="FFFFFF">
                      <a:alpha val="50000"/>
                    </a:srgbClr>
                  </a:gs>
                  <a:gs pos="0">
                    <a:schemeClr val="bg1">
                      <a:alpha val="8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1" name="直接连接符 120"/>
            <p:cNvCxnSpPr/>
            <p:nvPr userDrawn="1"/>
          </p:nvCxnSpPr>
          <p:spPr>
            <a:xfrm flipV="1">
              <a:off x="1261223" y="4797682"/>
              <a:ext cx="3567204" cy="198780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2" name="直接连接符 121"/>
            <p:cNvCxnSpPr/>
            <p:nvPr userDrawn="1"/>
          </p:nvCxnSpPr>
          <p:spPr>
            <a:xfrm flipV="1">
              <a:off x="441028" y="108253"/>
              <a:ext cx="3103433" cy="172937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3" name="直接连接符 122"/>
            <p:cNvCxnSpPr/>
            <p:nvPr userDrawn="1"/>
          </p:nvCxnSpPr>
          <p:spPr>
            <a:xfrm flipV="1">
              <a:off x="441030" y="111253"/>
              <a:ext cx="682160" cy="377986"/>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4" name="直接连接符 123"/>
            <p:cNvCxnSpPr/>
            <p:nvPr userDrawn="1"/>
          </p:nvCxnSpPr>
          <p:spPr>
            <a:xfrm>
              <a:off x="1206647" y="109248"/>
              <a:ext cx="0" cy="6677238"/>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125" name="直接连接符 124"/>
            <p:cNvCxnSpPr/>
            <p:nvPr userDrawn="1"/>
          </p:nvCxnSpPr>
          <p:spPr>
            <a:xfrm>
              <a:off x="3676895" y="108253"/>
              <a:ext cx="0" cy="6678233"/>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126" name="PA_弧形 125"/>
          <p:cNvSpPr/>
          <p:nvPr>
            <p:custDataLst>
              <p:tags r:id="rId2"/>
            </p:custDataLst>
          </p:nvPr>
        </p:nvSpPr>
        <p:spPr>
          <a:xfrm>
            <a:off x="10058075" y="4736759"/>
            <a:ext cx="4767943" cy="4767943"/>
          </a:xfrm>
          <a:prstGeom prst="arc">
            <a:avLst>
              <a:gd name="adj1" fmla="val 15964885"/>
              <a:gd name="adj2" fmla="val 15860599"/>
            </a:avLst>
          </a:prstGeom>
          <a:ln>
            <a:solidFill>
              <a:schemeClr val="bg1">
                <a:lumMod val="75000"/>
              </a:schemeClr>
            </a:solidFill>
            <a:headEnd type="none"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0000"/>
              </a:solidFill>
              <a:cs typeface="+mn-ea"/>
              <a:sym typeface="+mn-lt"/>
            </a:endParaRPr>
          </a:p>
        </p:txBody>
      </p:sp>
      <p:grpSp>
        <p:nvGrpSpPr>
          <p:cNvPr id="8" name="PA_组合 7"/>
          <p:cNvGrpSpPr/>
          <p:nvPr>
            <p:custDataLst>
              <p:tags r:id="rId3"/>
            </p:custDataLst>
          </p:nvPr>
        </p:nvGrpSpPr>
        <p:grpSpPr>
          <a:xfrm>
            <a:off x="2503222" y="5279067"/>
            <a:ext cx="587486" cy="1728000"/>
            <a:chOff x="8085157" y="5279067"/>
            <a:chExt cx="587486" cy="1728000"/>
          </a:xfrm>
        </p:grpSpPr>
        <p:sp>
          <p:nvSpPr>
            <p:cNvPr id="49" name="等腰三角形 9_4"/>
            <p:cNvSpPr/>
            <p:nvPr/>
          </p:nvSpPr>
          <p:spPr>
            <a:xfrm rot="10800000">
              <a:off x="8085157" y="5546117"/>
              <a:ext cx="587486" cy="146095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0" name="椭圆 49"/>
            <p:cNvSpPr>
              <a:spLocks noChangeAspect="1"/>
            </p:cNvSpPr>
            <p:nvPr/>
          </p:nvSpPr>
          <p:spPr>
            <a:xfrm>
              <a:off x="8111847" y="5279067"/>
              <a:ext cx="534106" cy="53409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 name="PA_组合 8"/>
          <p:cNvGrpSpPr/>
          <p:nvPr>
            <p:custDataLst>
              <p:tags r:id="rId4"/>
            </p:custDataLst>
          </p:nvPr>
        </p:nvGrpSpPr>
        <p:grpSpPr>
          <a:xfrm>
            <a:off x="2310064" y="3435106"/>
            <a:ext cx="807500" cy="2304000"/>
            <a:chOff x="7891999" y="3435106"/>
            <a:chExt cx="807500" cy="2304000"/>
          </a:xfrm>
        </p:grpSpPr>
        <p:sp>
          <p:nvSpPr>
            <p:cNvPr id="73" name="等腰三角形 9_6"/>
            <p:cNvSpPr/>
            <p:nvPr/>
          </p:nvSpPr>
          <p:spPr>
            <a:xfrm rot="10800000">
              <a:off x="7891999" y="3791172"/>
              <a:ext cx="807500" cy="194793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4" name="椭圆 73"/>
            <p:cNvSpPr>
              <a:spLocks noChangeAspect="1"/>
            </p:cNvSpPr>
            <p:nvPr/>
          </p:nvSpPr>
          <p:spPr>
            <a:xfrm>
              <a:off x="7939684" y="3435106"/>
              <a:ext cx="712133" cy="71213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 name="PA_组合 9"/>
          <p:cNvGrpSpPr/>
          <p:nvPr>
            <p:custDataLst>
              <p:tags r:id="rId5"/>
            </p:custDataLst>
          </p:nvPr>
        </p:nvGrpSpPr>
        <p:grpSpPr>
          <a:xfrm>
            <a:off x="3348964" y="5019598"/>
            <a:ext cx="771066" cy="2268000"/>
            <a:chOff x="8930899" y="5019598"/>
            <a:chExt cx="771066" cy="2268000"/>
          </a:xfrm>
        </p:grpSpPr>
        <p:sp>
          <p:nvSpPr>
            <p:cNvPr id="58" name="等腰三角形 9_8"/>
            <p:cNvSpPr/>
            <p:nvPr/>
          </p:nvSpPr>
          <p:spPr>
            <a:xfrm rot="10800000">
              <a:off x="8930899" y="5370100"/>
              <a:ext cx="771066" cy="191749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9" name="椭圆 58"/>
            <p:cNvSpPr>
              <a:spLocks noChangeAspect="1"/>
            </p:cNvSpPr>
            <p:nvPr/>
          </p:nvSpPr>
          <p:spPr>
            <a:xfrm>
              <a:off x="8965930" y="5019598"/>
              <a:ext cx="701006" cy="701005"/>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 name="PA_组合 10"/>
          <p:cNvGrpSpPr/>
          <p:nvPr>
            <p:custDataLst>
              <p:tags r:id="rId6"/>
            </p:custDataLst>
          </p:nvPr>
        </p:nvGrpSpPr>
        <p:grpSpPr>
          <a:xfrm>
            <a:off x="616079" y="3951156"/>
            <a:ext cx="786986" cy="2124000"/>
            <a:chOff x="6198014" y="3951156"/>
            <a:chExt cx="786986" cy="2124000"/>
          </a:xfrm>
        </p:grpSpPr>
        <p:sp>
          <p:nvSpPr>
            <p:cNvPr id="64" name="等腰三角形 9_10"/>
            <p:cNvSpPr/>
            <p:nvPr/>
          </p:nvSpPr>
          <p:spPr>
            <a:xfrm rot="10800000">
              <a:off x="6198014" y="4279404"/>
              <a:ext cx="786986" cy="1795752"/>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5" name="椭圆 64"/>
            <p:cNvSpPr>
              <a:spLocks noChangeAspect="1"/>
            </p:cNvSpPr>
            <p:nvPr/>
          </p:nvSpPr>
          <p:spPr>
            <a:xfrm>
              <a:off x="6263259" y="3951156"/>
              <a:ext cx="656498" cy="656497"/>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PA_组合 11"/>
          <p:cNvGrpSpPr/>
          <p:nvPr>
            <p:custDataLst>
              <p:tags r:id="rId7"/>
            </p:custDataLst>
          </p:nvPr>
        </p:nvGrpSpPr>
        <p:grpSpPr>
          <a:xfrm>
            <a:off x="2909604" y="3705321"/>
            <a:ext cx="1248391" cy="3672000"/>
            <a:chOff x="8491539" y="3705321"/>
            <a:chExt cx="1248391" cy="3672000"/>
          </a:xfrm>
        </p:grpSpPr>
        <p:sp>
          <p:nvSpPr>
            <p:cNvPr id="13" name="等腰三角形 9_12"/>
            <p:cNvSpPr/>
            <p:nvPr/>
          </p:nvSpPr>
          <p:spPr>
            <a:xfrm rot="10800000">
              <a:off x="8491539" y="4272801"/>
              <a:ext cx="1248391" cy="310452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8548254" y="3705321"/>
              <a:ext cx="1134960" cy="1134960"/>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3" name="PA_组合 32"/>
          <p:cNvGrpSpPr/>
          <p:nvPr>
            <p:custDataLst>
              <p:tags r:id="rId8"/>
            </p:custDataLst>
          </p:nvPr>
        </p:nvGrpSpPr>
        <p:grpSpPr>
          <a:xfrm>
            <a:off x="2096271" y="4173322"/>
            <a:ext cx="905695" cy="2664001"/>
            <a:chOff x="7678206" y="4173322"/>
            <a:chExt cx="905695" cy="2664001"/>
          </a:xfrm>
        </p:grpSpPr>
        <p:sp>
          <p:nvSpPr>
            <p:cNvPr id="16" name="等腰三角形 9_14"/>
            <p:cNvSpPr/>
            <p:nvPr/>
          </p:nvSpPr>
          <p:spPr>
            <a:xfrm rot="10800000">
              <a:off x="7678206" y="4585024"/>
              <a:ext cx="905695" cy="225229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7719353" y="4173322"/>
              <a:ext cx="823402" cy="82340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9" name="PA_组合 38"/>
          <p:cNvGrpSpPr/>
          <p:nvPr>
            <p:custDataLst>
              <p:tags r:id="rId9"/>
            </p:custDataLst>
          </p:nvPr>
        </p:nvGrpSpPr>
        <p:grpSpPr>
          <a:xfrm>
            <a:off x="2576833" y="4511565"/>
            <a:ext cx="942412" cy="2772000"/>
            <a:chOff x="8158768" y="4511565"/>
            <a:chExt cx="942412" cy="2772000"/>
          </a:xfrm>
        </p:grpSpPr>
        <p:sp>
          <p:nvSpPr>
            <p:cNvPr id="19" name="等腰三角形 9_16"/>
            <p:cNvSpPr/>
            <p:nvPr/>
          </p:nvSpPr>
          <p:spPr>
            <a:xfrm rot="10800000">
              <a:off x="8158768" y="4939957"/>
              <a:ext cx="942412" cy="234360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0" name="椭圆 19"/>
            <p:cNvSpPr>
              <a:spLocks noChangeAspect="1"/>
            </p:cNvSpPr>
            <p:nvPr/>
          </p:nvSpPr>
          <p:spPr>
            <a:xfrm>
              <a:off x="8201583" y="4511565"/>
              <a:ext cx="856783" cy="85678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5" name="PA_组合 74"/>
          <p:cNvGrpSpPr/>
          <p:nvPr>
            <p:custDataLst>
              <p:tags r:id="rId10"/>
            </p:custDataLst>
          </p:nvPr>
        </p:nvGrpSpPr>
        <p:grpSpPr>
          <a:xfrm>
            <a:off x="5727476" y="6011164"/>
            <a:ext cx="715902" cy="1980000"/>
            <a:chOff x="11309411" y="6011164"/>
            <a:chExt cx="715902" cy="1980000"/>
          </a:xfrm>
        </p:grpSpPr>
        <p:sp>
          <p:nvSpPr>
            <p:cNvPr id="28" name="等腰三角形 9_18"/>
            <p:cNvSpPr/>
            <p:nvPr/>
          </p:nvSpPr>
          <p:spPr>
            <a:xfrm rot="10800000">
              <a:off x="11309411" y="6317158"/>
              <a:ext cx="715902" cy="1674006"/>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9" name="椭圆 28"/>
            <p:cNvSpPr>
              <a:spLocks noChangeAspect="1"/>
            </p:cNvSpPr>
            <p:nvPr/>
          </p:nvSpPr>
          <p:spPr>
            <a:xfrm>
              <a:off x="11361368" y="6011164"/>
              <a:ext cx="611990" cy="61198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6" name="PA_组合 95"/>
          <p:cNvGrpSpPr/>
          <p:nvPr>
            <p:custDataLst>
              <p:tags r:id="rId11"/>
            </p:custDataLst>
          </p:nvPr>
        </p:nvGrpSpPr>
        <p:grpSpPr>
          <a:xfrm>
            <a:off x="3690802" y="6173657"/>
            <a:ext cx="868978" cy="2556000"/>
            <a:chOff x="9272737" y="6173657"/>
            <a:chExt cx="868978" cy="2556000"/>
          </a:xfrm>
        </p:grpSpPr>
        <p:sp>
          <p:nvSpPr>
            <p:cNvPr id="31" name="等腰三角形 9_20"/>
            <p:cNvSpPr/>
            <p:nvPr/>
          </p:nvSpPr>
          <p:spPr>
            <a:xfrm rot="10800000">
              <a:off x="9272737" y="6568668"/>
              <a:ext cx="868978" cy="216098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2" name="椭圆 31"/>
            <p:cNvSpPr>
              <a:spLocks noChangeAspect="1"/>
            </p:cNvSpPr>
            <p:nvPr/>
          </p:nvSpPr>
          <p:spPr>
            <a:xfrm>
              <a:off x="9312216" y="6173657"/>
              <a:ext cx="790021" cy="79002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7" name="PA_组合 96"/>
          <p:cNvGrpSpPr/>
          <p:nvPr>
            <p:custDataLst>
              <p:tags r:id="rId12"/>
            </p:custDataLst>
          </p:nvPr>
        </p:nvGrpSpPr>
        <p:grpSpPr>
          <a:xfrm>
            <a:off x="2882408" y="5649322"/>
            <a:ext cx="1174957" cy="3455999"/>
            <a:chOff x="8447464" y="5580235"/>
            <a:chExt cx="1174957" cy="3455999"/>
          </a:xfrm>
        </p:grpSpPr>
        <p:sp>
          <p:nvSpPr>
            <p:cNvPr id="40" name="等腰三角形 9_22"/>
            <p:cNvSpPr/>
            <p:nvPr/>
          </p:nvSpPr>
          <p:spPr>
            <a:xfrm rot="10800000">
              <a:off x="8447464" y="6114333"/>
              <a:ext cx="1174957" cy="2921901"/>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 name="椭圆 40"/>
            <p:cNvSpPr>
              <a:spLocks noChangeAspect="1"/>
            </p:cNvSpPr>
            <p:nvPr/>
          </p:nvSpPr>
          <p:spPr>
            <a:xfrm>
              <a:off x="8500844" y="5580235"/>
              <a:ext cx="1068199" cy="106819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8" name="PA_组合 97"/>
          <p:cNvGrpSpPr/>
          <p:nvPr>
            <p:custDataLst>
              <p:tags r:id="rId13"/>
            </p:custDataLst>
          </p:nvPr>
        </p:nvGrpSpPr>
        <p:grpSpPr>
          <a:xfrm>
            <a:off x="131430" y="4642065"/>
            <a:ext cx="1358547" cy="3996000"/>
            <a:chOff x="5713365" y="4642065"/>
            <a:chExt cx="1358547" cy="3996000"/>
          </a:xfrm>
        </p:grpSpPr>
        <p:sp>
          <p:nvSpPr>
            <p:cNvPr id="43" name="等腰三角形 9_24"/>
            <p:cNvSpPr/>
            <p:nvPr/>
          </p:nvSpPr>
          <p:spPr>
            <a:xfrm rot="10800000">
              <a:off x="5713365" y="5259617"/>
              <a:ext cx="1358547" cy="337844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 name="椭圆 43"/>
            <p:cNvSpPr>
              <a:spLocks noChangeAspect="1"/>
            </p:cNvSpPr>
            <p:nvPr/>
          </p:nvSpPr>
          <p:spPr>
            <a:xfrm>
              <a:off x="5775086" y="4642065"/>
              <a:ext cx="1235107" cy="123510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9" name="PA_组合 98"/>
          <p:cNvGrpSpPr/>
          <p:nvPr>
            <p:custDataLst>
              <p:tags r:id="rId14"/>
            </p:custDataLst>
          </p:nvPr>
        </p:nvGrpSpPr>
        <p:grpSpPr>
          <a:xfrm>
            <a:off x="1564673" y="5004310"/>
            <a:ext cx="820027" cy="2412000"/>
            <a:chOff x="7146608" y="5004310"/>
            <a:chExt cx="820027" cy="2412000"/>
          </a:xfrm>
        </p:grpSpPr>
        <p:sp>
          <p:nvSpPr>
            <p:cNvPr id="46" name="等腰三角形 9_26"/>
            <p:cNvSpPr/>
            <p:nvPr/>
          </p:nvSpPr>
          <p:spPr>
            <a:xfrm rot="10800000">
              <a:off x="7146608" y="5377067"/>
              <a:ext cx="820027" cy="2039243"/>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 name="椭圆 46"/>
            <p:cNvSpPr>
              <a:spLocks noChangeAspect="1"/>
            </p:cNvSpPr>
            <p:nvPr/>
          </p:nvSpPr>
          <p:spPr>
            <a:xfrm>
              <a:off x="7183863" y="5004310"/>
              <a:ext cx="745518" cy="74551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0" name="PA_组合 99"/>
          <p:cNvGrpSpPr/>
          <p:nvPr>
            <p:custDataLst>
              <p:tags r:id="rId15"/>
            </p:custDataLst>
          </p:nvPr>
        </p:nvGrpSpPr>
        <p:grpSpPr>
          <a:xfrm>
            <a:off x="1384015" y="4426151"/>
            <a:ext cx="879620" cy="2555999"/>
            <a:chOff x="6965950" y="4426151"/>
            <a:chExt cx="879620" cy="2555999"/>
          </a:xfrm>
        </p:grpSpPr>
        <p:sp>
          <p:nvSpPr>
            <p:cNvPr id="61" name="等腰三角形 9_28"/>
            <p:cNvSpPr/>
            <p:nvPr/>
          </p:nvSpPr>
          <p:spPr>
            <a:xfrm rot="10800000">
              <a:off x="6965950" y="4821161"/>
              <a:ext cx="879620" cy="216098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2" name="椭圆 61"/>
            <p:cNvSpPr>
              <a:spLocks noChangeAspect="1"/>
            </p:cNvSpPr>
            <p:nvPr/>
          </p:nvSpPr>
          <p:spPr>
            <a:xfrm>
              <a:off x="7010750" y="4426151"/>
              <a:ext cx="790022" cy="790021"/>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1" name="PA_组合 100"/>
          <p:cNvGrpSpPr/>
          <p:nvPr>
            <p:custDataLst>
              <p:tags r:id="rId16"/>
            </p:custDataLst>
          </p:nvPr>
        </p:nvGrpSpPr>
        <p:grpSpPr>
          <a:xfrm>
            <a:off x="4991525" y="4642065"/>
            <a:ext cx="525546" cy="1331996"/>
            <a:chOff x="10573460" y="4642065"/>
            <a:chExt cx="525546" cy="1331996"/>
          </a:xfrm>
        </p:grpSpPr>
        <p:sp>
          <p:nvSpPr>
            <p:cNvPr id="67" name="等腰三角形 9_30"/>
            <p:cNvSpPr/>
            <p:nvPr/>
          </p:nvSpPr>
          <p:spPr>
            <a:xfrm rot="10800000">
              <a:off x="10573460" y="4847912"/>
              <a:ext cx="525546" cy="112614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8" name="椭圆 67"/>
            <p:cNvSpPr>
              <a:spLocks noChangeAspect="1"/>
            </p:cNvSpPr>
            <p:nvPr/>
          </p:nvSpPr>
          <p:spPr>
            <a:xfrm>
              <a:off x="10630379" y="4642065"/>
              <a:ext cx="411710" cy="41170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2" name="PA_组合 101"/>
          <p:cNvGrpSpPr/>
          <p:nvPr>
            <p:custDataLst>
              <p:tags r:id="rId17"/>
            </p:custDataLst>
          </p:nvPr>
        </p:nvGrpSpPr>
        <p:grpSpPr>
          <a:xfrm>
            <a:off x="4139412" y="4036519"/>
            <a:ext cx="715672" cy="1980000"/>
            <a:chOff x="9721347" y="4036519"/>
            <a:chExt cx="715672" cy="1980000"/>
          </a:xfrm>
        </p:grpSpPr>
        <p:sp>
          <p:nvSpPr>
            <p:cNvPr id="70" name="等腰三角形 9_32"/>
            <p:cNvSpPr/>
            <p:nvPr/>
          </p:nvSpPr>
          <p:spPr>
            <a:xfrm rot="10800000">
              <a:off x="9721347" y="4342513"/>
              <a:ext cx="715672" cy="1674006"/>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1" name="椭圆 70"/>
            <p:cNvSpPr>
              <a:spLocks noChangeAspect="1"/>
            </p:cNvSpPr>
            <p:nvPr/>
          </p:nvSpPr>
          <p:spPr>
            <a:xfrm>
              <a:off x="9773189" y="4036519"/>
              <a:ext cx="611990" cy="61198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7" name="PA_组合 126"/>
          <p:cNvGrpSpPr/>
          <p:nvPr>
            <p:custDataLst>
              <p:tags r:id="rId18"/>
            </p:custDataLst>
          </p:nvPr>
        </p:nvGrpSpPr>
        <p:grpSpPr>
          <a:xfrm>
            <a:off x="1515357" y="3424240"/>
            <a:ext cx="1077041" cy="3167998"/>
            <a:chOff x="7097292" y="3424240"/>
            <a:chExt cx="1077041" cy="3167998"/>
          </a:xfrm>
        </p:grpSpPr>
        <p:sp>
          <p:nvSpPr>
            <p:cNvPr id="76" name="等腰三角形 9_34"/>
            <p:cNvSpPr/>
            <p:nvPr/>
          </p:nvSpPr>
          <p:spPr>
            <a:xfrm rot="10800000">
              <a:off x="7097292" y="3913829"/>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7" name="椭圆 76"/>
            <p:cNvSpPr>
              <a:spLocks noChangeAspect="1"/>
            </p:cNvSpPr>
            <p:nvPr/>
          </p:nvSpPr>
          <p:spPr>
            <a:xfrm>
              <a:off x="7146224" y="3424240"/>
              <a:ext cx="979179" cy="97917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8" name="PA_组合 127"/>
          <p:cNvGrpSpPr/>
          <p:nvPr>
            <p:custDataLst>
              <p:tags r:id="rId19"/>
            </p:custDataLst>
          </p:nvPr>
        </p:nvGrpSpPr>
        <p:grpSpPr>
          <a:xfrm>
            <a:off x="2777469" y="2834374"/>
            <a:ext cx="759196" cy="2124000"/>
            <a:chOff x="8359404" y="2834374"/>
            <a:chExt cx="759196" cy="2124000"/>
          </a:xfrm>
        </p:grpSpPr>
        <p:sp>
          <p:nvSpPr>
            <p:cNvPr id="82" name="等腰三角形 9_36"/>
            <p:cNvSpPr/>
            <p:nvPr/>
          </p:nvSpPr>
          <p:spPr>
            <a:xfrm rot="10800000">
              <a:off x="8359404" y="3162622"/>
              <a:ext cx="759196" cy="1795752"/>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3" name="椭圆 82"/>
            <p:cNvSpPr>
              <a:spLocks noChangeAspect="1"/>
            </p:cNvSpPr>
            <p:nvPr/>
          </p:nvSpPr>
          <p:spPr>
            <a:xfrm>
              <a:off x="8410754" y="2834374"/>
              <a:ext cx="656498" cy="656497"/>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9" name="PA_组合 128"/>
          <p:cNvGrpSpPr/>
          <p:nvPr>
            <p:custDataLst>
              <p:tags r:id="rId20"/>
            </p:custDataLst>
          </p:nvPr>
        </p:nvGrpSpPr>
        <p:grpSpPr>
          <a:xfrm>
            <a:off x="2187588" y="2742671"/>
            <a:ext cx="655340" cy="1728000"/>
            <a:chOff x="7769523" y="2742671"/>
            <a:chExt cx="655340" cy="1728000"/>
          </a:xfrm>
        </p:grpSpPr>
        <p:sp>
          <p:nvSpPr>
            <p:cNvPr id="85" name="等腰三角形 9_38"/>
            <p:cNvSpPr/>
            <p:nvPr/>
          </p:nvSpPr>
          <p:spPr>
            <a:xfrm rot="10800000">
              <a:off x="7769523" y="3009721"/>
              <a:ext cx="655340" cy="146095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6" name="椭圆 85"/>
            <p:cNvSpPr>
              <a:spLocks noChangeAspect="1"/>
            </p:cNvSpPr>
            <p:nvPr/>
          </p:nvSpPr>
          <p:spPr>
            <a:xfrm>
              <a:off x="7830143" y="2742671"/>
              <a:ext cx="534102" cy="53409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0" name="PA_组合 129"/>
          <p:cNvGrpSpPr/>
          <p:nvPr>
            <p:custDataLst>
              <p:tags r:id="rId21"/>
            </p:custDataLst>
          </p:nvPr>
        </p:nvGrpSpPr>
        <p:grpSpPr>
          <a:xfrm>
            <a:off x="2697600" y="2409047"/>
            <a:ext cx="537440" cy="1404000"/>
            <a:chOff x="8279535" y="2409047"/>
            <a:chExt cx="537440" cy="1404000"/>
          </a:xfrm>
        </p:grpSpPr>
        <p:sp>
          <p:nvSpPr>
            <p:cNvPr id="88" name="等腰三角形 9_40"/>
            <p:cNvSpPr/>
            <p:nvPr/>
          </p:nvSpPr>
          <p:spPr>
            <a:xfrm rot="10800000">
              <a:off x="8279535" y="2626025"/>
              <a:ext cx="537440" cy="1187022"/>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9" name="椭圆 88"/>
            <p:cNvSpPr>
              <a:spLocks noChangeAspect="1"/>
            </p:cNvSpPr>
            <p:nvPr/>
          </p:nvSpPr>
          <p:spPr>
            <a:xfrm>
              <a:off x="8331276" y="2409047"/>
              <a:ext cx="433959" cy="433955"/>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1" name="PA_组合 130"/>
          <p:cNvGrpSpPr/>
          <p:nvPr>
            <p:custDataLst>
              <p:tags r:id="rId22"/>
            </p:custDataLst>
          </p:nvPr>
        </p:nvGrpSpPr>
        <p:grpSpPr>
          <a:xfrm>
            <a:off x="3269209" y="2051771"/>
            <a:ext cx="788156" cy="2160000"/>
            <a:chOff x="8851144" y="2051771"/>
            <a:chExt cx="788156" cy="2160000"/>
          </a:xfrm>
        </p:grpSpPr>
        <p:sp>
          <p:nvSpPr>
            <p:cNvPr id="91" name="等腰三角形 9_42"/>
            <p:cNvSpPr/>
            <p:nvPr/>
          </p:nvSpPr>
          <p:spPr>
            <a:xfrm rot="10800000">
              <a:off x="8851144" y="2385583"/>
              <a:ext cx="788156" cy="182618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2" name="立方体 91"/>
            <p:cNvSpPr>
              <a:spLocks noChangeAspect="1"/>
            </p:cNvSpPr>
            <p:nvPr/>
          </p:nvSpPr>
          <p:spPr>
            <a:xfrm>
              <a:off x="8911411" y="2051771"/>
              <a:ext cx="667625" cy="667624"/>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2" name="PA_组合 131"/>
          <p:cNvGrpSpPr/>
          <p:nvPr>
            <p:custDataLst>
              <p:tags r:id="rId23"/>
            </p:custDataLst>
          </p:nvPr>
        </p:nvGrpSpPr>
        <p:grpSpPr>
          <a:xfrm>
            <a:off x="2230012" y="1829573"/>
            <a:ext cx="536716" cy="1331997"/>
            <a:chOff x="7811947" y="1829573"/>
            <a:chExt cx="536716" cy="1331997"/>
          </a:xfrm>
        </p:grpSpPr>
        <p:sp>
          <p:nvSpPr>
            <p:cNvPr id="94" name="等腰三角形 9_44"/>
            <p:cNvSpPr/>
            <p:nvPr/>
          </p:nvSpPr>
          <p:spPr>
            <a:xfrm rot="10800000">
              <a:off x="7811947" y="2035421"/>
              <a:ext cx="536716" cy="112614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5" name="椭圆 94"/>
            <p:cNvSpPr>
              <a:spLocks noChangeAspect="1"/>
            </p:cNvSpPr>
            <p:nvPr/>
          </p:nvSpPr>
          <p:spPr>
            <a:xfrm>
              <a:off x="7874453" y="1829573"/>
              <a:ext cx="411705" cy="41170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3" name="PA_组合 132"/>
          <p:cNvGrpSpPr/>
          <p:nvPr>
            <p:custDataLst>
              <p:tags r:id="rId24"/>
            </p:custDataLst>
          </p:nvPr>
        </p:nvGrpSpPr>
        <p:grpSpPr>
          <a:xfrm>
            <a:off x="1663410" y="5466330"/>
            <a:ext cx="1358542" cy="3996000"/>
            <a:chOff x="7245345" y="5466330"/>
            <a:chExt cx="1358542" cy="3996000"/>
          </a:xfrm>
        </p:grpSpPr>
        <p:sp>
          <p:nvSpPr>
            <p:cNvPr id="34" name="等腰三角形 9_46"/>
            <p:cNvSpPr/>
            <p:nvPr/>
          </p:nvSpPr>
          <p:spPr>
            <a:xfrm rot="10800000">
              <a:off x="7245345" y="6083882"/>
              <a:ext cx="1358542" cy="337844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5" name="椭圆 34"/>
            <p:cNvSpPr>
              <a:spLocks noChangeAspect="1"/>
            </p:cNvSpPr>
            <p:nvPr/>
          </p:nvSpPr>
          <p:spPr>
            <a:xfrm>
              <a:off x="7307066" y="5466330"/>
              <a:ext cx="1235103" cy="123510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4" name="PA_组合 133"/>
          <p:cNvGrpSpPr/>
          <p:nvPr>
            <p:custDataLst>
              <p:tags r:id="rId25"/>
            </p:custDataLst>
          </p:nvPr>
        </p:nvGrpSpPr>
        <p:grpSpPr>
          <a:xfrm>
            <a:off x="1114430" y="5346918"/>
            <a:ext cx="917938" cy="2700000"/>
            <a:chOff x="6696365" y="5346918"/>
            <a:chExt cx="917938" cy="2700000"/>
          </a:xfrm>
        </p:grpSpPr>
        <p:sp>
          <p:nvSpPr>
            <p:cNvPr id="37" name="等腰三角形 9_48"/>
            <p:cNvSpPr/>
            <p:nvPr/>
          </p:nvSpPr>
          <p:spPr>
            <a:xfrm rot="10800000">
              <a:off x="6696365" y="5764183"/>
              <a:ext cx="917938" cy="22827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38" name="椭圆 37"/>
            <p:cNvSpPr>
              <a:spLocks noChangeAspect="1"/>
            </p:cNvSpPr>
            <p:nvPr/>
          </p:nvSpPr>
          <p:spPr>
            <a:xfrm>
              <a:off x="6738068" y="5346918"/>
              <a:ext cx="834533" cy="83453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5" name="PA_组合 134"/>
          <p:cNvGrpSpPr/>
          <p:nvPr>
            <p:custDataLst>
              <p:tags r:id="rId26"/>
            </p:custDataLst>
          </p:nvPr>
        </p:nvGrpSpPr>
        <p:grpSpPr>
          <a:xfrm>
            <a:off x="663249" y="6257975"/>
            <a:ext cx="1174953" cy="3455999"/>
            <a:chOff x="6245184" y="6257975"/>
            <a:chExt cx="1174953" cy="3455999"/>
          </a:xfrm>
        </p:grpSpPr>
        <p:sp>
          <p:nvSpPr>
            <p:cNvPr id="22" name="等腰三角形 9_50"/>
            <p:cNvSpPr/>
            <p:nvPr/>
          </p:nvSpPr>
          <p:spPr>
            <a:xfrm rot="10800000">
              <a:off x="6245184" y="6792073"/>
              <a:ext cx="1174953" cy="2921901"/>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3" name="椭圆 22"/>
            <p:cNvSpPr>
              <a:spLocks noChangeAspect="1"/>
            </p:cNvSpPr>
            <p:nvPr/>
          </p:nvSpPr>
          <p:spPr>
            <a:xfrm>
              <a:off x="6298564" y="6257975"/>
              <a:ext cx="1068195" cy="106819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6" name="PA_组合 135"/>
          <p:cNvGrpSpPr/>
          <p:nvPr>
            <p:custDataLst>
              <p:tags r:id="rId27"/>
            </p:custDataLst>
          </p:nvPr>
        </p:nvGrpSpPr>
        <p:grpSpPr>
          <a:xfrm>
            <a:off x="3432479" y="3129639"/>
            <a:ext cx="905695" cy="2664001"/>
            <a:chOff x="9014414" y="3129639"/>
            <a:chExt cx="905695" cy="2664001"/>
          </a:xfrm>
        </p:grpSpPr>
        <p:sp>
          <p:nvSpPr>
            <p:cNvPr id="79" name="等腰三角形 9_52"/>
            <p:cNvSpPr/>
            <p:nvPr/>
          </p:nvSpPr>
          <p:spPr>
            <a:xfrm rot="10800000">
              <a:off x="9014414" y="3541341"/>
              <a:ext cx="905695" cy="225229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0" name="椭圆 79"/>
            <p:cNvSpPr>
              <a:spLocks noChangeAspect="1"/>
            </p:cNvSpPr>
            <p:nvPr/>
          </p:nvSpPr>
          <p:spPr>
            <a:xfrm>
              <a:off x="9055561" y="3129639"/>
              <a:ext cx="823402" cy="82340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7" name="PA_组合 136"/>
          <p:cNvGrpSpPr/>
          <p:nvPr>
            <p:custDataLst>
              <p:tags r:id="rId28"/>
            </p:custDataLst>
          </p:nvPr>
        </p:nvGrpSpPr>
        <p:grpSpPr>
          <a:xfrm>
            <a:off x="3835194" y="4897396"/>
            <a:ext cx="1077041" cy="3168000"/>
            <a:chOff x="9417129" y="4897396"/>
            <a:chExt cx="1077041" cy="3168000"/>
          </a:xfrm>
        </p:grpSpPr>
        <p:sp>
          <p:nvSpPr>
            <p:cNvPr id="55" name="等腰三角形 9_54"/>
            <p:cNvSpPr/>
            <p:nvPr/>
          </p:nvSpPr>
          <p:spPr>
            <a:xfrm rot="10800000">
              <a:off x="9417129" y="5386987"/>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6" name="椭圆 55"/>
            <p:cNvSpPr>
              <a:spLocks noChangeAspect="1"/>
            </p:cNvSpPr>
            <p:nvPr/>
          </p:nvSpPr>
          <p:spPr>
            <a:xfrm>
              <a:off x="9466061" y="4897396"/>
              <a:ext cx="979179" cy="97918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8" name="PA_组合 137"/>
          <p:cNvGrpSpPr/>
          <p:nvPr>
            <p:custDataLst>
              <p:tags r:id="rId29"/>
            </p:custDataLst>
          </p:nvPr>
        </p:nvGrpSpPr>
        <p:grpSpPr>
          <a:xfrm>
            <a:off x="4491685" y="5646405"/>
            <a:ext cx="632480" cy="1692000"/>
            <a:chOff x="10073620" y="5646405"/>
            <a:chExt cx="632480" cy="1692000"/>
          </a:xfrm>
        </p:grpSpPr>
        <p:sp>
          <p:nvSpPr>
            <p:cNvPr id="52" name="等腰三角形 9_56"/>
            <p:cNvSpPr/>
            <p:nvPr/>
          </p:nvSpPr>
          <p:spPr>
            <a:xfrm rot="10800000">
              <a:off x="10073620" y="5907891"/>
              <a:ext cx="632480" cy="143051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3" name="椭圆 52"/>
            <p:cNvSpPr>
              <a:spLocks noChangeAspect="1"/>
            </p:cNvSpPr>
            <p:nvPr/>
          </p:nvSpPr>
          <p:spPr>
            <a:xfrm>
              <a:off x="10128371" y="5646405"/>
              <a:ext cx="522979" cy="52297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39" name="PA_组合 138"/>
          <p:cNvGrpSpPr/>
          <p:nvPr>
            <p:custDataLst>
              <p:tags r:id="rId30"/>
            </p:custDataLst>
          </p:nvPr>
        </p:nvGrpSpPr>
        <p:grpSpPr>
          <a:xfrm>
            <a:off x="4649068" y="6243686"/>
            <a:ext cx="1077041" cy="3168000"/>
            <a:chOff x="10231003" y="6243686"/>
            <a:chExt cx="1077041" cy="3168000"/>
          </a:xfrm>
        </p:grpSpPr>
        <p:sp>
          <p:nvSpPr>
            <p:cNvPr id="25" name="等腰三角形 9"/>
            <p:cNvSpPr/>
            <p:nvPr/>
          </p:nvSpPr>
          <p:spPr>
            <a:xfrm rot="10800000">
              <a:off x="10231003" y="6733277"/>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26" name="椭圆 25"/>
            <p:cNvSpPr>
              <a:spLocks noChangeAspect="1"/>
            </p:cNvSpPr>
            <p:nvPr/>
          </p:nvSpPr>
          <p:spPr>
            <a:xfrm>
              <a:off x="10279935" y="6243686"/>
              <a:ext cx="979179" cy="979182"/>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07" name="PA_矩形 104"/>
          <p:cNvSpPr/>
          <p:nvPr>
            <p:custDataLst>
              <p:tags r:id="rId31"/>
            </p:custDataLst>
          </p:nvPr>
        </p:nvSpPr>
        <p:spPr>
          <a:xfrm>
            <a:off x="5494505" y="3281941"/>
            <a:ext cx="6096000" cy="461665"/>
          </a:xfrm>
          <a:prstGeom prst="rect">
            <a:avLst/>
          </a:prstGeom>
        </p:spPr>
        <p:txBody>
          <a:bodyPr>
            <a:spAutoFit/>
          </a:bodyPr>
          <a:lstStyle/>
          <a:p>
            <a:pPr algn="r"/>
            <a:r>
              <a:rPr lang="en-US" altLang="zh-CN" sz="1200" dirty="0">
                <a:solidFill>
                  <a:schemeClr val="bg1">
                    <a:lumMod val="65000"/>
                  </a:schemeClr>
                </a:solidFill>
                <a:cs typeface="+mn-ea"/>
                <a:sym typeface="+mn-lt"/>
              </a:rPr>
              <a:t>Please add your text content here, copy your text, paste here, and select only the text. Please add your text content here, copy your text, paste here, and select only the text.</a:t>
            </a:r>
            <a:endParaRPr lang="zh-CN" altLang="en-US" sz="1200" dirty="0">
              <a:solidFill>
                <a:schemeClr val="bg1">
                  <a:lumMod val="65000"/>
                </a:schemeClr>
              </a:solidFill>
              <a:cs typeface="+mn-ea"/>
              <a:sym typeface="+mn-lt"/>
            </a:endParaRPr>
          </a:p>
        </p:txBody>
      </p:sp>
      <p:sp>
        <p:nvSpPr>
          <p:cNvPr id="108" name="PA_文本框 18"/>
          <p:cNvSpPr txBox="1"/>
          <p:nvPr>
            <p:custDataLst>
              <p:tags r:id="rId32"/>
            </p:custDataLst>
          </p:nvPr>
        </p:nvSpPr>
        <p:spPr>
          <a:xfrm>
            <a:off x="5494505" y="2012005"/>
            <a:ext cx="6340197" cy="830997"/>
          </a:xfrm>
          <a:prstGeom prst="rect">
            <a:avLst/>
          </a:prstGeom>
          <a:noFill/>
          <a:effectLst/>
        </p:spPr>
        <p:txBody>
          <a:bodyPr wrap="none" rtlCol="0" anchor="b" anchorCtr="0">
            <a:spAutoFit/>
          </a:bodyPr>
          <a:lstStyle>
            <a:defPPr>
              <a:defRPr lang="zh-CN"/>
            </a:defPPr>
            <a:lvl1pPr>
              <a:defRPr sz="5400" b="1">
                <a:solidFill>
                  <a:srgbClr val="6BB2E1">
                    <a:lumMod val="75000"/>
                  </a:srgbClr>
                </a:solidFill>
                <a:effectLst>
                  <a:innerShdw blurRad="127000" dist="63500" dir="16200000">
                    <a:prstClr val="black">
                      <a:alpha val="50000"/>
                    </a:prstClr>
                  </a:innerShdw>
                </a:effectLst>
                <a:latin typeface="微软雅黑"/>
                <a:ea typeface="微软雅黑"/>
              </a:defRPr>
            </a:lvl1pPr>
          </a:lstStyle>
          <a:p>
            <a:r>
              <a:rPr lang="zh-CN" altLang="en-US" sz="4800" b="0" dirty="0">
                <a:solidFill>
                  <a:schemeClr val="accent1">
                    <a:lumMod val="75000"/>
                  </a:schemeClr>
                </a:solidFill>
                <a:effectLst/>
                <a:latin typeface="时尚中黑简体" panose="01010104010101010101" pitchFamily="2" charset="-122"/>
                <a:ea typeface="时尚中黑简体" panose="01010104010101010101" pitchFamily="2" charset="-122"/>
              </a:rPr>
              <a:t>微</a:t>
            </a:r>
            <a:r>
              <a:rPr lang="zh-CN" altLang="en-US" sz="4800" b="0" dirty="0" smtClean="0">
                <a:solidFill>
                  <a:schemeClr val="accent1">
                    <a:lumMod val="75000"/>
                  </a:schemeClr>
                </a:solidFill>
                <a:effectLst/>
                <a:latin typeface="时尚中黑简体" panose="01010104010101010101" pitchFamily="2" charset="-122"/>
                <a:ea typeface="时尚中黑简体" panose="01010104010101010101" pitchFamily="2" charset="-122"/>
              </a:rPr>
              <a:t>立体</a:t>
            </a:r>
            <a:r>
              <a:rPr lang="zh-CN" altLang="en-US" sz="4800" b="0" dirty="0" smtClean="0">
                <a:solidFill>
                  <a:schemeClr val="tx1"/>
                </a:solidFill>
                <a:effectLst/>
                <a:latin typeface="时尚中黑简体" panose="01010104010101010101" pitchFamily="2" charset="-122"/>
                <a:ea typeface="时尚中黑简体" panose="01010104010101010101" pitchFamily="2" charset="-122"/>
              </a:rPr>
              <a:t>目标</a:t>
            </a:r>
            <a:r>
              <a:rPr lang="zh-CN" altLang="en-US" sz="4800" b="0" dirty="0">
                <a:solidFill>
                  <a:schemeClr val="tx1"/>
                </a:solidFill>
                <a:effectLst/>
                <a:latin typeface="时尚中黑简体" panose="01010104010101010101" pitchFamily="2" charset="-122"/>
                <a:ea typeface="时尚中黑简体" panose="01010104010101010101" pitchFamily="2" charset="-122"/>
              </a:rPr>
              <a:t>计划与管理</a:t>
            </a:r>
            <a:endParaRPr lang="zh-CN" altLang="en-US" dirty="0">
              <a:solidFill>
                <a:schemeClr val="tx1"/>
              </a:solidFill>
              <a:latin typeface="时尚中黑简体" panose="01010104010101010101" pitchFamily="2" charset="-122"/>
              <a:ea typeface="时尚中黑简体" panose="01010104010101010101" pitchFamily="2" charset="-122"/>
              <a:sym typeface="+mn-lt"/>
            </a:endParaRPr>
          </a:p>
        </p:txBody>
      </p:sp>
      <p:sp>
        <p:nvSpPr>
          <p:cNvPr id="109" name="PA_圆角矩形 159"/>
          <p:cNvSpPr/>
          <p:nvPr>
            <p:custDataLst>
              <p:tags r:id="rId33"/>
            </p:custDataLst>
          </p:nvPr>
        </p:nvSpPr>
        <p:spPr>
          <a:xfrm>
            <a:off x="9912381" y="4021998"/>
            <a:ext cx="1840219" cy="413808"/>
          </a:xfrm>
          <a:prstGeom prst="roundRect">
            <a:avLst>
              <a:gd name="adj" fmla="val 50000"/>
            </a:avLst>
          </a:prstGeom>
          <a:solidFill>
            <a:schemeClr val="accent1">
              <a:lumMod val="75000"/>
            </a:schemeClr>
          </a:solidFill>
          <a:ln w="25400">
            <a:gradFill>
              <a:gsLst>
                <a:gs pos="0">
                  <a:schemeClr val="tx2">
                    <a:lumMod val="40000"/>
                    <a:lumOff val="60000"/>
                  </a:schemeClr>
                </a:gs>
                <a:gs pos="100000">
                  <a:schemeClr val="bg1"/>
                </a:gs>
              </a:gsLst>
              <a:lin ang="5400000" scaled="1"/>
            </a:gradFill>
          </a:ln>
          <a:effectLst>
            <a:innerShdw blurRad="127000" dist="635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prstClr val="white"/>
                </a:solidFill>
                <a:sym typeface="+mn-lt"/>
              </a:rPr>
              <a:t>20XX-12-12</a:t>
            </a:r>
            <a:endParaRPr lang="zh-CN" altLang="en-US" sz="1400" dirty="0">
              <a:solidFill>
                <a:prstClr val="white"/>
              </a:solidFill>
              <a:sym typeface="+mn-lt"/>
            </a:endParaRPr>
          </a:p>
        </p:txBody>
      </p:sp>
      <p:sp>
        <p:nvSpPr>
          <p:cNvPr id="110" name="PA_文本框 140"/>
          <p:cNvSpPr txBox="1"/>
          <p:nvPr>
            <p:custDataLst>
              <p:tags r:id="rId34"/>
            </p:custDataLst>
          </p:nvPr>
        </p:nvSpPr>
        <p:spPr>
          <a:xfrm>
            <a:off x="9616289" y="651724"/>
            <a:ext cx="2145139" cy="1569660"/>
          </a:xfrm>
          <a:prstGeom prst="rect">
            <a:avLst/>
          </a:prstGeom>
          <a:noFill/>
        </p:spPr>
        <p:txBody>
          <a:bodyPr wrap="none" rtlCol="0">
            <a:spAutoFit/>
          </a:bodyPr>
          <a:lstStyle/>
          <a:p>
            <a:r>
              <a:rPr lang="en-US" altLang="zh-CN" sz="9600" dirty="0" smtClean="0">
                <a:latin typeface="Agency FB" panose="020B0503020202020204" pitchFamily="34" charset="0"/>
                <a:cs typeface="+mn-ea"/>
                <a:sym typeface="+mn-lt"/>
              </a:rPr>
              <a:t>20XX</a:t>
            </a:r>
            <a:endParaRPr lang="zh-CN" altLang="en-US" sz="9600" dirty="0">
              <a:solidFill>
                <a:schemeClr val="accent1">
                  <a:lumMod val="75000"/>
                </a:schemeClr>
              </a:solidFill>
              <a:latin typeface="Agency FB" panose="020B0503020202020204" pitchFamily="34" charset="0"/>
              <a:cs typeface="+mn-ea"/>
              <a:sym typeface="+mn-lt"/>
            </a:endParaRPr>
          </a:p>
        </p:txBody>
      </p:sp>
      <p:sp>
        <p:nvSpPr>
          <p:cNvPr id="140" name="PA_Corners 46"/>
          <p:cNvSpPr/>
          <p:nvPr>
            <p:custDataLst>
              <p:tags r:id="rId35"/>
            </p:custDataLst>
          </p:nvPr>
        </p:nvSpPr>
        <p:spPr>
          <a:xfrm>
            <a:off x="11172825" y="2865186"/>
            <a:ext cx="360000" cy="6714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Tree>
    <p:extLst>
      <p:ext uri="{BB962C8B-B14F-4D97-AF65-F5344CB8AC3E}">
        <p14:creationId xmlns:p14="http://schemas.microsoft.com/office/powerpoint/2010/main" val="1438773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160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250" fill="hold"/>
                                        <p:tgtEl>
                                          <p:spTgt spid="8"/>
                                        </p:tgtEl>
                                        <p:attrNameLst>
                                          <p:attrName>ppt_x</p:attrName>
                                        </p:attrNameLst>
                                      </p:cBhvr>
                                      <p:tavLst>
                                        <p:tav tm="0">
                                          <p:val>
                                            <p:strVal val="#ppt_x"/>
                                          </p:val>
                                        </p:tav>
                                        <p:tav tm="100000">
                                          <p:val>
                                            <p:strVal val="#ppt_x"/>
                                          </p:val>
                                        </p:tav>
                                      </p:tavLst>
                                    </p:anim>
                                    <p:anim calcmode="lin" valueType="num">
                                      <p:cBhvr additive="base">
                                        <p:cTn id="8" dur="12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5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1250" fill="hold"/>
                                        <p:tgtEl>
                                          <p:spTgt spid="9"/>
                                        </p:tgtEl>
                                        <p:attrNameLst>
                                          <p:attrName>ppt_x</p:attrName>
                                        </p:attrNameLst>
                                      </p:cBhvr>
                                      <p:tavLst>
                                        <p:tav tm="0">
                                          <p:val>
                                            <p:strVal val="#ppt_x"/>
                                          </p:val>
                                        </p:tav>
                                        <p:tav tm="100000">
                                          <p:val>
                                            <p:strVal val="#ppt_x"/>
                                          </p:val>
                                        </p:tav>
                                      </p:tavLst>
                                    </p:anim>
                                    <p:anim calcmode="lin" valueType="num">
                                      <p:cBhvr additive="base">
                                        <p:cTn id="12" dur="125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150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1250" fill="hold"/>
                                        <p:tgtEl>
                                          <p:spTgt spid="10"/>
                                        </p:tgtEl>
                                        <p:attrNameLst>
                                          <p:attrName>ppt_x</p:attrName>
                                        </p:attrNameLst>
                                      </p:cBhvr>
                                      <p:tavLst>
                                        <p:tav tm="0">
                                          <p:val>
                                            <p:strVal val="#ppt_x"/>
                                          </p:val>
                                        </p:tav>
                                        <p:tav tm="100000">
                                          <p:val>
                                            <p:strVal val="#ppt_x"/>
                                          </p:val>
                                        </p:tav>
                                      </p:tavLst>
                                    </p:anim>
                                    <p:anim calcmode="lin" valueType="num">
                                      <p:cBhvr additive="base">
                                        <p:cTn id="16" dur="125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80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250" fill="hold"/>
                                        <p:tgtEl>
                                          <p:spTgt spid="11"/>
                                        </p:tgtEl>
                                        <p:attrNameLst>
                                          <p:attrName>ppt_x</p:attrName>
                                        </p:attrNameLst>
                                      </p:cBhvr>
                                      <p:tavLst>
                                        <p:tav tm="0">
                                          <p:val>
                                            <p:strVal val="#ppt_x"/>
                                          </p:val>
                                        </p:tav>
                                        <p:tav tm="100000">
                                          <p:val>
                                            <p:strVal val="#ppt_x"/>
                                          </p:val>
                                        </p:tav>
                                      </p:tavLst>
                                    </p:anim>
                                    <p:anim calcmode="lin" valueType="num">
                                      <p:cBhvr additive="base">
                                        <p:cTn id="20" dur="125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6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250" fill="hold"/>
                                        <p:tgtEl>
                                          <p:spTgt spid="12"/>
                                        </p:tgtEl>
                                        <p:attrNameLst>
                                          <p:attrName>ppt_x</p:attrName>
                                        </p:attrNameLst>
                                      </p:cBhvr>
                                      <p:tavLst>
                                        <p:tav tm="0">
                                          <p:val>
                                            <p:strVal val="#ppt_x"/>
                                          </p:val>
                                        </p:tav>
                                        <p:tav tm="100000">
                                          <p:val>
                                            <p:strVal val="#ppt_x"/>
                                          </p:val>
                                        </p:tav>
                                      </p:tavLst>
                                    </p:anim>
                                    <p:anim calcmode="lin" valueType="num">
                                      <p:cBhvr additive="base">
                                        <p:cTn id="24" dur="125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250" fill="hold"/>
                                        <p:tgtEl>
                                          <p:spTgt spid="33"/>
                                        </p:tgtEl>
                                        <p:attrNameLst>
                                          <p:attrName>ppt_x</p:attrName>
                                        </p:attrNameLst>
                                      </p:cBhvr>
                                      <p:tavLst>
                                        <p:tav tm="0">
                                          <p:val>
                                            <p:strVal val="#ppt_x"/>
                                          </p:val>
                                        </p:tav>
                                        <p:tav tm="100000">
                                          <p:val>
                                            <p:strVal val="#ppt_x"/>
                                          </p:val>
                                        </p:tav>
                                      </p:tavLst>
                                    </p:anim>
                                    <p:anim calcmode="lin" valueType="num">
                                      <p:cBhvr additive="base">
                                        <p:cTn id="28" dur="125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00"/>
                                  </p:stCondLst>
                                  <p:childTnLst>
                                    <p:set>
                                      <p:cBhvr>
                                        <p:cTn id="30" dur="1" fill="hold">
                                          <p:stCondLst>
                                            <p:cond delay="0"/>
                                          </p:stCondLst>
                                        </p:cTn>
                                        <p:tgtEl>
                                          <p:spTgt spid="39"/>
                                        </p:tgtEl>
                                        <p:attrNameLst>
                                          <p:attrName>style.visibility</p:attrName>
                                        </p:attrNameLst>
                                      </p:cBhvr>
                                      <p:to>
                                        <p:strVal val="visible"/>
                                      </p:to>
                                    </p:set>
                                    <p:anim calcmode="lin" valueType="num">
                                      <p:cBhvr additive="base">
                                        <p:cTn id="31" dur="1250" fill="hold"/>
                                        <p:tgtEl>
                                          <p:spTgt spid="39"/>
                                        </p:tgtEl>
                                        <p:attrNameLst>
                                          <p:attrName>ppt_x</p:attrName>
                                        </p:attrNameLst>
                                      </p:cBhvr>
                                      <p:tavLst>
                                        <p:tav tm="0">
                                          <p:val>
                                            <p:strVal val="#ppt_x"/>
                                          </p:val>
                                        </p:tav>
                                        <p:tav tm="100000">
                                          <p:val>
                                            <p:strVal val="#ppt_x"/>
                                          </p:val>
                                        </p:tav>
                                      </p:tavLst>
                                    </p:anim>
                                    <p:anim calcmode="lin" valueType="num">
                                      <p:cBhvr additive="base">
                                        <p:cTn id="32" dur="1250" fill="hold"/>
                                        <p:tgtEl>
                                          <p:spTgt spid="39"/>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400"/>
                                  </p:stCondLst>
                                  <p:childTnLst>
                                    <p:set>
                                      <p:cBhvr>
                                        <p:cTn id="34" dur="1" fill="hold">
                                          <p:stCondLst>
                                            <p:cond delay="0"/>
                                          </p:stCondLst>
                                        </p:cTn>
                                        <p:tgtEl>
                                          <p:spTgt spid="75"/>
                                        </p:tgtEl>
                                        <p:attrNameLst>
                                          <p:attrName>style.visibility</p:attrName>
                                        </p:attrNameLst>
                                      </p:cBhvr>
                                      <p:to>
                                        <p:strVal val="visible"/>
                                      </p:to>
                                    </p:set>
                                    <p:anim calcmode="lin" valueType="num">
                                      <p:cBhvr additive="base">
                                        <p:cTn id="35" dur="1250" fill="hold"/>
                                        <p:tgtEl>
                                          <p:spTgt spid="75"/>
                                        </p:tgtEl>
                                        <p:attrNameLst>
                                          <p:attrName>ppt_x</p:attrName>
                                        </p:attrNameLst>
                                      </p:cBhvr>
                                      <p:tavLst>
                                        <p:tav tm="0">
                                          <p:val>
                                            <p:strVal val="#ppt_x"/>
                                          </p:val>
                                        </p:tav>
                                        <p:tav tm="100000">
                                          <p:val>
                                            <p:strVal val="#ppt_x"/>
                                          </p:val>
                                        </p:tav>
                                      </p:tavLst>
                                    </p:anim>
                                    <p:anim calcmode="lin" valueType="num">
                                      <p:cBhvr additive="base">
                                        <p:cTn id="36" dur="1250" fill="hold"/>
                                        <p:tgtEl>
                                          <p:spTgt spid="75"/>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100"/>
                                  </p:stCondLst>
                                  <p:childTnLst>
                                    <p:set>
                                      <p:cBhvr>
                                        <p:cTn id="38" dur="1" fill="hold">
                                          <p:stCondLst>
                                            <p:cond delay="0"/>
                                          </p:stCondLst>
                                        </p:cTn>
                                        <p:tgtEl>
                                          <p:spTgt spid="96"/>
                                        </p:tgtEl>
                                        <p:attrNameLst>
                                          <p:attrName>style.visibility</p:attrName>
                                        </p:attrNameLst>
                                      </p:cBhvr>
                                      <p:to>
                                        <p:strVal val="visible"/>
                                      </p:to>
                                    </p:set>
                                    <p:anim calcmode="lin" valueType="num">
                                      <p:cBhvr additive="base">
                                        <p:cTn id="39" dur="1250" fill="hold"/>
                                        <p:tgtEl>
                                          <p:spTgt spid="96"/>
                                        </p:tgtEl>
                                        <p:attrNameLst>
                                          <p:attrName>ppt_x</p:attrName>
                                        </p:attrNameLst>
                                      </p:cBhvr>
                                      <p:tavLst>
                                        <p:tav tm="0">
                                          <p:val>
                                            <p:strVal val="#ppt_x"/>
                                          </p:val>
                                        </p:tav>
                                        <p:tav tm="100000">
                                          <p:val>
                                            <p:strVal val="#ppt_x"/>
                                          </p:val>
                                        </p:tav>
                                      </p:tavLst>
                                    </p:anim>
                                    <p:anim calcmode="lin" valueType="num">
                                      <p:cBhvr additive="base">
                                        <p:cTn id="40" dur="1250" fill="hold"/>
                                        <p:tgtEl>
                                          <p:spTgt spid="96"/>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2000"/>
                                  </p:stCondLst>
                                  <p:childTnLst>
                                    <p:set>
                                      <p:cBhvr>
                                        <p:cTn id="42" dur="1" fill="hold">
                                          <p:stCondLst>
                                            <p:cond delay="0"/>
                                          </p:stCondLst>
                                        </p:cTn>
                                        <p:tgtEl>
                                          <p:spTgt spid="97"/>
                                        </p:tgtEl>
                                        <p:attrNameLst>
                                          <p:attrName>style.visibility</p:attrName>
                                        </p:attrNameLst>
                                      </p:cBhvr>
                                      <p:to>
                                        <p:strVal val="visible"/>
                                      </p:to>
                                    </p:set>
                                    <p:anim calcmode="lin" valueType="num">
                                      <p:cBhvr additive="base">
                                        <p:cTn id="43" dur="1250" fill="hold"/>
                                        <p:tgtEl>
                                          <p:spTgt spid="97"/>
                                        </p:tgtEl>
                                        <p:attrNameLst>
                                          <p:attrName>ppt_x</p:attrName>
                                        </p:attrNameLst>
                                      </p:cBhvr>
                                      <p:tavLst>
                                        <p:tav tm="0">
                                          <p:val>
                                            <p:strVal val="#ppt_x"/>
                                          </p:val>
                                        </p:tav>
                                        <p:tav tm="100000">
                                          <p:val>
                                            <p:strVal val="#ppt_x"/>
                                          </p:val>
                                        </p:tav>
                                      </p:tavLst>
                                    </p:anim>
                                    <p:anim calcmode="lin" valueType="num">
                                      <p:cBhvr additive="base">
                                        <p:cTn id="44" dur="1250" fill="hold"/>
                                        <p:tgtEl>
                                          <p:spTgt spid="97"/>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700"/>
                                  </p:stCondLst>
                                  <p:childTnLst>
                                    <p:set>
                                      <p:cBhvr>
                                        <p:cTn id="46" dur="1" fill="hold">
                                          <p:stCondLst>
                                            <p:cond delay="0"/>
                                          </p:stCondLst>
                                        </p:cTn>
                                        <p:tgtEl>
                                          <p:spTgt spid="98"/>
                                        </p:tgtEl>
                                        <p:attrNameLst>
                                          <p:attrName>style.visibility</p:attrName>
                                        </p:attrNameLst>
                                      </p:cBhvr>
                                      <p:to>
                                        <p:strVal val="visible"/>
                                      </p:to>
                                    </p:set>
                                    <p:anim calcmode="lin" valueType="num">
                                      <p:cBhvr additive="base">
                                        <p:cTn id="47" dur="1250" fill="hold"/>
                                        <p:tgtEl>
                                          <p:spTgt spid="98"/>
                                        </p:tgtEl>
                                        <p:attrNameLst>
                                          <p:attrName>ppt_x</p:attrName>
                                        </p:attrNameLst>
                                      </p:cBhvr>
                                      <p:tavLst>
                                        <p:tav tm="0">
                                          <p:val>
                                            <p:strVal val="#ppt_x"/>
                                          </p:val>
                                        </p:tav>
                                        <p:tav tm="100000">
                                          <p:val>
                                            <p:strVal val="#ppt_x"/>
                                          </p:val>
                                        </p:tav>
                                      </p:tavLst>
                                    </p:anim>
                                    <p:anim calcmode="lin" valueType="num">
                                      <p:cBhvr additive="base">
                                        <p:cTn id="48" dur="1250" fill="hold"/>
                                        <p:tgtEl>
                                          <p:spTgt spid="98"/>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2300"/>
                                  </p:stCondLst>
                                  <p:childTnLst>
                                    <p:set>
                                      <p:cBhvr>
                                        <p:cTn id="50" dur="1" fill="hold">
                                          <p:stCondLst>
                                            <p:cond delay="0"/>
                                          </p:stCondLst>
                                        </p:cTn>
                                        <p:tgtEl>
                                          <p:spTgt spid="99"/>
                                        </p:tgtEl>
                                        <p:attrNameLst>
                                          <p:attrName>style.visibility</p:attrName>
                                        </p:attrNameLst>
                                      </p:cBhvr>
                                      <p:to>
                                        <p:strVal val="visible"/>
                                      </p:to>
                                    </p:set>
                                    <p:anim calcmode="lin" valueType="num">
                                      <p:cBhvr additive="base">
                                        <p:cTn id="51" dur="1250" fill="hold"/>
                                        <p:tgtEl>
                                          <p:spTgt spid="99"/>
                                        </p:tgtEl>
                                        <p:attrNameLst>
                                          <p:attrName>ppt_x</p:attrName>
                                        </p:attrNameLst>
                                      </p:cBhvr>
                                      <p:tavLst>
                                        <p:tav tm="0">
                                          <p:val>
                                            <p:strVal val="#ppt_x"/>
                                          </p:val>
                                        </p:tav>
                                        <p:tav tm="100000">
                                          <p:val>
                                            <p:strVal val="#ppt_x"/>
                                          </p:val>
                                        </p:tav>
                                      </p:tavLst>
                                    </p:anim>
                                    <p:anim calcmode="lin" valueType="num">
                                      <p:cBhvr additive="base">
                                        <p:cTn id="52" dur="1250" fill="hold"/>
                                        <p:tgtEl>
                                          <p:spTgt spid="99"/>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900"/>
                                  </p:stCondLst>
                                  <p:childTnLst>
                                    <p:set>
                                      <p:cBhvr>
                                        <p:cTn id="54" dur="1" fill="hold">
                                          <p:stCondLst>
                                            <p:cond delay="0"/>
                                          </p:stCondLst>
                                        </p:cTn>
                                        <p:tgtEl>
                                          <p:spTgt spid="100"/>
                                        </p:tgtEl>
                                        <p:attrNameLst>
                                          <p:attrName>style.visibility</p:attrName>
                                        </p:attrNameLst>
                                      </p:cBhvr>
                                      <p:to>
                                        <p:strVal val="visible"/>
                                      </p:to>
                                    </p:set>
                                    <p:anim calcmode="lin" valueType="num">
                                      <p:cBhvr additive="base">
                                        <p:cTn id="55" dur="1250" fill="hold"/>
                                        <p:tgtEl>
                                          <p:spTgt spid="100"/>
                                        </p:tgtEl>
                                        <p:attrNameLst>
                                          <p:attrName>ppt_x</p:attrName>
                                        </p:attrNameLst>
                                      </p:cBhvr>
                                      <p:tavLst>
                                        <p:tav tm="0">
                                          <p:val>
                                            <p:strVal val="#ppt_x"/>
                                          </p:val>
                                        </p:tav>
                                        <p:tav tm="100000">
                                          <p:val>
                                            <p:strVal val="#ppt_x"/>
                                          </p:val>
                                        </p:tav>
                                      </p:tavLst>
                                    </p:anim>
                                    <p:anim calcmode="lin" valueType="num">
                                      <p:cBhvr additive="base">
                                        <p:cTn id="56" dur="1250" fill="hold"/>
                                        <p:tgtEl>
                                          <p:spTgt spid="100"/>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400"/>
                                  </p:stCondLst>
                                  <p:childTnLst>
                                    <p:set>
                                      <p:cBhvr>
                                        <p:cTn id="58" dur="1" fill="hold">
                                          <p:stCondLst>
                                            <p:cond delay="0"/>
                                          </p:stCondLst>
                                        </p:cTn>
                                        <p:tgtEl>
                                          <p:spTgt spid="101"/>
                                        </p:tgtEl>
                                        <p:attrNameLst>
                                          <p:attrName>style.visibility</p:attrName>
                                        </p:attrNameLst>
                                      </p:cBhvr>
                                      <p:to>
                                        <p:strVal val="visible"/>
                                      </p:to>
                                    </p:set>
                                    <p:anim calcmode="lin" valueType="num">
                                      <p:cBhvr additive="base">
                                        <p:cTn id="59" dur="1250" fill="hold"/>
                                        <p:tgtEl>
                                          <p:spTgt spid="101"/>
                                        </p:tgtEl>
                                        <p:attrNameLst>
                                          <p:attrName>ppt_x</p:attrName>
                                        </p:attrNameLst>
                                      </p:cBhvr>
                                      <p:tavLst>
                                        <p:tav tm="0">
                                          <p:val>
                                            <p:strVal val="#ppt_x"/>
                                          </p:val>
                                        </p:tav>
                                        <p:tav tm="100000">
                                          <p:val>
                                            <p:strVal val="#ppt_x"/>
                                          </p:val>
                                        </p:tav>
                                      </p:tavLst>
                                    </p:anim>
                                    <p:anim calcmode="lin" valueType="num">
                                      <p:cBhvr additive="base">
                                        <p:cTn id="60" dur="1250" fill="hold"/>
                                        <p:tgtEl>
                                          <p:spTgt spid="101"/>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100"/>
                                  </p:stCondLst>
                                  <p:childTnLst>
                                    <p:set>
                                      <p:cBhvr>
                                        <p:cTn id="62" dur="1" fill="hold">
                                          <p:stCondLst>
                                            <p:cond delay="0"/>
                                          </p:stCondLst>
                                        </p:cTn>
                                        <p:tgtEl>
                                          <p:spTgt spid="102"/>
                                        </p:tgtEl>
                                        <p:attrNameLst>
                                          <p:attrName>style.visibility</p:attrName>
                                        </p:attrNameLst>
                                      </p:cBhvr>
                                      <p:to>
                                        <p:strVal val="visible"/>
                                      </p:to>
                                    </p:set>
                                    <p:anim calcmode="lin" valueType="num">
                                      <p:cBhvr additive="base">
                                        <p:cTn id="63" dur="1250" fill="hold"/>
                                        <p:tgtEl>
                                          <p:spTgt spid="102"/>
                                        </p:tgtEl>
                                        <p:attrNameLst>
                                          <p:attrName>ppt_x</p:attrName>
                                        </p:attrNameLst>
                                      </p:cBhvr>
                                      <p:tavLst>
                                        <p:tav tm="0">
                                          <p:val>
                                            <p:strVal val="#ppt_x"/>
                                          </p:val>
                                        </p:tav>
                                        <p:tav tm="100000">
                                          <p:val>
                                            <p:strVal val="#ppt_x"/>
                                          </p:val>
                                        </p:tav>
                                      </p:tavLst>
                                    </p:anim>
                                    <p:anim calcmode="lin" valueType="num">
                                      <p:cBhvr additive="base">
                                        <p:cTn id="64" dur="1250" fill="hold"/>
                                        <p:tgtEl>
                                          <p:spTgt spid="102"/>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700"/>
                                  </p:stCondLst>
                                  <p:childTnLst>
                                    <p:set>
                                      <p:cBhvr>
                                        <p:cTn id="66" dur="1" fill="hold">
                                          <p:stCondLst>
                                            <p:cond delay="0"/>
                                          </p:stCondLst>
                                        </p:cTn>
                                        <p:tgtEl>
                                          <p:spTgt spid="127"/>
                                        </p:tgtEl>
                                        <p:attrNameLst>
                                          <p:attrName>style.visibility</p:attrName>
                                        </p:attrNameLst>
                                      </p:cBhvr>
                                      <p:to>
                                        <p:strVal val="visible"/>
                                      </p:to>
                                    </p:set>
                                    <p:anim calcmode="lin" valueType="num">
                                      <p:cBhvr additive="base">
                                        <p:cTn id="67" dur="1250" fill="hold"/>
                                        <p:tgtEl>
                                          <p:spTgt spid="127"/>
                                        </p:tgtEl>
                                        <p:attrNameLst>
                                          <p:attrName>ppt_x</p:attrName>
                                        </p:attrNameLst>
                                      </p:cBhvr>
                                      <p:tavLst>
                                        <p:tav tm="0">
                                          <p:val>
                                            <p:strVal val="#ppt_x"/>
                                          </p:val>
                                        </p:tav>
                                        <p:tav tm="100000">
                                          <p:val>
                                            <p:strVal val="#ppt_x"/>
                                          </p:val>
                                        </p:tav>
                                      </p:tavLst>
                                    </p:anim>
                                    <p:anim calcmode="lin" valueType="num">
                                      <p:cBhvr additive="base">
                                        <p:cTn id="68" dur="1250" fill="hold"/>
                                        <p:tgtEl>
                                          <p:spTgt spid="127"/>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400"/>
                                  </p:stCondLst>
                                  <p:childTnLst>
                                    <p:set>
                                      <p:cBhvr>
                                        <p:cTn id="70" dur="1" fill="hold">
                                          <p:stCondLst>
                                            <p:cond delay="0"/>
                                          </p:stCondLst>
                                        </p:cTn>
                                        <p:tgtEl>
                                          <p:spTgt spid="128"/>
                                        </p:tgtEl>
                                        <p:attrNameLst>
                                          <p:attrName>style.visibility</p:attrName>
                                        </p:attrNameLst>
                                      </p:cBhvr>
                                      <p:to>
                                        <p:strVal val="visible"/>
                                      </p:to>
                                    </p:set>
                                    <p:anim calcmode="lin" valueType="num">
                                      <p:cBhvr additive="base">
                                        <p:cTn id="71" dur="1250" fill="hold"/>
                                        <p:tgtEl>
                                          <p:spTgt spid="128"/>
                                        </p:tgtEl>
                                        <p:attrNameLst>
                                          <p:attrName>ppt_x</p:attrName>
                                        </p:attrNameLst>
                                      </p:cBhvr>
                                      <p:tavLst>
                                        <p:tav tm="0">
                                          <p:val>
                                            <p:strVal val="#ppt_x"/>
                                          </p:val>
                                        </p:tav>
                                        <p:tav tm="100000">
                                          <p:val>
                                            <p:strVal val="#ppt_x"/>
                                          </p:val>
                                        </p:tav>
                                      </p:tavLst>
                                    </p:anim>
                                    <p:anim calcmode="lin" valueType="num">
                                      <p:cBhvr additive="base">
                                        <p:cTn id="72" dur="1250" fill="hold"/>
                                        <p:tgtEl>
                                          <p:spTgt spid="128"/>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300"/>
                                  </p:stCondLst>
                                  <p:childTnLst>
                                    <p:set>
                                      <p:cBhvr>
                                        <p:cTn id="74" dur="1" fill="hold">
                                          <p:stCondLst>
                                            <p:cond delay="0"/>
                                          </p:stCondLst>
                                        </p:cTn>
                                        <p:tgtEl>
                                          <p:spTgt spid="129"/>
                                        </p:tgtEl>
                                        <p:attrNameLst>
                                          <p:attrName>style.visibility</p:attrName>
                                        </p:attrNameLst>
                                      </p:cBhvr>
                                      <p:to>
                                        <p:strVal val="visible"/>
                                      </p:to>
                                    </p:set>
                                    <p:anim calcmode="lin" valueType="num">
                                      <p:cBhvr additive="base">
                                        <p:cTn id="75" dur="1250" fill="hold"/>
                                        <p:tgtEl>
                                          <p:spTgt spid="129"/>
                                        </p:tgtEl>
                                        <p:attrNameLst>
                                          <p:attrName>ppt_x</p:attrName>
                                        </p:attrNameLst>
                                      </p:cBhvr>
                                      <p:tavLst>
                                        <p:tav tm="0">
                                          <p:val>
                                            <p:strVal val="#ppt_x"/>
                                          </p:val>
                                        </p:tav>
                                        <p:tav tm="100000">
                                          <p:val>
                                            <p:strVal val="#ppt_x"/>
                                          </p:val>
                                        </p:tav>
                                      </p:tavLst>
                                    </p:anim>
                                    <p:anim calcmode="lin" valueType="num">
                                      <p:cBhvr additive="base">
                                        <p:cTn id="76" dur="1250" fill="hold"/>
                                        <p:tgtEl>
                                          <p:spTgt spid="129"/>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00"/>
                                  </p:stCondLst>
                                  <p:childTnLst>
                                    <p:set>
                                      <p:cBhvr>
                                        <p:cTn id="78" dur="1" fill="hold">
                                          <p:stCondLst>
                                            <p:cond delay="0"/>
                                          </p:stCondLst>
                                        </p:cTn>
                                        <p:tgtEl>
                                          <p:spTgt spid="130"/>
                                        </p:tgtEl>
                                        <p:attrNameLst>
                                          <p:attrName>style.visibility</p:attrName>
                                        </p:attrNameLst>
                                      </p:cBhvr>
                                      <p:to>
                                        <p:strVal val="visible"/>
                                      </p:to>
                                    </p:set>
                                    <p:anim calcmode="lin" valueType="num">
                                      <p:cBhvr additive="base">
                                        <p:cTn id="79" dur="1250" fill="hold"/>
                                        <p:tgtEl>
                                          <p:spTgt spid="130"/>
                                        </p:tgtEl>
                                        <p:attrNameLst>
                                          <p:attrName>ppt_x</p:attrName>
                                        </p:attrNameLst>
                                      </p:cBhvr>
                                      <p:tavLst>
                                        <p:tav tm="0">
                                          <p:val>
                                            <p:strVal val="#ppt_x"/>
                                          </p:val>
                                        </p:tav>
                                        <p:tav tm="100000">
                                          <p:val>
                                            <p:strVal val="#ppt_x"/>
                                          </p:val>
                                        </p:tav>
                                      </p:tavLst>
                                    </p:anim>
                                    <p:anim calcmode="lin" valueType="num">
                                      <p:cBhvr additive="base">
                                        <p:cTn id="80" dur="1250" fill="hold"/>
                                        <p:tgtEl>
                                          <p:spTgt spid="130"/>
                                        </p:tgtEl>
                                        <p:attrNameLst>
                                          <p:attrName>ppt_y</p:attrName>
                                        </p:attrNameLst>
                                      </p:cBhvr>
                                      <p:tavLst>
                                        <p:tav tm="0">
                                          <p:val>
                                            <p:strVal val="1+#ppt_h/2"/>
                                          </p:val>
                                        </p:tav>
                                        <p:tav tm="100000">
                                          <p:val>
                                            <p:strVal val="#ppt_y"/>
                                          </p:val>
                                        </p:tav>
                                      </p:tavLst>
                                    </p:anim>
                                  </p:childTnLst>
                                </p:cTn>
                              </p:par>
                              <p:par>
                                <p:cTn id="81" presetID="2" presetClass="entr" presetSubtype="4" decel="100000" fill="hold" nodeType="withEffect">
                                  <p:stCondLst>
                                    <p:cond delay="100"/>
                                  </p:stCondLst>
                                  <p:childTnLst>
                                    <p:set>
                                      <p:cBhvr>
                                        <p:cTn id="82" dur="1" fill="hold">
                                          <p:stCondLst>
                                            <p:cond delay="0"/>
                                          </p:stCondLst>
                                        </p:cTn>
                                        <p:tgtEl>
                                          <p:spTgt spid="131"/>
                                        </p:tgtEl>
                                        <p:attrNameLst>
                                          <p:attrName>style.visibility</p:attrName>
                                        </p:attrNameLst>
                                      </p:cBhvr>
                                      <p:to>
                                        <p:strVal val="visible"/>
                                      </p:to>
                                    </p:set>
                                    <p:anim calcmode="lin" valueType="num">
                                      <p:cBhvr additive="base">
                                        <p:cTn id="83" dur="1250" fill="hold"/>
                                        <p:tgtEl>
                                          <p:spTgt spid="131"/>
                                        </p:tgtEl>
                                        <p:attrNameLst>
                                          <p:attrName>ppt_x</p:attrName>
                                        </p:attrNameLst>
                                      </p:cBhvr>
                                      <p:tavLst>
                                        <p:tav tm="0">
                                          <p:val>
                                            <p:strVal val="#ppt_x"/>
                                          </p:val>
                                        </p:tav>
                                        <p:tav tm="100000">
                                          <p:val>
                                            <p:strVal val="#ppt_x"/>
                                          </p:val>
                                        </p:tav>
                                      </p:tavLst>
                                    </p:anim>
                                    <p:anim calcmode="lin" valueType="num">
                                      <p:cBhvr additive="base">
                                        <p:cTn id="84" dur="1250" fill="hold"/>
                                        <p:tgtEl>
                                          <p:spTgt spid="131"/>
                                        </p:tgtEl>
                                        <p:attrNameLst>
                                          <p:attrName>ppt_y</p:attrName>
                                        </p:attrNameLst>
                                      </p:cBhvr>
                                      <p:tavLst>
                                        <p:tav tm="0">
                                          <p:val>
                                            <p:strVal val="1+#ppt_h/2"/>
                                          </p:val>
                                        </p:tav>
                                        <p:tav tm="100000">
                                          <p:val>
                                            <p:strVal val="#ppt_y"/>
                                          </p:val>
                                        </p:tav>
                                      </p:tavLst>
                                    </p:anim>
                                  </p:childTnLst>
                                </p:cTn>
                              </p:par>
                              <p:par>
                                <p:cTn id="85" presetID="2" presetClass="entr" presetSubtype="4" decel="100000" fill="hold" nodeType="withEffect">
                                  <p:stCondLst>
                                    <p:cond delay="0"/>
                                  </p:stCondLst>
                                  <p:childTnLst>
                                    <p:set>
                                      <p:cBhvr>
                                        <p:cTn id="86" dur="1" fill="hold">
                                          <p:stCondLst>
                                            <p:cond delay="0"/>
                                          </p:stCondLst>
                                        </p:cTn>
                                        <p:tgtEl>
                                          <p:spTgt spid="132"/>
                                        </p:tgtEl>
                                        <p:attrNameLst>
                                          <p:attrName>style.visibility</p:attrName>
                                        </p:attrNameLst>
                                      </p:cBhvr>
                                      <p:to>
                                        <p:strVal val="visible"/>
                                      </p:to>
                                    </p:set>
                                    <p:anim calcmode="lin" valueType="num">
                                      <p:cBhvr additive="base">
                                        <p:cTn id="87" dur="1250" fill="hold"/>
                                        <p:tgtEl>
                                          <p:spTgt spid="132"/>
                                        </p:tgtEl>
                                        <p:attrNameLst>
                                          <p:attrName>ppt_x</p:attrName>
                                        </p:attrNameLst>
                                      </p:cBhvr>
                                      <p:tavLst>
                                        <p:tav tm="0">
                                          <p:val>
                                            <p:strVal val="#ppt_x"/>
                                          </p:val>
                                        </p:tav>
                                        <p:tav tm="100000">
                                          <p:val>
                                            <p:strVal val="#ppt_x"/>
                                          </p:val>
                                        </p:tav>
                                      </p:tavLst>
                                    </p:anim>
                                    <p:anim calcmode="lin" valueType="num">
                                      <p:cBhvr additive="base">
                                        <p:cTn id="88" dur="1250" fill="hold"/>
                                        <p:tgtEl>
                                          <p:spTgt spid="132"/>
                                        </p:tgtEl>
                                        <p:attrNameLst>
                                          <p:attrName>ppt_y</p:attrName>
                                        </p:attrNameLst>
                                      </p:cBhvr>
                                      <p:tavLst>
                                        <p:tav tm="0">
                                          <p:val>
                                            <p:strVal val="1+#ppt_h/2"/>
                                          </p:val>
                                        </p:tav>
                                        <p:tav tm="100000">
                                          <p:val>
                                            <p:strVal val="#ppt_y"/>
                                          </p:val>
                                        </p:tav>
                                      </p:tavLst>
                                    </p:anim>
                                  </p:childTnLst>
                                </p:cTn>
                              </p:par>
                              <p:par>
                                <p:cTn id="89" presetID="2" presetClass="entr" presetSubtype="4" decel="100000" fill="hold" nodeType="withEffect">
                                  <p:stCondLst>
                                    <p:cond delay="1900"/>
                                  </p:stCondLst>
                                  <p:childTnLst>
                                    <p:set>
                                      <p:cBhvr>
                                        <p:cTn id="90" dur="1" fill="hold">
                                          <p:stCondLst>
                                            <p:cond delay="0"/>
                                          </p:stCondLst>
                                        </p:cTn>
                                        <p:tgtEl>
                                          <p:spTgt spid="133"/>
                                        </p:tgtEl>
                                        <p:attrNameLst>
                                          <p:attrName>style.visibility</p:attrName>
                                        </p:attrNameLst>
                                      </p:cBhvr>
                                      <p:to>
                                        <p:strVal val="visible"/>
                                      </p:to>
                                    </p:set>
                                    <p:anim calcmode="lin" valueType="num">
                                      <p:cBhvr additive="base">
                                        <p:cTn id="91" dur="1250" fill="hold"/>
                                        <p:tgtEl>
                                          <p:spTgt spid="133"/>
                                        </p:tgtEl>
                                        <p:attrNameLst>
                                          <p:attrName>ppt_x</p:attrName>
                                        </p:attrNameLst>
                                      </p:cBhvr>
                                      <p:tavLst>
                                        <p:tav tm="0">
                                          <p:val>
                                            <p:strVal val="#ppt_x"/>
                                          </p:val>
                                        </p:tav>
                                        <p:tav tm="100000">
                                          <p:val>
                                            <p:strVal val="#ppt_x"/>
                                          </p:val>
                                        </p:tav>
                                      </p:tavLst>
                                    </p:anim>
                                    <p:anim calcmode="lin" valueType="num">
                                      <p:cBhvr additive="base">
                                        <p:cTn id="92" dur="1250" fill="hold"/>
                                        <p:tgtEl>
                                          <p:spTgt spid="133"/>
                                        </p:tgtEl>
                                        <p:attrNameLst>
                                          <p:attrName>ppt_y</p:attrName>
                                        </p:attrNameLst>
                                      </p:cBhvr>
                                      <p:tavLst>
                                        <p:tav tm="0">
                                          <p:val>
                                            <p:strVal val="1+#ppt_h/2"/>
                                          </p:val>
                                        </p:tav>
                                        <p:tav tm="100000">
                                          <p:val>
                                            <p:strVal val="#ppt_y"/>
                                          </p:val>
                                        </p:tav>
                                      </p:tavLst>
                                    </p:anim>
                                  </p:childTnLst>
                                </p:cTn>
                              </p:par>
                              <p:par>
                                <p:cTn id="93" presetID="2" presetClass="entr" presetSubtype="4" decel="100000" fill="hold" nodeType="withEffect">
                                  <p:stCondLst>
                                    <p:cond delay="1800"/>
                                  </p:stCondLst>
                                  <p:childTnLst>
                                    <p:set>
                                      <p:cBhvr>
                                        <p:cTn id="94" dur="1" fill="hold">
                                          <p:stCondLst>
                                            <p:cond delay="0"/>
                                          </p:stCondLst>
                                        </p:cTn>
                                        <p:tgtEl>
                                          <p:spTgt spid="134"/>
                                        </p:tgtEl>
                                        <p:attrNameLst>
                                          <p:attrName>style.visibility</p:attrName>
                                        </p:attrNameLst>
                                      </p:cBhvr>
                                      <p:to>
                                        <p:strVal val="visible"/>
                                      </p:to>
                                    </p:set>
                                    <p:anim calcmode="lin" valueType="num">
                                      <p:cBhvr additive="base">
                                        <p:cTn id="95" dur="1250" fill="hold"/>
                                        <p:tgtEl>
                                          <p:spTgt spid="134"/>
                                        </p:tgtEl>
                                        <p:attrNameLst>
                                          <p:attrName>ppt_x</p:attrName>
                                        </p:attrNameLst>
                                      </p:cBhvr>
                                      <p:tavLst>
                                        <p:tav tm="0">
                                          <p:val>
                                            <p:strVal val="#ppt_x"/>
                                          </p:val>
                                        </p:tav>
                                        <p:tav tm="100000">
                                          <p:val>
                                            <p:strVal val="#ppt_x"/>
                                          </p:val>
                                        </p:tav>
                                      </p:tavLst>
                                    </p:anim>
                                    <p:anim calcmode="lin" valueType="num">
                                      <p:cBhvr additive="base">
                                        <p:cTn id="96" dur="1250" fill="hold"/>
                                        <p:tgtEl>
                                          <p:spTgt spid="134"/>
                                        </p:tgtEl>
                                        <p:attrNameLst>
                                          <p:attrName>ppt_y</p:attrName>
                                        </p:attrNameLst>
                                      </p:cBhvr>
                                      <p:tavLst>
                                        <p:tav tm="0">
                                          <p:val>
                                            <p:strVal val="1+#ppt_h/2"/>
                                          </p:val>
                                        </p:tav>
                                        <p:tav tm="100000">
                                          <p:val>
                                            <p:strVal val="#ppt_y"/>
                                          </p:val>
                                        </p:tav>
                                      </p:tavLst>
                                    </p:anim>
                                  </p:childTnLst>
                                </p:cTn>
                              </p:par>
                              <p:par>
                                <p:cTn id="97" presetID="2" presetClass="entr" presetSubtype="4" decel="100000" fill="hold" nodeType="withEffect">
                                  <p:stCondLst>
                                    <p:cond delay="2300"/>
                                  </p:stCondLst>
                                  <p:childTnLst>
                                    <p:set>
                                      <p:cBhvr>
                                        <p:cTn id="98" dur="1" fill="hold">
                                          <p:stCondLst>
                                            <p:cond delay="0"/>
                                          </p:stCondLst>
                                        </p:cTn>
                                        <p:tgtEl>
                                          <p:spTgt spid="135"/>
                                        </p:tgtEl>
                                        <p:attrNameLst>
                                          <p:attrName>style.visibility</p:attrName>
                                        </p:attrNameLst>
                                      </p:cBhvr>
                                      <p:to>
                                        <p:strVal val="visible"/>
                                      </p:to>
                                    </p:set>
                                    <p:anim calcmode="lin" valueType="num">
                                      <p:cBhvr additive="base">
                                        <p:cTn id="99" dur="1250" fill="hold"/>
                                        <p:tgtEl>
                                          <p:spTgt spid="135"/>
                                        </p:tgtEl>
                                        <p:attrNameLst>
                                          <p:attrName>ppt_x</p:attrName>
                                        </p:attrNameLst>
                                      </p:cBhvr>
                                      <p:tavLst>
                                        <p:tav tm="0">
                                          <p:val>
                                            <p:strVal val="#ppt_x"/>
                                          </p:val>
                                        </p:tav>
                                        <p:tav tm="100000">
                                          <p:val>
                                            <p:strVal val="#ppt_x"/>
                                          </p:val>
                                        </p:tav>
                                      </p:tavLst>
                                    </p:anim>
                                    <p:anim calcmode="lin" valueType="num">
                                      <p:cBhvr additive="base">
                                        <p:cTn id="100" dur="1250" fill="hold"/>
                                        <p:tgtEl>
                                          <p:spTgt spid="135"/>
                                        </p:tgtEl>
                                        <p:attrNameLst>
                                          <p:attrName>ppt_y</p:attrName>
                                        </p:attrNameLst>
                                      </p:cBhvr>
                                      <p:tavLst>
                                        <p:tav tm="0">
                                          <p:val>
                                            <p:strVal val="1+#ppt_h/2"/>
                                          </p:val>
                                        </p:tav>
                                        <p:tav tm="100000">
                                          <p:val>
                                            <p:strVal val="#ppt_y"/>
                                          </p:val>
                                        </p:tav>
                                      </p:tavLst>
                                    </p:anim>
                                  </p:childTnLst>
                                </p:cTn>
                              </p:par>
                              <p:par>
                                <p:cTn id="101" presetID="2" presetClass="entr" presetSubtype="4" decel="100000" fill="hold" nodeType="withEffect">
                                  <p:stCondLst>
                                    <p:cond delay="600"/>
                                  </p:stCondLst>
                                  <p:childTnLst>
                                    <p:set>
                                      <p:cBhvr>
                                        <p:cTn id="102" dur="1" fill="hold">
                                          <p:stCondLst>
                                            <p:cond delay="0"/>
                                          </p:stCondLst>
                                        </p:cTn>
                                        <p:tgtEl>
                                          <p:spTgt spid="136"/>
                                        </p:tgtEl>
                                        <p:attrNameLst>
                                          <p:attrName>style.visibility</p:attrName>
                                        </p:attrNameLst>
                                      </p:cBhvr>
                                      <p:to>
                                        <p:strVal val="visible"/>
                                      </p:to>
                                    </p:set>
                                    <p:anim calcmode="lin" valueType="num">
                                      <p:cBhvr additive="base">
                                        <p:cTn id="103" dur="1250" fill="hold"/>
                                        <p:tgtEl>
                                          <p:spTgt spid="136"/>
                                        </p:tgtEl>
                                        <p:attrNameLst>
                                          <p:attrName>ppt_x</p:attrName>
                                        </p:attrNameLst>
                                      </p:cBhvr>
                                      <p:tavLst>
                                        <p:tav tm="0">
                                          <p:val>
                                            <p:strVal val="#ppt_x"/>
                                          </p:val>
                                        </p:tav>
                                        <p:tav tm="100000">
                                          <p:val>
                                            <p:strVal val="#ppt_x"/>
                                          </p:val>
                                        </p:tav>
                                      </p:tavLst>
                                    </p:anim>
                                    <p:anim calcmode="lin" valueType="num">
                                      <p:cBhvr additive="base">
                                        <p:cTn id="104" dur="1250" fill="hold"/>
                                        <p:tgtEl>
                                          <p:spTgt spid="136"/>
                                        </p:tgtEl>
                                        <p:attrNameLst>
                                          <p:attrName>ppt_y</p:attrName>
                                        </p:attrNameLst>
                                      </p:cBhvr>
                                      <p:tavLst>
                                        <p:tav tm="0">
                                          <p:val>
                                            <p:strVal val="1+#ppt_h/2"/>
                                          </p:val>
                                        </p:tav>
                                        <p:tav tm="100000">
                                          <p:val>
                                            <p:strVal val="#ppt_y"/>
                                          </p:val>
                                        </p:tav>
                                      </p:tavLst>
                                    </p:anim>
                                  </p:childTnLst>
                                </p:cTn>
                              </p:par>
                              <p:par>
                                <p:cTn id="105" presetID="2" presetClass="entr" presetSubtype="4" decel="100000" fill="hold" nodeType="withEffect">
                                  <p:stCondLst>
                                    <p:cond delay="1300"/>
                                  </p:stCondLst>
                                  <p:childTnLst>
                                    <p:set>
                                      <p:cBhvr>
                                        <p:cTn id="106" dur="1" fill="hold">
                                          <p:stCondLst>
                                            <p:cond delay="0"/>
                                          </p:stCondLst>
                                        </p:cTn>
                                        <p:tgtEl>
                                          <p:spTgt spid="137"/>
                                        </p:tgtEl>
                                        <p:attrNameLst>
                                          <p:attrName>style.visibility</p:attrName>
                                        </p:attrNameLst>
                                      </p:cBhvr>
                                      <p:to>
                                        <p:strVal val="visible"/>
                                      </p:to>
                                    </p:set>
                                    <p:anim calcmode="lin" valueType="num">
                                      <p:cBhvr additive="base">
                                        <p:cTn id="107" dur="1250" fill="hold"/>
                                        <p:tgtEl>
                                          <p:spTgt spid="137"/>
                                        </p:tgtEl>
                                        <p:attrNameLst>
                                          <p:attrName>ppt_x</p:attrName>
                                        </p:attrNameLst>
                                      </p:cBhvr>
                                      <p:tavLst>
                                        <p:tav tm="0">
                                          <p:val>
                                            <p:strVal val="#ppt_x"/>
                                          </p:val>
                                        </p:tav>
                                        <p:tav tm="100000">
                                          <p:val>
                                            <p:strVal val="#ppt_x"/>
                                          </p:val>
                                        </p:tav>
                                      </p:tavLst>
                                    </p:anim>
                                    <p:anim calcmode="lin" valueType="num">
                                      <p:cBhvr additive="base">
                                        <p:cTn id="108" dur="1250" fill="hold"/>
                                        <p:tgtEl>
                                          <p:spTgt spid="137"/>
                                        </p:tgtEl>
                                        <p:attrNameLst>
                                          <p:attrName>ppt_y</p:attrName>
                                        </p:attrNameLst>
                                      </p:cBhvr>
                                      <p:tavLst>
                                        <p:tav tm="0">
                                          <p:val>
                                            <p:strVal val="1+#ppt_h/2"/>
                                          </p:val>
                                        </p:tav>
                                        <p:tav tm="100000">
                                          <p:val>
                                            <p:strVal val="#ppt_y"/>
                                          </p:val>
                                        </p:tav>
                                      </p:tavLst>
                                    </p:anim>
                                  </p:childTnLst>
                                </p:cTn>
                              </p:par>
                              <p:par>
                                <p:cTn id="109" presetID="2" presetClass="entr" presetSubtype="4" decel="100000" fill="hold" nodeType="withEffect">
                                  <p:stCondLst>
                                    <p:cond delay="2500"/>
                                  </p:stCondLst>
                                  <p:childTnLst>
                                    <p:set>
                                      <p:cBhvr>
                                        <p:cTn id="110" dur="1" fill="hold">
                                          <p:stCondLst>
                                            <p:cond delay="0"/>
                                          </p:stCondLst>
                                        </p:cTn>
                                        <p:tgtEl>
                                          <p:spTgt spid="138"/>
                                        </p:tgtEl>
                                        <p:attrNameLst>
                                          <p:attrName>style.visibility</p:attrName>
                                        </p:attrNameLst>
                                      </p:cBhvr>
                                      <p:to>
                                        <p:strVal val="visible"/>
                                      </p:to>
                                    </p:set>
                                    <p:anim calcmode="lin" valueType="num">
                                      <p:cBhvr additive="base">
                                        <p:cTn id="111" dur="1250" fill="hold"/>
                                        <p:tgtEl>
                                          <p:spTgt spid="138"/>
                                        </p:tgtEl>
                                        <p:attrNameLst>
                                          <p:attrName>ppt_x</p:attrName>
                                        </p:attrNameLst>
                                      </p:cBhvr>
                                      <p:tavLst>
                                        <p:tav tm="0">
                                          <p:val>
                                            <p:strVal val="#ppt_x"/>
                                          </p:val>
                                        </p:tav>
                                        <p:tav tm="100000">
                                          <p:val>
                                            <p:strVal val="#ppt_x"/>
                                          </p:val>
                                        </p:tav>
                                      </p:tavLst>
                                    </p:anim>
                                    <p:anim calcmode="lin" valueType="num">
                                      <p:cBhvr additive="base">
                                        <p:cTn id="112" dur="1250" fill="hold"/>
                                        <p:tgtEl>
                                          <p:spTgt spid="138"/>
                                        </p:tgtEl>
                                        <p:attrNameLst>
                                          <p:attrName>ppt_y</p:attrName>
                                        </p:attrNameLst>
                                      </p:cBhvr>
                                      <p:tavLst>
                                        <p:tav tm="0">
                                          <p:val>
                                            <p:strVal val="1+#ppt_h/2"/>
                                          </p:val>
                                        </p:tav>
                                        <p:tav tm="100000">
                                          <p:val>
                                            <p:strVal val="#ppt_y"/>
                                          </p:val>
                                        </p:tav>
                                      </p:tavLst>
                                    </p:anim>
                                  </p:childTnLst>
                                </p:cTn>
                              </p:par>
                              <p:par>
                                <p:cTn id="113" presetID="2" presetClass="entr" presetSubtype="4" decel="100000" fill="hold" nodeType="withEffect">
                                  <p:stCondLst>
                                    <p:cond delay="2200"/>
                                  </p:stCondLst>
                                  <p:childTnLst>
                                    <p:set>
                                      <p:cBhvr>
                                        <p:cTn id="114" dur="1" fill="hold">
                                          <p:stCondLst>
                                            <p:cond delay="0"/>
                                          </p:stCondLst>
                                        </p:cTn>
                                        <p:tgtEl>
                                          <p:spTgt spid="139"/>
                                        </p:tgtEl>
                                        <p:attrNameLst>
                                          <p:attrName>style.visibility</p:attrName>
                                        </p:attrNameLst>
                                      </p:cBhvr>
                                      <p:to>
                                        <p:strVal val="visible"/>
                                      </p:to>
                                    </p:set>
                                    <p:anim calcmode="lin" valueType="num">
                                      <p:cBhvr additive="base">
                                        <p:cTn id="115" dur="1250" fill="hold"/>
                                        <p:tgtEl>
                                          <p:spTgt spid="139"/>
                                        </p:tgtEl>
                                        <p:attrNameLst>
                                          <p:attrName>ppt_x</p:attrName>
                                        </p:attrNameLst>
                                      </p:cBhvr>
                                      <p:tavLst>
                                        <p:tav tm="0">
                                          <p:val>
                                            <p:strVal val="#ppt_x"/>
                                          </p:val>
                                        </p:tav>
                                        <p:tav tm="100000">
                                          <p:val>
                                            <p:strVal val="#ppt_x"/>
                                          </p:val>
                                        </p:tav>
                                      </p:tavLst>
                                    </p:anim>
                                    <p:anim calcmode="lin" valueType="num">
                                      <p:cBhvr additive="base">
                                        <p:cTn id="116" dur="1250" fill="hold"/>
                                        <p:tgtEl>
                                          <p:spTgt spid="139"/>
                                        </p:tgtEl>
                                        <p:attrNameLst>
                                          <p:attrName>ppt_y</p:attrName>
                                        </p:attrNameLst>
                                      </p:cBhvr>
                                      <p:tavLst>
                                        <p:tav tm="0">
                                          <p:val>
                                            <p:strVal val="1+#ppt_h/2"/>
                                          </p:val>
                                        </p:tav>
                                        <p:tav tm="100000">
                                          <p:val>
                                            <p:strVal val="#ppt_y"/>
                                          </p:val>
                                        </p:tav>
                                      </p:tavLst>
                                    </p:anim>
                                  </p:childTnLst>
                                </p:cTn>
                              </p:par>
                              <p:par>
                                <p:cTn id="117" presetID="22" presetClass="entr" presetSubtype="8" fill="hold" grpId="0" nodeType="withEffect">
                                  <p:stCondLst>
                                    <p:cond delay="3750"/>
                                  </p:stCondLst>
                                  <p:childTnLst>
                                    <p:set>
                                      <p:cBhvr>
                                        <p:cTn id="118" dur="1" fill="hold">
                                          <p:stCondLst>
                                            <p:cond delay="0"/>
                                          </p:stCondLst>
                                        </p:cTn>
                                        <p:tgtEl>
                                          <p:spTgt spid="126"/>
                                        </p:tgtEl>
                                        <p:attrNameLst>
                                          <p:attrName>style.visibility</p:attrName>
                                        </p:attrNameLst>
                                      </p:cBhvr>
                                      <p:to>
                                        <p:strVal val="visible"/>
                                      </p:to>
                                    </p:set>
                                    <p:animEffect transition="in" filter="wipe(left)">
                                      <p:cBhvr>
                                        <p:cTn id="119" dur="500"/>
                                        <p:tgtEl>
                                          <p:spTgt spid="126"/>
                                        </p:tgtEl>
                                      </p:cBhvr>
                                    </p:animEffect>
                                  </p:childTnLst>
                                </p:cTn>
                              </p:par>
                              <p:par>
                                <p:cTn id="120" presetID="10" presetClass="entr" presetSubtype="0" fill="hold" nodeType="withEffect">
                                  <p:stCondLst>
                                    <p:cond delay="1000"/>
                                  </p:stCondLst>
                                  <p:childTnLst>
                                    <p:set>
                                      <p:cBhvr>
                                        <p:cTn id="121" dur="1" fill="hold">
                                          <p:stCondLst>
                                            <p:cond delay="0"/>
                                          </p:stCondLst>
                                        </p:cTn>
                                        <p:tgtEl>
                                          <p:spTgt spid="111"/>
                                        </p:tgtEl>
                                        <p:attrNameLst>
                                          <p:attrName>style.visibility</p:attrName>
                                        </p:attrNameLst>
                                      </p:cBhvr>
                                      <p:to>
                                        <p:strVal val="visible"/>
                                      </p:to>
                                    </p:set>
                                    <p:animEffect transition="in" filter="fade">
                                      <p:cBhvr>
                                        <p:cTn id="122" dur="2000"/>
                                        <p:tgtEl>
                                          <p:spTgt spid="111"/>
                                        </p:tgtEl>
                                      </p:cBhvr>
                                    </p:animEffect>
                                  </p:childTnLst>
                                </p:cTn>
                              </p:par>
                              <p:par>
                                <p:cTn id="123" presetID="45" presetClass="entr" presetSubtype="0" fill="hold" grpId="0" nodeType="withEffect">
                                  <p:stCondLst>
                                    <p:cond delay="500"/>
                                  </p:stCondLst>
                                  <p:iterate type="lt">
                                    <p:tmPct val="15000"/>
                                  </p:iterate>
                                  <p:childTnLst>
                                    <p:set>
                                      <p:cBhvr>
                                        <p:cTn id="124" dur="1" fill="hold">
                                          <p:stCondLst>
                                            <p:cond delay="0"/>
                                          </p:stCondLst>
                                        </p:cTn>
                                        <p:tgtEl>
                                          <p:spTgt spid="110"/>
                                        </p:tgtEl>
                                        <p:attrNameLst>
                                          <p:attrName>style.visibility</p:attrName>
                                        </p:attrNameLst>
                                      </p:cBhvr>
                                      <p:to>
                                        <p:strVal val="visible"/>
                                      </p:to>
                                    </p:set>
                                    <p:animEffect transition="in" filter="fade">
                                      <p:cBhvr>
                                        <p:cTn id="125" dur="750"/>
                                        <p:tgtEl>
                                          <p:spTgt spid="110"/>
                                        </p:tgtEl>
                                      </p:cBhvr>
                                    </p:animEffect>
                                    <p:anim calcmode="lin" valueType="num">
                                      <p:cBhvr>
                                        <p:cTn id="126" dur="750" fill="hold"/>
                                        <p:tgtEl>
                                          <p:spTgt spid="110"/>
                                        </p:tgtEl>
                                        <p:attrNameLst>
                                          <p:attrName>ppt_w</p:attrName>
                                        </p:attrNameLst>
                                      </p:cBhvr>
                                      <p:tavLst>
                                        <p:tav tm="0" fmla="#ppt_w*sin(2.5*pi*$)">
                                          <p:val>
                                            <p:fltVal val="0"/>
                                          </p:val>
                                        </p:tav>
                                        <p:tav tm="100000">
                                          <p:val>
                                            <p:fltVal val="1"/>
                                          </p:val>
                                        </p:tav>
                                      </p:tavLst>
                                    </p:anim>
                                    <p:anim calcmode="lin" valueType="num">
                                      <p:cBhvr>
                                        <p:cTn id="127" dur="750" fill="hold"/>
                                        <p:tgtEl>
                                          <p:spTgt spid="110"/>
                                        </p:tgtEl>
                                        <p:attrNameLst>
                                          <p:attrName>ppt_h</p:attrName>
                                        </p:attrNameLst>
                                      </p:cBhvr>
                                      <p:tavLst>
                                        <p:tav tm="0">
                                          <p:val>
                                            <p:strVal val="#ppt_h"/>
                                          </p:val>
                                        </p:tav>
                                        <p:tav tm="100000">
                                          <p:val>
                                            <p:strVal val="#ppt_h"/>
                                          </p:val>
                                        </p:tav>
                                      </p:tavLst>
                                    </p:anim>
                                  </p:childTnLst>
                                </p:cTn>
                              </p:par>
                              <p:par>
                                <p:cTn id="128" presetID="6" presetClass="emph" presetSubtype="0" fill="hold" grpId="1" nodeType="withEffect">
                                  <p:stCondLst>
                                    <p:cond delay="0"/>
                                  </p:stCondLst>
                                  <p:iterate type="lt">
                                    <p:tmPct val="0"/>
                                  </p:iterate>
                                  <p:childTnLst>
                                    <p:animScale>
                                      <p:cBhvr>
                                        <p:cTn id="129" dur="100" fill="hold"/>
                                        <p:tgtEl>
                                          <p:spTgt spid="110"/>
                                        </p:tgtEl>
                                      </p:cBhvr>
                                      <p:by x="500000" y="500000"/>
                                    </p:animScale>
                                  </p:childTnLst>
                                </p:cTn>
                              </p:par>
                              <p:par>
                                <p:cTn id="130" presetID="6" presetClass="emph" presetSubtype="0" fill="hold" grpId="2" nodeType="withEffect">
                                  <p:stCondLst>
                                    <p:cond delay="500"/>
                                  </p:stCondLst>
                                  <p:iterate type="lt">
                                    <p:tmPct val="15000"/>
                                  </p:iterate>
                                  <p:childTnLst>
                                    <p:animScale>
                                      <p:cBhvr>
                                        <p:cTn id="131" dur="750" fill="hold"/>
                                        <p:tgtEl>
                                          <p:spTgt spid="110"/>
                                        </p:tgtEl>
                                      </p:cBhvr>
                                      <p:by x="20000" y="20000"/>
                                    </p:animScale>
                                  </p:childTnLst>
                                </p:cTn>
                              </p:par>
                              <p:par>
                                <p:cTn id="132" presetID="45" presetClass="entr" presetSubtype="0" fill="hold" grpId="0" nodeType="withEffect">
                                  <p:stCondLst>
                                    <p:cond delay="500"/>
                                  </p:stCondLst>
                                  <p:iterate type="lt">
                                    <p:tmPct val="15000"/>
                                  </p:iterate>
                                  <p:childTnLst>
                                    <p:set>
                                      <p:cBhvr>
                                        <p:cTn id="133" dur="1" fill="hold">
                                          <p:stCondLst>
                                            <p:cond delay="0"/>
                                          </p:stCondLst>
                                        </p:cTn>
                                        <p:tgtEl>
                                          <p:spTgt spid="108"/>
                                        </p:tgtEl>
                                        <p:attrNameLst>
                                          <p:attrName>style.visibility</p:attrName>
                                        </p:attrNameLst>
                                      </p:cBhvr>
                                      <p:to>
                                        <p:strVal val="visible"/>
                                      </p:to>
                                    </p:set>
                                    <p:animEffect transition="in" filter="fade">
                                      <p:cBhvr>
                                        <p:cTn id="134" dur="1000"/>
                                        <p:tgtEl>
                                          <p:spTgt spid="108"/>
                                        </p:tgtEl>
                                      </p:cBhvr>
                                    </p:animEffect>
                                    <p:anim calcmode="lin" valueType="num">
                                      <p:cBhvr>
                                        <p:cTn id="135" dur="1000" fill="hold"/>
                                        <p:tgtEl>
                                          <p:spTgt spid="108"/>
                                        </p:tgtEl>
                                        <p:attrNameLst>
                                          <p:attrName>ppt_w</p:attrName>
                                        </p:attrNameLst>
                                      </p:cBhvr>
                                      <p:tavLst>
                                        <p:tav tm="0" fmla="#ppt_w*sin(2.5*pi*$)">
                                          <p:val>
                                            <p:fltVal val="0"/>
                                          </p:val>
                                        </p:tav>
                                        <p:tav tm="100000">
                                          <p:val>
                                            <p:fltVal val="1"/>
                                          </p:val>
                                        </p:tav>
                                      </p:tavLst>
                                    </p:anim>
                                    <p:anim calcmode="lin" valueType="num">
                                      <p:cBhvr>
                                        <p:cTn id="136" dur="1000" fill="hold"/>
                                        <p:tgtEl>
                                          <p:spTgt spid="108"/>
                                        </p:tgtEl>
                                        <p:attrNameLst>
                                          <p:attrName>ppt_h</p:attrName>
                                        </p:attrNameLst>
                                      </p:cBhvr>
                                      <p:tavLst>
                                        <p:tav tm="0">
                                          <p:val>
                                            <p:strVal val="#ppt_h"/>
                                          </p:val>
                                        </p:tav>
                                        <p:tav tm="100000">
                                          <p:val>
                                            <p:strVal val="#ppt_h"/>
                                          </p:val>
                                        </p:tav>
                                      </p:tavLst>
                                    </p:anim>
                                  </p:childTnLst>
                                </p:cTn>
                              </p:par>
                              <p:par>
                                <p:cTn id="137" presetID="6" presetClass="emph" presetSubtype="0" fill="hold" grpId="1" nodeType="withEffect">
                                  <p:stCondLst>
                                    <p:cond delay="0"/>
                                  </p:stCondLst>
                                  <p:iterate type="lt">
                                    <p:tmPct val="0"/>
                                  </p:iterate>
                                  <p:childTnLst>
                                    <p:animScale>
                                      <p:cBhvr>
                                        <p:cTn id="138" dur="100" fill="hold"/>
                                        <p:tgtEl>
                                          <p:spTgt spid="108"/>
                                        </p:tgtEl>
                                      </p:cBhvr>
                                      <p:by x="500000" y="500000"/>
                                    </p:animScale>
                                  </p:childTnLst>
                                </p:cTn>
                              </p:par>
                              <p:par>
                                <p:cTn id="139" presetID="6" presetClass="emph" presetSubtype="0" fill="hold" grpId="2" nodeType="withEffect">
                                  <p:stCondLst>
                                    <p:cond delay="500"/>
                                  </p:stCondLst>
                                  <p:iterate type="lt">
                                    <p:tmPct val="15000"/>
                                  </p:iterate>
                                  <p:childTnLst>
                                    <p:animScale>
                                      <p:cBhvr>
                                        <p:cTn id="140" dur="1000" fill="hold"/>
                                        <p:tgtEl>
                                          <p:spTgt spid="108"/>
                                        </p:tgtEl>
                                      </p:cBhvr>
                                      <p:by x="20000" y="20000"/>
                                    </p:animScale>
                                  </p:childTnLst>
                                </p:cTn>
                              </p:par>
                              <p:par>
                                <p:cTn id="141" presetID="10" presetClass="entr" presetSubtype="0" fill="hold" grpId="0" nodeType="withEffect">
                                  <p:stCondLst>
                                    <p:cond delay="2000"/>
                                  </p:stCondLst>
                                  <p:childTnLst>
                                    <p:set>
                                      <p:cBhvr>
                                        <p:cTn id="142" dur="1" fill="hold">
                                          <p:stCondLst>
                                            <p:cond delay="0"/>
                                          </p:stCondLst>
                                        </p:cTn>
                                        <p:tgtEl>
                                          <p:spTgt spid="140"/>
                                        </p:tgtEl>
                                        <p:attrNameLst>
                                          <p:attrName>style.visibility</p:attrName>
                                        </p:attrNameLst>
                                      </p:cBhvr>
                                      <p:to>
                                        <p:strVal val="visible"/>
                                      </p:to>
                                    </p:set>
                                    <p:animEffect transition="in" filter="fade">
                                      <p:cBhvr>
                                        <p:cTn id="143" dur="750"/>
                                        <p:tgtEl>
                                          <p:spTgt spid="140"/>
                                        </p:tgtEl>
                                      </p:cBhvr>
                                    </p:animEffect>
                                  </p:childTnLst>
                                </p:cTn>
                              </p:par>
                              <p:par>
                                <p:cTn id="144" presetID="35" presetClass="path" presetSubtype="0" decel="100000" fill="hold" grpId="1" nodeType="withEffect">
                                  <p:stCondLst>
                                    <p:cond delay="2000"/>
                                  </p:stCondLst>
                                  <p:childTnLst>
                                    <p:animMotion origin="layout" path="M 2.08333E-7 4.81481E-6 L -0.11901 4.81481E-6 " pathEditMode="relative" rAng="0" ptsTypes="AA">
                                      <p:cBhvr>
                                        <p:cTn id="145" dur="1250" spd="-100000" fill="hold"/>
                                        <p:tgtEl>
                                          <p:spTgt spid="140"/>
                                        </p:tgtEl>
                                        <p:attrNameLst>
                                          <p:attrName>ppt_x</p:attrName>
                                          <p:attrName>ppt_y</p:attrName>
                                        </p:attrNameLst>
                                      </p:cBhvr>
                                      <p:rCtr x="-5951" y="0"/>
                                    </p:animMotion>
                                  </p:childTnLst>
                                </p:cTn>
                              </p:par>
                              <p:par>
                                <p:cTn id="146" presetID="10" presetClass="entr" presetSubtype="0" fill="hold" grpId="0" nodeType="withEffect">
                                  <p:stCondLst>
                                    <p:cond delay="2250"/>
                                  </p:stCondLst>
                                  <p:childTnLst>
                                    <p:set>
                                      <p:cBhvr>
                                        <p:cTn id="147" dur="1" fill="hold">
                                          <p:stCondLst>
                                            <p:cond delay="0"/>
                                          </p:stCondLst>
                                        </p:cTn>
                                        <p:tgtEl>
                                          <p:spTgt spid="107"/>
                                        </p:tgtEl>
                                        <p:attrNameLst>
                                          <p:attrName>style.visibility</p:attrName>
                                        </p:attrNameLst>
                                      </p:cBhvr>
                                      <p:to>
                                        <p:strVal val="visible"/>
                                      </p:to>
                                    </p:set>
                                    <p:animEffect transition="in" filter="fade">
                                      <p:cBhvr>
                                        <p:cTn id="148" dur="750"/>
                                        <p:tgtEl>
                                          <p:spTgt spid="107"/>
                                        </p:tgtEl>
                                      </p:cBhvr>
                                    </p:animEffect>
                                  </p:childTnLst>
                                </p:cTn>
                              </p:par>
                              <p:par>
                                <p:cTn id="149" presetID="63" presetClass="path" presetSubtype="0" decel="100000" fill="hold" grpId="1" nodeType="withEffect">
                                  <p:stCondLst>
                                    <p:cond delay="2250"/>
                                  </p:stCondLst>
                                  <p:childTnLst>
                                    <p:animMotion origin="layout" path="M -1.04167E-6 2.96296E-6 L 0.09037 2.96296E-6 " pathEditMode="relative" rAng="0" ptsTypes="AA">
                                      <p:cBhvr>
                                        <p:cTn id="150" dur="1250" spd="-100000" fill="hold"/>
                                        <p:tgtEl>
                                          <p:spTgt spid="107"/>
                                        </p:tgtEl>
                                        <p:attrNameLst>
                                          <p:attrName>ppt_x</p:attrName>
                                          <p:attrName>ppt_y</p:attrName>
                                        </p:attrNameLst>
                                      </p:cBhvr>
                                      <p:rCtr x="4518" y="0"/>
                                    </p:animMotion>
                                  </p:childTnLst>
                                </p:cTn>
                              </p:par>
                              <p:par>
                                <p:cTn id="151" presetID="10" presetClass="entr" presetSubtype="0" fill="hold" grpId="0" nodeType="withEffect">
                                  <p:stCondLst>
                                    <p:cond delay="2500"/>
                                  </p:stCondLst>
                                  <p:childTnLst>
                                    <p:set>
                                      <p:cBhvr>
                                        <p:cTn id="152" dur="1" fill="hold">
                                          <p:stCondLst>
                                            <p:cond delay="0"/>
                                          </p:stCondLst>
                                        </p:cTn>
                                        <p:tgtEl>
                                          <p:spTgt spid="109"/>
                                        </p:tgtEl>
                                        <p:attrNameLst>
                                          <p:attrName>style.visibility</p:attrName>
                                        </p:attrNameLst>
                                      </p:cBhvr>
                                      <p:to>
                                        <p:strVal val="visible"/>
                                      </p:to>
                                    </p:set>
                                    <p:animEffect transition="in" filter="fade">
                                      <p:cBhvr>
                                        <p:cTn id="153" dur="750"/>
                                        <p:tgtEl>
                                          <p:spTgt spid="109"/>
                                        </p:tgtEl>
                                      </p:cBhvr>
                                    </p:animEffect>
                                  </p:childTnLst>
                                </p:cTn>
                              </p:par>
                              <p:par>
                                <p:cTn id="154" presetID="42" presetClass="path" presetSubtype="0" decel="100000" fill="hold" grpId="1" nodeType="withEffect">
                                  <p:stCondLst>
                                    <p:cond delay="2500"/>
                                  </p:stCondLst>
                                  <p:childTnLst>
                                    <p:animMotion origin="layout" path="M -1.45833E-6 3.33333E-6 L -1.45833E-6 0.07129 " pathEditMode="relative" rAng="0" ptsTypes="AA">
                                      <p:cBhvr>
                                        <p:cTn id="155" dur="1250" spd="-100000" fill="hold"/>
                                        <p:tgtEl>
                                          <p:spTgt spid="109"/>
                                        </p:tgtEl>
                                        <p:attrNameLst>
                                          <p:attrName>ppt_x</p:attrName>
                                          <p:attrName>ppt_y</p:attrName>
                                        </p:attrNameLst>
                                      </p:cBhvr>
                                      <p:rCtr x="0" y="35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 grpId="0" animBg="1"/>
      <p:bldP spid="107" grpId="0"/>
      <p:bldP spid="107" grpId="1"/>
      <p:bldP spid="108" grpId="0"/>
      <p:bldP spid="108" grpId="1"/>
      <p:bldP spid="108" grpId="2"/>
      <p:bldP spid="109" grpId="0" animBg="1"/>
      <p:bldP spid="109" grpId="1" animBg="1"/>
      <p:bldP spid="110" grpId="0"/>
      <p:bldP spid="110" grpId="1"/>
      <p:bldP spid="110" grpId="2"/>
      <p:bldP spid="140" grpId="0" animBg="1"/>
      <p:bldP spid="140"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pPr algn="r"/>
            <a:r>
              <a:rPr lang="zh-CN" altLang="en-US" dirty="0"/>
              <a:t>其他已完成的工作任务</a:t>
            </a:r>
          </a:p>
        </p:txBody>
      </p:sp>
      <p:sp>
        <p:nvSpPr>
          <p:cNvPr id="5" name="文本占位符 4"/>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30" name="矩形 29"/>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1" name="Group 26">
            <a:extLst>
              <a:ext uri="{FF2B5EF4-FFF2-40B4-BE49-F238E27FC236}">
                <a16:creationId xmlns:a16="http://schemas.microsoft.com/office/drawing/2014/main" xmlns="" id="{4DF20815-013F-40B4-87D2-FA3136479C20}"/>
              </a:ext>
            </a:extLst>
          </p:cNvPr>
          <p:cNvGrpSpPr>
            <a:grpSpLocks noChangeAspect="1"/>
          </p:cNvGrpSpPr>
          <p:nvPr/>
        </p:nvGrpSpPr>
        <p:grpSpPr bwMode="auto">
          <a:xfrm>
            <a:off x="6226501" y="3610899"/>
            <a:ext cx="409526" cy="295047"/>
            <a:chOff x="7873" y="-822"/>
            <a:chExt cx="347" cy="250"/>
          </a:xfrm>
          <a:solidFill>
            <a:schemeClr val="bg2">
              <a:lumMod val="50000"/>
            </a:schemeClr>
          </a:solidFill>
        </p:grpSpPr>
        <p:sp>
          <p:nvSpPr>
            <p:cNvPr id="32" name="Freeform 28">
              <a:extLst>
                <a:ext uri="{FF2B5EF4-FFF2-40B4-BE49-F238E27FC236}">
                  <a16:creationId xmlns:a16="http://schemas.microsoft.com/office/drawing/2014/main" xmlns="" id="{B78ACC44-67F7-4425-ABE5-57D5F52FD1D0}"/>
                </a:ext>
              </a:extLst>
            </p:cNvPr>
            <p:cNvSpPr>
              <a:spLocks/>
            </p:cNvSpPr>
            <p:nvPr/>
          </p:nvSpPr>
          <p:spPr bwMode="auto">
            <a:xfrm>
              <a:off x="7873" y="-780"/>
              <a:ext cx="347" cy="208"/>
            </a:xfrm>
            <a:custGeom>
              <a:avLst/>
              <a:gdLst>
                <a:gd name="T0" fmla="*/ 64 w 3471"/>
                <a:gd name="T1" fmla="*/ 0 h 2082"/>
                <a:gd name="T2" fmla="*/ 3407 w 3471"/>
                <a:gd name="T3" fmla="*/ 0 h 2082"/>
                <a:gd name="T4" fmla="*/ 3427 w 3471"/>
                <a:gd name="T5" fmla="*/ 3 h 2082"/>
                <a:gd name="T6" fmla="*/ 3445 w 3471"/>
                <a:gd name="T7" fmla="*/ 13 h 2082"/>
                <a:gd name="T8" fmla="*/ 3459 w 3471"/>
                <a:gd name="T9" fmla="*/ 27 h 2082"/>
                <a:gd name="T10" fmla="*/ 3468 w 3471"/>
                <a:gd name="T11" fmla="*/ 44 h 2082"/>
                <a:gd name="T12" fmla="*/ 3471 w 3471"/>
                <a:gd name="T13" fmla="*/ 64 h 2082"/>
                <a:gd name="T14" fmla="*/ 3471 w 3471"/>
                <a:gd name="T15" fmla="*/ 2018 h 2082"/>
                <a:gd name="T16" fmla="*/ 3468 w 3471"/>
                <a:gd name="T17" fmla="*/ 2037 h 2082"/>
                <a:gd name="T18" fmla="*/ 3459 w 3471"/>
                <a:gd name="T19" fmla="*/ 2055 h 2082"/>
                <a:gd name="T20" fmla="*/ 3445 w 3471"/>
                <a:gd name="T21" fmla="*/ 2069 h 2082"/>
                <a:gd name="T22" fmla="*/ 3427 w 3471"/>
                <a:gd name="T23" fmla="*/ 2079 h 2082"/>
                <a:gd name="T24" fmla="*/ 3407 w 3471"/>
                <a:gd name="T25" fmla="*/ 2082 h 2082"/>
                <a:gd name="T26" fmla="*/ 64 w 3471"/>
                <a:gd name="T27" fmla="*/ 2082 h 2082"/>
                <a:gd name="T28" fmla="*/ 44 w 3471"/>
                <a:gd name="T29" fmla="*/ 2079 h 2082"/>
                <a:gd name="T30" fmla="*/ 27 w 3471"/>
                <a:gd name="T31" fmla="*/ 2069 h 2082"/>
                <a:gd name="T32" fmla="*/ 13 w 3471"/>
                <a:gd name="T33" fmla="*/ 2055 h 2082"/>
                <a:gd name="T34" fmla="*/ 3 w 3471"/>
                <a:gd name="T35" fmla="*/ 2037 h 2082"/>
                <a:gd name="T36" fmla="*/ 0 w 3471"/>
                <a:gd name="T37" fmla="*/ 2018 h 2082"/>
                <a:gd name="T38" fmla="*/ 0 w 3471"/>
                <a:gd name="T39" fmla="*/ 1755 h 2082"/>
                <a:gd name="T40" fmla="*/ 2 w 3471"/>
                <a:gd name="T41" fmla="*/ 1737 h 2082"/>
                <a:gd name="T42" fmla="*/ 9 w 3471"/>
                <a:gd name="T43" fmla="*/ 1723 h 2082"/>
                <a:gd name="T44" fmla="*/ 19 w 3471"/>
                <a:gd name="T45" fmla="*/ 1710 h 2082"/>
                <a:gd name="T46" fmla="*/ 32 w 3471"/>
                <a:gd name="T47" fmla="*/ 1699 h 2082"/>
                <a:gd name="T48" fmla="*/ 47 w 3471"/>
                <a:gd name="T49" fmla="*/ 1693 h 2082"/>
                <a:gd name="T50" fmla="*/ 64 w 3471"/>
                <a:gd name="T51" fmla="*/ 1691 h 2082"/>
                <a:gd name="T52" fmla="*/ 81 w 3471"/>
                <a:gd name="T53" fmla="*/ 1693 h 2082"/>
                <a:gd name="T54" fmla="*/ 96 w 3471"/>
                <a:gd name="T55" fmla="*/ 1699 h 2082"/>
                <a:gd name="T56" fmla="*/ 110 w 3471"/>
                <a:gd name="T57" fmla="*/ 1710 h 2082"/>
                <a:gd name="T58" fmla="*/ 119 w 3471"/>
                <a:gd name="T59" fmla="*/ 1723 h 2082"/>
                <a:gd name="T60" fmla="*/ 126 w 3471"/>
                <a:gd name="T61" fmla="*/ 1737 h 2082"/>
                <a:gd name="T62" fmla="*/ 128 w 3471"/>
                <a:gd name="T63" fmla="*/ 1755 h 2082"/>
                <a:gd name="T64" fmla="*/ 128 w 3471"/>
                <a:gd name="T65" fmla="*/ 1953 h 2082"/>
                <a:gd name="T66" fmla="*/ 3343 w 3471"/>
                <a:gd name="T67" fmla="*/ 1953 h 2082"/>
                <a:gd name="T68" fmla="*/ 3343 w 3471"/>
                <a:gd name="T69" fmla="*/ 128 h 2082"/>
                <a:gd name="T70" fmla="*/ 128 w 3471"/>
                <a:gd name="T71" fmla="*/ 128 h 2082"/>
                <a:gd name="T72" fmla="*/ 128 w 3471"/>
                <a:gd name="T73" fmla="*/ 327 h 2082"/>
                <a:gd name="T74" fmla="*/ 126 w 3471"/>
                <a:gd name="T75" fmla="*/ 344 h 2082"/>
                <a:gd name="T76" fmla="*/ 119 w 3471"/>
                <a:gd name="T77" fmla="*/ 359 h 2082"/>
                <a:gd name="T78" fmla="*/ 110 w 3471"/>
                <a:gd name="T79" fmla="*/ 372 h 2082"/>
                <a:gd name="T80" fmla="*/ 96 w 3471"/>
                <a:gd name="T81" fmla="*/ 382 h 2082"/>
                <a:gd name="T82" fmla="*/ 81 w 3471"/>
                <a:gd name="T83" fmla="*/ 388 h 2082"/>
                <a:gd name="T84" fmla="*/ 64 w 3471"/>
                <a:gd name="T85" fmla="*/ 391 h 2082"/>
                <a:gd name="T86" fmla="*/ 47 w 3471"/>
                <a:gd name="T87" fmla="*/ 388 h 2082"/>
                <a:gd name="T88" fmla="*/ 32 w 3471"/>
                <a:gd name="T89" fmla="*/ 382 h 2082"/>
                <a:gd name="T90" fmla="*/ 19 w 3471"/>
                <a:gd name="T91" fmla="*/ 372 h 2082"/>
                <a:gd name="T92" fmla="*/ 9 w 3471"/>
                <a:gd name="T93" fmla="*/ 359 h 2082"/>
                <a:gd name="T94" fmla="*/ 2 w 3471"/>
                <a:gd name="T95" fmla="*/ 344 h 2082"/>
                <a:gd name="T96" fmla="*/ 0 w 3471"/>
                <a:gd name="T97" fmla="*/ 327 h 2082"/>
                <a:gd name="T98" fmla="*/ 0 w 3471"/>
                <a:gd name="T99" fmla="*/ 64 h 2082"/>
                <a:gd name="T100" fmla="*/ 3 w 3471"/>
                <a:gd name="T101" fmla="*/ 44 h 2082"/>
                <a:gd name="T102" fmla="*/ 13 w 3471"/>
                <a:gd name="T103" fmla="*/ 27 h 2082"/>
                <a:gd name="T104" fmla="*/ 27 w 3471"/>
                <a:gd name="T105" fmla="*/ 13 h 2082"/>
                <a:gd name="T106" fmla="*/ 44 w 3471"/>
                <a:gd name="T107" fmla="*/ 3 h 2082"/>
                <a:gd name="T108" fmla="*/ 64 w 3471"/>
                <a:gd name="T109" fmla="*/ 0 h 2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71" h="2082">
                  <a:moveTo>
                    <a:pt x="64" y="0"/>
                  </a:moveTo>
                  <a:lnTo>
                    <a:pt x="3407" y="0"/>
                  </a:lnTo>
                  <a:lnTo>
                    <a:pt x="3427" y="3"/>
                  </a:lnTo>
                  <a:lnTo>
                    <a:pt x="3445" y="13"/>
                  </a:lnTo>
                  <a:lnTo>
                    <a:pt x="3459" y="27"/>
                  </a:lnTo>
                  <a:lnTo>
                    <a:pt x="3468" y="44"/>
                  </a:lnTo>
                  <a:lnTo>
                    <a:pt x="3471" y="64"/>
                  </a:lnTo>
                  <a:lnTo>
                    <a:pt x="3471" y="2018"/>
                  </a:lnTo>
                  <a:lnTo>
                    <a:pt x="3468" y="2037"/>
                  </a:lnTo>
                  <a:lnTo>
                    <a:pt x="3459" y="2055"/>
                  </a:lnTo>
                  <a:lnTo>
                    <a:pt x="3445" y="2069"/>
                  </a:lnTo>
                  <a:lnTo>
                    <a:pt x="3427" y="2079"/>
                  </a:lnTo>
                  <a:lnTo>
                    <a:pt x="3407" y="2082"/>
                  </a:lnTo>
                  <a:lnTo>
                    <a:pt x="64" y="2082"/>
                  </a:lnTo>
                  <a:lnTo>
                    <a:pt x="44" y="2079"/>
                  </a:lnTo>
                  <a:lnTo>
                    <a:pt x="27" y="2069"/>
                  </a:lnTo>
                  <a:lnTo>
                    <a:pt x="13" y="2055"/>
                  </a:lnTo>
                  <a:lnTo>
                    <a:pt x="3" y="2037"/>
                  </a:lnTo>
                  <a:lnTo>
                    <a:pt x="0" y="2018"/>
                  </a:lnTo>
                  <a:lnTo>
                    <a:pt x="0" y="1755"/>
                  </a:lnTo>
                  <a:lnTo>
                    <a:pt x="2" y="1737"/>
                  </a:lnTo>
                  <a:lnTo>
                    <a:pt x="9" y="1723"/>
                  </a:lnTo>
                  <a:lnTo>
                    <a:pt x="19" y="1710"/>
                  </a:lnTo>
                  <a:lnTo>
                    <a:pt x="32" y="1699"/>
                  </a:lnTo>
                  <a:lnTo>
                    <a:pt x="47" y="1693"/>
                  </a:lnTo>
                  <a:lnTo>
                    <a:pt x="64" y="1691"/>
                  </a:lnTo>
                  <a:lnTo>
                    <a:pt x="81" y="1693"/>
                  </a:lnTo>
                  <a:lnTo>
                    <a:pt x="96" y="1699"/>
                  </a:lnTo>
                  <a:lnTo>
                    <a:pt x="110" y="1710"/>
                  </a:lnTo>
                  <a:lnTo>
                    <a:pt x="119" y="1723"/>
                  </a:lnTo>
                  <a:lnTo>
                    <a:pt x="126" y="1737"/>
                  </a:lnTo>
                  <a:lnTo>
                    <a:pt x="128" y="1755"/>
                  </a:lnTo>
                  <a:lnTo>
                    <a:pt x="128" y="1953"/>
                  </a:lnTo>
                  <a:lnTo>
                    <a:pt x="3343" y="1953"/>
                  </a:lnTo>
                  <a:lnTo>
                    <a:pt x="3343" y="128"/>
                  </a:lnTo>
                  <a:lnTo>
                    <a:pt x="128" y="128"/>
                  </a:lnTo>
                  <a:lnTo>
                    <a:pt x="128" y="327"/>
                  </a:lnTo>
                  <a:lnTo>
                    <a:pt x="126" y="344"/>
                  </a:lnTo>
                  <a:lnTo>
                    <a:pt x="119" y="359"/>
                  </a:lnTo>
                  <a:lnTo>
                    <a:pt x="110" y="372"/>
                  </a:lnTo>
                  <a:lnTo>
                    <a:pt x="96" y="382"/>
                  </a:lnTo>
                  <a:lnTo>
                    <a:pt x="81" y="388"/>
                  </a:lnTo>
                  <a:lnTo>
                    <a:pt x="64" y="391"/>
                  </a:lnTo>
                  <a:lnTo>
                    <a:pt x="47" y="388"/>
                  </a:lnTo>
                  <a:lnTo>
                    <a:pt x="32" y="382"/>
                  </a:lnTo>
                  <a:lnTo>
                    <a:pt x="19" y="372"/>
                  </a:lnTo>
                  <a:lnTo>
                    <a:pt x="9" y="359"/>
                  </a:lnTo>
                  <a:lnTo>
                    <a:pt x="2" y="344"/>
                  </a:lnTo>
                  <a:lnTo>
                    <a:pt x="0" y="327"/>
                  </a:lnTo>
                  <a:lnTo>
                    <a:pt x="0" y="64"/>
                  </a:lnTo>
                  <a:lnTo>
                    <a:pt x="3" y="44"/>
                  </a:lnTo>
                  <a:lnTo>
                    <a:pt x="13" y="27"/>
                  </a:lnTo>
                  <a:lnTo>
                    <a:pt x="27" y="13"/>
                  </a:lnTo>
                  <a:lnTo>
                    <a:pt x="44"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33" name="Freeform 29">
              <a:extLst>
                <a:ext uri="{FF2B5EF4-FFF2-40B4-BE49-F238E27FC236}">
                  <a16:creationId xmlns:a16="http://schemas.microsoft.com/office/drawing/2014/main" xmlns="" id="{3B3E5783-B52C-4692-8877-2B0FD1DFB80B}"/>
                </a:ext>
              </a:extLst>
            </p:cNvPr>
            <p:cNvSpPr>
              <a:spLocks noEditPoints="1"/>
            </p:cNvSpPr>
            <p:nvPr/>
          </p:nvSpPr>
          <p:spPr bwMode="auto">
            <a:xfrm>
              <a:off x="8006" y="-746"/>
              <a:ext cx="139" cy="140"/>
            </a:xfrm>
            <a:custGeom>
              <a:avLst/>
              <a:gdLst>
                <a:gd name="T0" fmla="*/ 575 w 1395"/>
                <a:gd name="T1" fmla="*/ 141 h 1396"/>
                <a:gd name="T2" fmla="*/ 411 w 1395"/>
                <a:gd name="T3" fmla="*/ 206 h 1396"/>
                <a:gd name="T4" fmla="*/ 275 w 1395"/>
                <a:gd name="T5" fmla="*/ 316 h 1396"/>
                <a:gd name="T6" fmla="*/ 178 w 1395"/>
                <a:gd name="T7" fmla="*/ 462 h 1396"/>
                <a:gd name="T8" fmla="*/ 131 w 1395"/>
                <a:gd name="T9" fmla="*/ 636 h 1396"/>
                <a:gd name="T10" fmla="*/ 141 w 1395"/>
                <a:gd name="T11" fmla="*/ 820 h 1396"/>
                <a:gd name="T12" fmla="*/ 206 w 1395"/>
                <a:gd name="T13" fmla="*/ 985 h 1396"/>
                <a:gd name="T14" fmla="*/ 316 w 1395"/>
                <a:gd name="T15" fmla="*/ 1120 h 1396"/>
                <a:gd name="T16" fmla="*/ 463 w 1395"/>
                <a:gd name="T17" fmla="*/ 1216 h 1396"/>
                <a:gd name="T18" fmla="*/ 636 w 1395"/>
                <a:gd name="T19" fmla="*/ 1264 h 1396"/>
                <a:gd name="T20" fmla="*/ 819 w 1395"/>
                <a:gd name="T21" fmla="*/ 1255 h 1396"/>
                <a:gd name="T22" fmla="*/ 985 w 1395"/>
                <a:gd name="T23" fmla="*/ 1190 h 1396"/>
                <a:gd name="T24" fmla="*/ 1120 w 1395"/>
                <a:gd name="T25" fmla="*/ 1080 h 1396"/>
                <a:gd name="T26" fmla="*/ 1217 w 1395"/>
                <a:gd name="T27" fmla="*/ 933 h 1396"/>
                <a:gd name="T28" fmla="*/ 1264 w 1395"/>
                <a:gd name="T29" fmla="*/ 760 h 1396"/>
                <a:gd name="T30" fmla="*/ 1254 w 1395"/>
                <a:gd name="T31" fmla="*/ 575 h 1396"/>
                <a:gd name="T32" fmla="*/ 1189 w 1395"/>
                <a:gd name="T33" fmla="*/ 410 h 1396"/>
                <a:gd name="T34" fmla="*/ 1080 w 1395"/>
                <a:gd name="T35" fmla="*/ 274 h 1396"/>
                <a:gd name="T36" fmla="*/ 932 w 1395"/>
                <a:gd name="T37" fmla="*/ 178 h 1396"/>
                <a:gd name="T38" fmla="*/ 760 w 1395"/>
                <a:gd name="T39" fmla="*/ 132 h 1396"/>
                <a:gd name="T40" fmla="*/ 765 w 1395"/>
                <a:gd name="T41" fmla="*/ 4 h 1396"/>
                <a:gd name="T42" fmla="*/ 955 w 1395"/>
                <a:gd name="T43" fmla="*/ 49 h 1396"/>
                <a:gd name="T44" fmla="*/ 1120 w 1395"/>
                <a:gd name="T45" fmla="*/ 142 h 1396"/>
                <a:gd name="T46" fmla="*/ 1253 w 1395"/>
                <a:gd name="T47" fmla="*/ 276 h 1396"/>
                <a:gd name="T48" fmla="*/ 1347 w 1395"/>
                <a:gd name="T49" fmla="*/ 441 h 1396"/>
                <a:gd name="T50" fmla="*/ 1392 w 1395"/>
                <a:gd name="T51" fmla="*/ 631 h 1396"/>
                <a:gd name="T52" fmla="*/ 1384 w 1395"/>
                <a:gd name="T53" fmla="*/ 830 h 1396"/>
                <a:gd name="T54" fmla="*/ 1321 w 1395"/>
                <a:gd name="T55" fmla="*/ 1013 h 1396"/>
                <a:gd name="T56" fmla="*/ 1213 w 1395"/>
                <a:gd name="T57" fmla="*/ 1168 h 1396"/>
                <a:gd name="T58" fmla="*/ 1068 w 1395"/>
                <a:gd name="T59" fmla="*/ 1289 h 1396"/>
                <a:gd name="T60" fmla="*/ 894 w 1395"/>
                <a:gd name="T61" fmla="*/ 1368 h 1396"/>
                <a:gd name="T62" fmla="*/ 698 w 1395"/>
                <a:gd name="T63" fmla="*/ 1396 h 1396"/>
                <a:gd name="T64" fmla="*/ 502 w 1395"/>
                <a:gd name="T65" fmla="*/ 1368 h 1396"/>
                <a:gd name="T66" fmla="*/ 328 w 1395"/>
                <a:gd name="T67" fmla="*/ 1289 h 1396"/>
                <a:gd name="T68" fmla="*/ 182 w 1395"/>
                <a:gd name="T69" fmla="*/ 1168 h 1396"/>
                <a:gd name="T70" fmla="*/ 75 w 1395"/>
                <a:gd name="T71" fmla="*/ 1013 h 1396"/>
                <a:gd name="T72" fmla="*/ 13 w 1395"/>
                <a:gd name="T73" fmla="*/ 830 h 1396"/>
                <a:gd name="T74" fmla="*/ 3 w 1395"/>
                <a:gd name="T75" fmla="*/ 631 h 1396"/>
                <a:gd name="T76" fmla="*/ 49 w 1395"/>
                <a:gd name="T77" fmla="*/ 441 h 1396"/>
                <a:gd name="T78" fmla="*/ 142 w 1395"/>
                <a:gd name="T79" fmla="*/ 276 h 1396"/>
                <a:gd name="T80" fmla="*/ 275 w 1395"/>
                <a:gd name="T81" fmla="*/ 142 h 1396"/>
                <a:gd name="T82" fmla="*/ 442 w 1395"/>
                <a:gd name="T83" fmla="*/ 49 h 1396"/>
                <a:gd name="T84" fmla="*/ 630 w 1395"/>
                <a:gd name="T85" fmla="*/ 4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5" h="1396">
                  <a:moveTo>
                    <a:pt x="698" y="128"/>
                  </a:moveTo>
                  <a:lnTo>
                    <a:pt x="636" y="132"/>
                  </a:lnTo>
                  <a:lnTo>
                    <a:pt x="575" y="141"/>
                  </a:lnTo>
                  <a:lnTo>
                    <a:pt x="517" y="157"/>
                  </a:lnTo>
                  <a:lnTo>
                    <a:pt x="463" y="178"/>
                  </a:lnTo>
                  <a:lnTo>
                    <a:pt x="411" y="206"/>
                  </a:lnTo>
                  <a:lnTo>
                    <a:pt x="362" y="238"/>
                  </a:lnTo>
                  <a:lnTo>
                    <a:pt x="316" y="274"/>
                  </a:lnTo>
                  <a:lnTo>
                    <a:pt x="275" y="316"/>
                  </a:lnTo>
                  <a:lnTo>
                    <a:pt x="238" y="362"/>
                  </a:lnTo>
                  <a:lnTo>
                    <a:pt x="206" y="410"/>
                  </a:lnTo>
                  <a:lnTo>
                    <a:pt x="178" y="462"/>
                  </a:lnTo>
                  <a:lnTo>
                    <a:pt x="157" y="518"/>
                  </a:lnTo>
                  <a:lnTo>
                    <a:pt x="141" y="575"/>
                  </a:lnTo>
                  <a:lnTo>
                    <a:pt x="131" y="636"/>
                  </a:lnTo>
                  <a:lnTo>
                    <a:pt x="128" y="698"/>
                  </a:lnTo>
                  <a:lnTo>
                    <a:pt x="131" y="760"/>
                  </a:lnTo>
                  <a:lnTo>
                    <a:pt x="141" y="820"/>
                  </a:lnTo>
                  <a:lnTo>
                    <a:pt x="157" y="878"/>
                  </a:lnTo>
                  <a:lnTo>
                    <a:pt x="178" y="933"/>
                  </a:lnTo>
                  <a:lnTo>
                    <a:pt x="206" y="985"/>
                  </a:lnTo>
                  <a:lnTo>
                    <a:pt x="238" y="1034"/>
                  </a:lnTo>
                  <a:lnTo>
                    <a:pt x="275" y="1080"/>
                  </a:lnTo>
                  <a:lnTo>
                    <a:pt x="316" y="1120"/>
                  </a:lnTo>
                  <a:lnTo>
                    <a:pt x="362" y="1158"/>
                  </a:lnTo>
                  <a:lnTo>
                    <a:pt x="411" y="1190"/>
                  </a:lnTo>
                  <a:lnTo>
                    <a:pt x="463" y="1216"/>
                  </a:lnTo>
                  <a:lnTo>
                    <a:pt x="517" y="1239"/>
                  </a:lnTo>
                  <a:lnTo>
                    <a:pt x="575" y="1255"/>
                  </a:lnTo>
                  <a:lnTo>
                    <a:pt x="636" y="1264"/>
                  </a:lnTo>
                  <a:lnTo>
                    <a:pt x="698" y="1268"/>
                  </a:lnTo>
                  <a:lnTo>
                    <a:pt x="760" y="1264"/>
                  </a:lnTo>
                  <a:lnTo>
                    <a:pt x="819" y="1255"/>
                  </a:lnTo>
                  <a:lnTo>
                    <a:pt x="878" y="1239"/>
                  </a:lnTo>
                  <a:lnTo>
                    <a:pt x="932" y="1216"/>
                  </a:lnTo>
                  <a:lnTo>
                    <a:pt x="985" y="1190"/>
                  </a:lnTo>
                  <a:lnTo>
                    <a:pt x="1034" y="1158"/>
                  </a:lnTo>
                  <a:lnTo>
                    <a:pt x="1080" y="1120"/>
                  </a:lnTo>
                  <a:lnTo>
                    <a:pt x="1120" y="1080"/>
                  </a:lnTo>
                  <a:lnTo>
                    <a:pt x="1157" y="1034"/>
                  </a:lnTo>
                  <a:lnTo>
                    <a:pt x="1189" y="985"/>
                  </a:lnTo>
                  <a:lnTo>
                    <a:pt x="1217" y="933"/>
                  </a:lnTo>
                  <a:lnTo>
                    <a:pt x="1238" y="878"/>
                  </a:lnTo>
                  <a:lnTo>
                    <a:pt x="1254" y="820"/>
                  </a:lnTo>
                  <a:lnTo>
                    <a:pt x="1264" y="760"/>
                  </a:lnTo>
                  <a:lnTo>
                    <a:pt x="1267" y="698"/>
                  </a:lnTo>
                  <a:lnTo>
                    <a:pt x="1264" y="636"/>
                  </a:lnTo>
                  <a:lnTo>
                    <a:pt x="1254" y="575"/>
                  </a:lnTo>
                  <a:lnTo>
                    <a:pt x="1238" y="518"/>
                  </a:lnTo>
                  <a:lnTo>
                    <a:pt x="1217" y="462"/>
                  </a:lnTo>
                  <a:lnTo>
                    <a:pt x="1189" y="410"/>
                  </a:lnTo>
                  <a:lnTo>
                    <a:pt x="1157" y="362"/>
                  </a:lnTo>
                  <a:lnTo>
                    <a:pt x="1120" y="316"/>
                  </a:lnTo>
                  <a:lnTo>
                    <a:pt x="1080" y="274"/>
                  </a:lnTo>
                  <a:lnTo>
                    <a:pt x="1034" y="238"/>
                  </a:lnTo>
                  <a:lnTo>
                    <a:pt x="985" y="206"/>
                  </a:lnTo>
                  <a:lnTo>
                    <a:pt x="932" y="178"/>
                  </a:lnTo>
                  <a:lnTo>
                    <a:pt x="878" y="157"/>
                  </a:lnTo>
                  <a:lnTo>
                    <a:pt x="819" y="141"/>
                  </a:lnTo>
                  <a:lnTo>
                    <a:pt x="760" y="132"/>
                  </a:lnTo>
                  <a:lnTo>
                    <a:pt x="698" y="128"/>
                  </a:lnTo>
                  <a:close/>
                  <a:moveTo>
                    <a:pt x="698" y="0"/>
                  </a:moveTo>
                  <a:lnTo>
                    <a:pt x="765" y="4"/>
                  </a:lnTo>
                  <a:lnTo>
                    <a:pt x="830" y="13"/>
                  </a:lnTo>
                  <a:lnTo>
                    <a:pt x="894" y="28"/>
                  </a:lnTo>
                  <a:lnTo>
                    <a:pt x="955" y="49"/>
                  </a:lnTo>
                  <a:lnTo>
                    <a:pt x="1012" y="75"/>
                  </a:lnTo>
                  <a:lnTo>
                    <a:pt x="1068" y="106"/>
                  </a:lnTo>
                  <a:lnTo>
                    <a:pt x="1120" y="142"/>
                  </a:lnTo>
                  <a:lnTo>
                    <a:pt x="1168" y="183"/>
                  </a:lnTo>
                  <a:lnTo>
                    <a:pt x="1213" y="228"/>
                  </a:lnTo>
                  <a:lnTo>
                    <a:pt x="1253" y="276"/>
                  </a:lnTo>
                  <a:lnTo>
                    <a:pt x="1290" y="328"/>
                  </a:lnTo>
                  <a:lnTo>
                    <a:pt x="1321" y="383"/>
                  </a:lnTo>
                  <a:lnTo>
                    <a:pt x="1347" y="441"/>
                  </a:lnTo>
                  <a:lnTo>
                    <a:pt x="1368" y="502"/>
                  </a:lnTo>
                  <a:lnTo>
                    <a:pt x="1384" y="566"/>
                  </a:lnTo>
                  <a:lnTo>
                    <a:pt x="1392" y="631"/>
                  </a:lnTo>
                  <a:lnTo>
                    <a:pt x="1395" y="698"/>
                  </a:lnTo>
                  <a:lnTo>
                    <a:pt x="1392" y="765"/>
                  </a:lnTo>
                  <a:lnTo>
                    <a:pt x="1384" y="830"/>
                  </a:lnTo>
                  <a:lnTo>
                    <a:pt x="1368" y="893"/>
                  </a:lnTo>
                  <a:lnTo>
                    <a:pt x="1347" y="954"/>
                  </a:lnTo>
                  <a:lnTo>
                    <a:pt x="1321" y="1013"/>
                  </a:lnTo>
                  <a:lnTo>
                    <a:pt x="1290" y="1068"/>
                  </a:lnTo>
                  <a:lnTo>
                    <a:pt x="1253" y="1119"/>
                  </a:lnTo>
                  <a:lnTo>
                    <a:pt x="1213" y="1168"/>
                  </a:lnTo>
                  <a:lnTo>
                    <a:pt x="1168" y="1213"/>
                  </a:lnTo>
                  <a:lnTo>
                    <a:pt x="1120" y="1254"/>
                  </a:lnTo>
                  <a:lnTo>
                    <a:pt x="1068" y="1289"/>
                  </a:lnTo>
                  <a:lnTo>
                    <a:pt x="1012" y="1321"/>
                  </a:lnTo>
                  <a:lnTo>
                    <a:pt x="955" y="1346"/>
                  </a:lnTo>
                  <a:lnTo>
                    <a:pt x="894" y="1368"/>
                  </a:lnTo>
                  <a:lnTo>
                    <a:pt x="830" y="1383"/>
                  </a:lnTo>
                  <a:lnTo>
                    <a:pt x="765" y="1392"/>
                  </a:lnTo>
                  <a:lnTo>
                    <a:pt x="698" y="1396"/>
                  </a:lnTo>
                  <a:lnTo>
                    <a:pt x="630" y="1392"/>
                  </a:lnTo>
                  <a:lnTo>
                    <a:pt x="565" y="1383"/>
                  </a:lnTo>
                  <a:lnTo>
                    <a:pt x="502" y="1368"/>
                  </a:lnTo>
                  <a:lnTo>
                    <a:pt x="442" y="1346"/>
                  </a:lnTo>
                  <a:lnTo>
                    <a:pt x="383" y="1321"/>
                  </a:lnTo>
                  <a:lnTo>
                    <a:pt x="328" y="1289"/>
                  </a:lnTo>
                  <a:lnTo>
                    <a:pt x="275" y="1254"/>
                  </a:lnTo>
                  <a:lnTo>
                    <a:pt x="227" y="1213"/>
                  </a:lnTo>
                  <a:lnTo>
                    <a:pt x="182" y="1168"/>
                  </a:lnTo>
                  <a:lnTo>
                    <a:pt x="142" y="1119"/>
                  </a:lnTo>
                  <a:lnTo>
                    <a:pt x="107" y="1068"/>
                  </a:lnTo>
                  <a:lnTo>
                    <a:pt x="75" y="1013"/>
                  </a:lnTo>
                  <a:lnTo>
                    <a:pt x="49" y="954"/>
                  </a:lnTo>
                  <a:lnTo>
                    <a:pt x="28" y="893"/>
                  </a:lnTo>
                  <a:lnTo>
                    <a:pt x="13" y="830"/>
                  </a:lnTo>
                  <a:lnTo>
                    <a:pt x="3" y="765"/>
                  </a:lnTo>
                  <a:lnTo>
                    <a:pt x="0" y="698"/>
                  </a:lnTo>
                  <a:lnTo>
                    <a:pt x="3" y="631"/>
                  </a:lnTo>
                  <a:lnTo>
                    <a:pt x="13" y="566"/>
                  </a:lnTo>
                  <a:lnTo>
                    <a:pt x="28" y="502"/>
                  </a:lnTo>
                  <a:lnTo>
                    <a:pt x="49" y="441"/>
                  </a:lnTo>
                  <a:lnTo>
                    <a:pt x="75" y="383"/>
                  </a:lnTo>
                  <a:lnTo>
                    <a:pt x="107" y="328"/>
                  </a:lnTo>
                  <a:lnTo>
                    <a:pt x="142" y="276"/>
                  </a:lnTo>
                  <a:lnTo>
                    <a:pt x="182" y="228"/>
                  </a:lnTo>
                  <a:lnTo>
                    <a:pt x="227" y="183"/>
                  </a:lnTo>
                  <a:lnTo>
                    <a:pt x="275" y="142"/>
                  </a:lnTo>
                  <a:lnTo>
                    <a:pt x="328" y="106"/>
                  </a:lnTo>
                  <a:lnTo>
                    <a:pt x="383" y="75"/>
                  </a:lnTo>
                  <a:lnTo>
                    <a:pt x="442" y="49"/>
                  </a:lnTo>
                  <a:lnTo>
                    <a:pt x="502" y="28"/>
                  </a:lnTo>
                  <a:lnTo>
                    <a:pt x="565" y="13"/>
                  </a:lnTo>
                  <a:lnTo>
                    <a:pt x="630" y="4"/>
                  </a:lnTo>
                  <a:lnTo>
                    <a:pt x="698"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34" name="Freeform 30">
              <a:extLst>
                <a:ext uri="{FF2B5EF4-FFF2-40B4-BE49-F238E27FC236}">
                  <a16:creationId xmlns:a16="http://schemas.microsoft.com/office/drawing/2014/main" xmlns="" id="{1C1FCE7B-070D-46AB-A989-D15E5FEE6E9D}"/>
                </a:ext>
              </a:extLst>
            </p:cNvPr>
            <p:cNvSpPr>
              <a:spLocks/>
            </p:cNvSpPr>
            <p:nvPr/>
          </p:nvSpPr>
          <p:spPr bwMode="auto">
            <a:xfrm>
              <a:off x="8035" y="-717"/>
              <a:ext cx="47" cy="47"/>
            </a:xfrm>
            <a:custGeom>
              <a:avLst/>
              <a:gdLst>
                <a:gd name="T0" fmla="*/ 405 w 469"/>
                <a:gd name="T1" fmla="*/ 0 h 468"/>
                <a:gd name="T2" fmla="*/ 425 w 469"/>
                <a:gd name="T3" fmla="*/ 3 h 468"/>
                <a:gd name="T4" fmla="*/ 443 w 469"/>
                <a:gd name="T5" fmla="*/ 11 h 468"/>
                <a:gd name="T6" fmla="*/ 456 w 469"/>
                <a:gd name="T7" fmla="*/ 25 h 468"/>
                <a:gd name="T8" fmla="*/ 465 w 469"/>
                <a:gd name="T9" fmla="*/ 42 h 468"/>
                <a:gd name="T10" fmla="*/ 469 w 469"/>
                <a:gd name="T11" fmla="*/ 63 h 468"/>
                <a:gd name="T12" fmla="*/ 467 w 469"/>
                <a:gd name="T13" fmla="*/ 80 h 468"/>
                <a:gd name="T14" fmla="*/ 460 w 469"/>
                <a:gd name="T15" fmla="*/ 96 h 468"/>
                <a:gd name="T16" fmla="*/ 449 w 469"/>
                <a:gd name="T17" fmla="*/ 108 h 468"/>
                <a:gd name="T18" fmla="*/ 437 w 469"/>
                <a:gd name="T19" fmla="*/ 118 h 468"/>
                <a:gd name="T20" fmla="*/ 422 w 469"/>
                <a:gd name="T21" fmla="*/ 124 h 468"/>
                <a:gd name="T22" fmla="*/ 405 w 469"/>
                <a:gd name="T23" fmla="*/ 127 h 468"/>
                <a:gd name="T24" fmla="*/ 364 w 469"/>
                <a:gd name="T25" fmla="*/ 130 h 468"/>
                <a:gd name="T26" fmla="*/ 325 w 469"/>
                <a:gd name="T27" fmla="*/ 138 h 468"/>
                <a:gd name="T28" fmla="*/ 288 w 469"/>
                <a:gd name="T29" fmla="*/ 153 h 468"/>
                <a:gd name="T30" fmla="*/ 254 w 469"/>
                <a:gd name="T31" fmla="*/ 171 h 468"/>
                <a:gd name="T32" fmla="*/ 223 w 469"/>
                <a:gd name="T33" fmla="*/ 195 h 468"/>
                <a:gd name="T34" fmla="*/ 196 w 469"/>
                <a:gd name="T35" fmla="*/ 223 h 468"/>
                <a:gd name="T36" fmla="*/ 172 w 469"/>
                <a:gd name="T37" fmla="*/ 254 h 468"/>
                <a:gd name="T38" fmla="*/ 154 w 469"/>
                <a:gd name="T39" fmla="*/ 288 h 468"/>
                <a:gd name="T40" fmla="*/ 140 w 469"/>
                <a:gd name="T41" fmla="*/ 324 h 468"/>
                <a:gd name="T42" fmla="*/ 131 w 469"/>
                <a:gd name="T43" fmla="*/ 363 h 468"/>
                <a:gd name="T44" fmla="*/ 128 w 469"/>
                <a:gd name="T45" fmla="*/ 404 h 468"/>
                <a:gd name="T46" fmla="*/ 125 w 469"/>
                <a:gd name="T47" fmla="*/ 421 h 468"/>
                <a:gd name="T48" fmla="*/ 119 w 469"/>
                <a:gd name="T49" fmla="*/ 436 h 468"/>
                <a:gd name="T50" fmla="*/ 109 w 469"/>
                <a:gd name="T51" fmla="*/ 449 h 468"/>
                <a:gd name="T52" fmla="*/ 96 w 469"/>
                <a:gd name="T53" fmla="*/ 459 h 468"/>
                <a:gd name="T54" fmla="*/ 81 w 469"/>
                <a:gd name="T55" fmla="*/ 466 h 468"/>
                <a:gd name="T56" fmla="*/ 64 w 469"/>
                <a:gd name="T57" fmla="*/ 468 h 468"/>
                <a:gd name="T58" fmla="*/ 44 w 469"/>
                <a:gd name="T59" fmla="*/ 465 h 468"/>
                <a:gd name="T60" fmla="*/ 26 w 469"/>
                <a:gd name="T61" fmla="*/ 455 h 468"/>
                <a:gd name="T62" fmla="*/ 12 w 469"/>
                <a:gd name="T63" fmla="*/ 441 h 468"/>
                <a:gd name="T64" fmla="*/ 4 w 469"/>
                <a:gd name="T65" fmla="*/ 424 h 468"/>
                <a:gd name="T66" fmla="*/ 0 w 469"/>
                <a:gd name="T67" fmla="*/ 404 h 468"/>
                <a:gd name="T68" fmla="*/ 4 w 469"/>
                <a:gd name="T69" fmla="*/ 353 h 468"/>
                <a:gd name="T70" fmla="*/ 12 w 469"/>
                <a:gd name="T71" fmla="*/ 305 h 468"/>
                <a:gd name="T72" fmla="*/ 27 w 469"/>
                <a:gd name="T73" fmla="*/ 258 h 468"/>
                <a:gd name="T74" fmla="*/ 47 w 469"/>
                <a:gd name="T75" fmla="*/ 214 h 468"/>
                <a:gd name="T76" fmla="*/ 73 w 469"/>
                <a:gd name="T77" fmla="*/ 172 h 468"/>
                <a:gd name="T78" fmla="*/ 103 w 469"/>
                <a:gd name="T79" fmla="*/ 135 h 468"/>
                <a:gd name="T80" fmla="*/ 136 w 469"/>
                <a:gd name="T81" fmla="*/ 101 h 468"/>
                <a:gd name="T82" fmla="*/ 173 w 469"/>
                <a:gd name="T83" fmla="*/ 72 h 468"/>
                <a:gd name="T84" fmla="*/ 215 w 469"/>
                <a:gd name="T85" fmla="*/ 47 h 468"/>
                <a:gd name="T86" fmla="*/ 259 w 469"/>
                <a:gd name="T87" fmla="*/ 26 h 468"/>
                <a:gd name="T88" fmla="*/ 305 w 469"/>
                <a:gd name="T89" fmla="*/ 11 h 468"/>
                <a:gd name="T90" fmla="*/ 355 w 469"/>
                <a:gd name="T91" fmla="*/ 3 h 468"/>
                <a:gd name="T92" fmla="*/ 405 w 469"/>
                <a:gd name="T93"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9" h="468">
                  <a:moveTo>
                    <a:pt x="405" y="0"/>
                  </a:moveTo>
                  <a:lnTo>
                    <a:pt x="425" y="3"/>
                  </a:lnTo>
                  <a:lnTo>
                    <a:pt x="443" y="11"/>
                  </a:lnTo>
                  <a:lnTo>
                    <a:pt x="456" y="25"/>
                  </a:lnTo>
                  <a:lnTo>
                    <a:pt x="465" y="42"/>
                  </a:lnTo>
                  <a:lnTo>
                    <a:pt x="469" y="63"/>
                  </a:lnTo>
                  <a:lnTo>
                    <a:pt x="467" y="80"/>
                  </a:lnTo>
                  <a:lnTo>
                    <a:pt x="460" y="96"/>
                  </a:lnTo>
                  <a:lnTo>
                    <a:pt x="449" y="108"/>
                  </a:lnTo>
                  <a:lnTo>
                    <a:pt x="437" y="118"/>
                  </a:lnTo>
                  <a:lnTo>
                    <a:pt x="422" y="124"/>
                  </a:lnTo>
                  <a:lnTo>
                    <a:pt x="405" y="127"/>
                  </a:lnTo>
                  <a:lnTo>
                    <a:pt x="364" y="130"/>
                  </a:lnTo>
                  <a:lnTo>
                    <a:pt x="325" y="138"/>
                  </a:lnTo>
                  <a:lnTo>
                    <a:pt x="288" y="153"/>
                  </a:lnTo>
                  <a:lnTo>
                    <a:pt x="254" y="171"/>
                  </a:lnTo>
                  <a:lnTo>
                    <a:pt x="223" y="195"/>
                  </a:lnTo>
                  <a:lnTo>
                    <a:pt x="196" y="223"/>
                  </a:lnTo>
                  <a:lnTo>
                    <a:pt x="172" y="254"/>
                  </a:lnTo>
                  <a:lnTo>
                    <a:pt x="154" y="288"/>
                  </a:lnTo>
                  <a:lnTo>
                    <a:pt x="140" y="324"/>
                  </a:lnTo>
                  <a:lnTo>
                    <a:pt x="131" y="363"/>
                  </a:lnTo>
                  <a:lnTo>
                    <a:pt x="128" y="404"/>
                  </a:lnTo>
                  <a:lnTo>
                    <a:pt x="125" y="421"/>
                  </a:lnTo>
                  <a:lnTo>
                    <a:pt x="119" y="436"/>
                  </a:lnTo>
                  <a:lnTo>
                    <a:pt x="109" y="449"/>
                  </a:lnTo>
                  <a:lnTo>
                    <a:pt x="96" y="459"/>
                  </a:lnTo>
                  <a:lnTo>
                    <a:pt x="81" y="466"/>
                  </a:lnTo>
                  <a:lnTo>
                    <a:pt x="64" y="468"/>
                  </a:lnTo>
                  <a:lnTo>
                    <a:pt x="44" y="465"/>
                  </a:lnTo>
                  <a:lnTo>
                    <a:pt x="26" y="455"/>
                  </a:lnTo>
                  <a:lnTo>
                    <a:pt x="12" y="441"/>
                  </a:lnTo>
                  <a:lnTo>
                    <a:pt x="4" y="424"/>
                  </a:lnTo>
                  <a:lnTo>
                    <a:pt x="0" y="404"/>
                  </a:lnTo>
                  <a:lnTo>
                    <a:pt x="4" y="353"/>
                  </a:lnTo>
                  <a:lnTo>
                    <a:pt x="12" y="305"/>
                  </a:lnTo>
                  <a:lnTo>
                    <a:pt x="27" y="258"/>
                  </a:lnTo>
                  <a:lnTo>
                    <a:pt x="47" y="214"/>
                  </a:lnTo>
                  <a:lnTo>
                    <a:pt x="73" y="172"/>
                  </a:lnTo>
                  <a:lnTo>
                    <a:pt x="103" y="135"/>
                  </a:lnTo>
                  <a:lnTo>
                    <a:pt x="136" y="101"/>
                  </a:lnTo>
                  <a:lnTo>
                    <a:pt x="173" y="72"/>
                  </a:lnTo>
                  <a:lnTo>
                    <a:pt x="215" y="47"/>
                  </a:lnTo>
                  <a:lnTo>
                    <a:pt x="259" y="26"/>
                  </a:lnTo>
                  <a:lnTo>
                    <a:pt x="305" y="11"/>
                  </a:lnTo>
                  <a:lnTo>
                    <a:pt x="355" y="3"/>
                  </a:lnTo>
                  <a:lnTo>
                    <a:pt x="405"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35" name="Freeform 31">
              <a:extLst>
                <a:ext uri="{FF2B5EF4-FFF2-40B4-BE49-F238E27FC236}">
                  <a16:creationId xmlns:a16="http://schemas.microsoft.com/office/drawing/2014/main" xmlns="" id="{7D8EC67D-DEE0-4E74-A911-D9CD31219730}"/>
                </a:ext>
              </a:extLst>
            </p:cNvPr>
            <p:cNvSpPr>
              <a:spLocks/>
            </p:cNvSpPr>
            <p:nvPr/>
          </p:nvSpPr>
          <p:spPr bwMode="auto">
            <a:xfrm>
              <a:off x="8151" y="-756"/>
              <a:ext cx="39" cy="18"/>
            </a:xfrm>
            <a:custGeom>
              <a:avLst/>
              <a:gdLst>
                <a:gd name="T0" fmla="*/ 63 w 393"/>
                <a:gd name="T1" fmla="*/ 0 h 179"/>
                <a:gd name="T2" fmla="*/ 329 w 393"/>
                <a:gd name="T3" fmla="*/ 0 h 179"/>
                <a:gd name="T4" fmla="*/ 350 w 393"/>
                <a:gd name="T5" fmla="*/ 4 h 179"/>
                <a:gd name="T6" fmla="*/ 368 w 393"/>
                <a:gd name="T7" fmla="*/ 13 h 179"/>
                <a:gd name="T8" fmla="*/ 382 w 393"/>
                <a:gd name="T9" fmla="*/ 27 h 179"/>
                <a:gd name="T10" fmla="*/ 390 w 393"/>
                <a:gd name="T11" fmla="*/ 45 h 179"/>
                <a:gd name="T12" fmla="*/ 393 w 393"/>
                <a:gd name="T13" fmla="*/ 64 h 179"/>
                <a:gd name="T14" fmla="*/ 393 w 393"/>
                <a:gd name="T15" fmla="*/ 115 h 179"/>
                <a:gd name="T16" fmla="*/ 391 w 393"/>
                <a:gd name="T17" fmla="*/ 132 h 179"/>
                <a:gd name="T18" fmla="*/ 385 w 393"/>
                <a:gd name="T19" fmla="*/ 147 h 179"/>
                <a:gd name="T20" fmla="*/ 375 w 393"/>
                <a:gd name="T21" fmla="*/ 160 h 179"/>
                <a:gd name="T22" fmla="*/ 361 w 393"/>
                <a:gd name="T23" fmla="*/ 171 h 179"/>
                <a:gd name="T24" fmla="*/ 346 w 393"/>
                <a:gd name="T25" fmla="*/ 177 h 179"/>
                <a:gd name="T26" fmla="*/ 329 w 393"/>
                <a:gd name="T27" fmla="*/ 179 h 179"/>
                <a:gd name="T28" fmla="*/ 63 w 393"/>
                <a:gd name="T29" fmla="*/ 179 h 179"/>
                <a:gd name="T30" fmla="*/ 46 w 393"/>
                <a:gd name="T31" fmla="*/ 177 h 179"/>
                <a:gd name="T32" fmla="*/ 31 w 393"/>
                <a:gd name="T33" fmla="*/ 171 h 179"/>
                <a:gd name="T34" fmla="*/ 18 w 393"/>
                <a:gd name="T35" fmla="*/ 160 h 179"/>
                <a:gd name="T36" fmla="*/ 8 w 393"/>
                <a:gd name="T37" fmla="*/ 147 h 179"/>
                <a:gd name="T38" fmla="*/ 2 w 393"/>
                <a:gd name="T39" fmla="*/ 132 h 179"/>
                <a:gd name="T40" fmla="*/ 0 w 393"/>
                <a:gd name="T41" fmla="*/ 115 h 179"/>
                <a:gd name="T42" fmla="*/ 0 w 393"/>
                <a:gd name="T43" fmla="*/ 64 h 179"/>
                <a:gd name="T44" fmla="*/ 2 w 393"/>
                <a:gd name="T45" fmla="*/ 48 h 179"/>
                <a:gd name="T46" fmla="*/ 8 w 393"/>
                <a:gd name="T47" fmla="*/ 32 h 179"/>
                <a:gd name="T48" fmla="*/ 18 w 393"/>
                <a:gd name="T49" fmla="*/ 19 h 179"/>
                <a:gd name="T50" fmla="*/ 31 w 393"/>
                <a:gd name="T51" fmla="*/ 10 h 179"/>
                <a:gd name="T52" fmla="*/ 46 w 393"/>
                <a:gd name="T53" fmla="*/ 3 h 179"/>
                <a:gd name="T54" fmla="*/ 63 w 393"/>
                <a:gd name="T55"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3" h="179">
                  <a:moveTo>
                    <a:pt x="63" y="0"/>
                  </a:moveTo>
                  <a:lnTo>
                    <a:pt x="329" y="0"/>
                  </a:lnTo>
                  <a:lnTo>
                    <a:pt x="350" y="4"/>
                  </a:lnTo>
                  <a:lnTo>
                    <a:pt x="368" y="13"/>
                  </a:lnTo>
                  <a:lnTo>
                    <a:pt x="382" y="27"/>
                  </a:lnTo>
                  <a:lnTo>
                    <a:pt x="390" y="45"/>
                  </a:lnTo>
                  <a:lnTo>
                    <a:pt x="393" y="64"/>
                  </a:lnTo>
                  <a:lnTo>
                    <a:pt x="393" y="115"/>
                  </a:lnTo>
                  <a:lnTo>
                    <a:pt x="391" y="132"/>
                  </a:lnTo>
                  <a:lnTo>
                    <a:pt x="385" y="147"/>
                  </a:lnTo>
                  <a:lnTo>
                    <a:pt x="375" y="160"/>
                  </a:lnTo>
                  <a:lnTo>
                    <a:pt x="361" y="171"/>
                  </a:lnTo>
                  <a:lnTo>
                    <a:pt x="346" y="177"/>
                  </a:lnTo>
                  <a:lnTo>
                    <a:pt x="329" y="179"/>
                  </a:lnTo>
                  <a:lnTo>
                    <a:pt x="63" y="179"/>
                  </a:lnTo>
                  <a:lnTo>
                    <a:pt x="46" y="177"/>
                  </a:lnTo>
                  <a:lnTo>
                    <a:pt x="31" y="171"/>
                  </a:lnTo>
                  <a:lnTo>
                    <a:pt x="18" y="160"/>
                  </a:lnTo>
                  <a:lnTo>
                    <a:pt x="8" y="147"/>
                  </a:lnTo>
                  <a:lnTo>
                    <a:pt x="2" y="132"/>
                  </a:lnTo>
                  <a:lnTo>
                    <a:pt x="0" y="115"/>
                  </a:lnTo>
                  <a:lnTo>
                    <a:pt x="0" y="64"/>
                  </a:lnTo>
                  <a:lnTo>
                    <a:pt x="2" y="48"/>
                  </a:lnTo>
                  <a:lnTo>
                    <a:pt x="8" y="32"/>
                  </a:lnTo>
                  <a:lnTo>
                    <a:pt x="18" y="19"/>
                  </a:lnTo>
                  <a:lnTo>
                    <a:pt x="31" y="10"/>
                  </a:lnTo>
                  <a:lnTo>
                    <a:pt x="46" y="3"/>
                  </a:lnTo>
                  <a:lnTo>
                    <a:pt x="63"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36" name="Freeform 32">
              <a:extLst>
                <a:ext uri="{FF2B5EF4-FFF2-40B4-BE49-F238E27FC236}">
                  <a16:creationId xmlns:a16="http://schemas.microsoft.com/office/drawing/2014/main" xmlns="" id="{58FBB657-DFD0-448E-9C52-420C8C60ACAD}"/>
                </a:ext>
              </a:extLst>
            </p:cNvPr>
            <p:cNvSpPr>
              <a:spLocks/>
            </p:cNvSpPr>
            <p:nvPr/>
          </p:nvSpPr>
          <p:spPr bwMode="auto">
            <a:xfrm>
              <a:off x="7896" y="-753"/>
              <a:ext cx="41" cy="154"/>
            </a:xfrm>
            <a:custGeom>
              <a:avLst/>
              <a:gdLst>
                <a:gd name="T0" fmla="*/ 64 w 409"/>
                <a:gd name="T1" fmla="*/ 0 h 1541"/>
                <a:gd name="T2" fmla="*/ 345 w 409"/>
                <a:gd name="T3" fmla="*/ 0 h 1541"/>
                <a:gd name="T4" fmla="*/ 362 w 409"/>
                <a:gd name="T5" fmla="*/ 2 h 1541"/>
                <a:gd name="T6" fmla="*/ 378 w 409"/>
                <a:gd name="T7" fmla="*/ 8 h 1541"/>
                <a:gd name="T8" fmla="*/ 391 w 409"/>
                <a:gd name="T9" fmla="*/ 19 h 1541"/>
                <a:gd name="T10" fmla="*/ 401 w 409"/>
                <a:gd name="T11" fmla="*/ 32 h 1541"/>
                <a:gd name="T12" fmla="*/ 407 w 409"/>
                <a:gd name="T13" fmla="*/ 47 h 1541"/>
                <a:gd name="T14" fmla="*/ 409 w 409"/>
                <a:gd name="T15" fmla="*/ 64 h 1541"/>
                <a:gd name="T16" fmla="*/ 409 w 409"/>
                <a:gd name="T17" fmla="*/ 1477 h 1541"/>
                <a:gd name="T18" fmla="*/ 407 w 409"/>
                <a:gd name="T19" fmla="*/ 1494 h 1541"/>
                <a:gd name="T20" fmla="*/ 401 w 409"/>
                <a:gd name="T21" fmla="*/ 1509 h 1541"/>
                <a:gd name="T22" fmla="*/ 391 w 409"/>
                <a:gd name="T23" fmla="*/ 1523 h 1541"/>
                <a:gd name="T24" fmla="*/ 378 w 409"/>
                <a:gd name="T25" fmla="*/ 1532 h 1541"/>
                <a:gd name="T26" fmla="*/ 362 w 409"/>
                <a:gd name="T27" fmla="*/ 1539 h 1541"/>
                <a:gd name="T28" fmla="*/ 345 w 409"/>
                <a:gd name="T29" fmla="*/ 1541 h 1541"/>
                <a:gd name="T30" fmla="*/ 64 w 409"/>
                <a:gd name="T31" fmla="*/ 1541 h 1541"/>
                <a:gd name="T32" fmla="*/ 47 w 409"/>
                <a:gd name="T33" fmla="*/ 1539 h 1541"/>
                <a:gd name="T34" fmla="*/ 32 w 409"/>
                <a:gd name="T35" fmla="*/ 1532 h 1541"/>
                <a:gd name="T36" fmla="*/ 19 w 409"/>
                <a:gd name="T37" fmla="*/ 1523 h 1541"/>
                <a:gd name="T38" fmla="*/ 8 w 409"/>
                <a:gd name="T39" fmla="*/ 1509 h 1541"/>
                <a:gd name="T40" fmla="*/ 2 w 409"/>
                <a:gd name="T41" fmla="*/ 1494 h 1541"/>
                <a:gd name="T42" fmla="*/ 0 w 409"/>
                <a:gd name="T43" fmla="*/ 1477 h 1541"/>
                <a:gd name="T44" fmla="*/ 2 w 409"/>
                <a:gd name="T45" fmla="*/ 1460 h 1541"/>
                <a:gd name="T46" fmla="*/ 8 w 409"/>
                <a:gd name="T47" fmla="*/ 1445 h 1541"/>
                <a:gd name="T48" fmla="*/ 19 w 409"/>
                <a:gd name="T49" fmla="*/ 1432 h 1541"/>
                <a:gd name="T50" fmla="*/ 32 w 409"/>
                <a:gd name="T51" fmla="*/ 1421 h 1541"/>
                <a:gd name="T52" fmla="*/ 47 w 409"/>
                <a:gd name="T53" fmla="*/ 1415 h 1541"/>
                <a:gd name="T54" fmla="*/ 64 w 409"/>
                <a:gd name="T55" fmla="*/ 1413 h 1541"/>
                <a:gd name="T56" fmla="*/ 281 w 409"/>
                <a:gd name="T57" fmla="*/ 1413 h 1541"/>
                <a:gd name="T58" fmla="*/ 281 w 409"/>
                <a:gd name="T59" fmla="*/ 128 h 1541"/>
                <a:gd name="T60" fmla="*/ 64 w 409"/>
                <a:gd name="T61" fmla="*/ 128 h 1541"/>
                <a:gd name="T62" fmla="*/ 43 w 409"/>
                <a:gd name="T63" fmla="*/ 124 h 1541"/>
                <a:gd name="T64" fmla="*/ 26 w 409"/>
                <a:gd name="T65" fmla="*/ 116 h 1541"/>
                <a:gd name="T66" fmla="*/ 12 w 409"/>
                <a:gd name="T67" fmla="*/ 102 h 1541"/>
                <a:gd name="T68" fmla="*/ 3 w 409"/>
                <a:gd name="T69" fmla="*/ 84 h 1541"/>
                <a:gd name="T70" fmla="*/ 0 w 409"/>
                <a:gd name="T71" fmla="*/ 64 h 1541"/>
                <a:gd name="T72" fmla="*/ 2 w 409"/>
                <a:gd name="T73" fmla="*/ 47 h 1541"/>
                <a:gd name="T74" fmla="*/ 8 w 409"/>
                <a:gd name="T75" fmla="*/ 32 h 1541"/>
                <a:gd name="T76" fmla="*/ 19 w 409"/>
                <a:gd name="T77" fmla="*/ 19 h 1541"/>
                <a:gd name="T78" fmla="*/ 32 w 409"/>
                <a:gd name="T79" fmla="*/ 8 h 1541"/>
                <a:gd name="T80" fmla="*/ 47 w 409"/>
                <a:gd name="T81" fmla="*/ 2 h 1541"/>
                <a:gd name="T82" fmla="*/ 64 w 409"/>
                <a:gd name="T83"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9" h="1541">
                  <a:moveTo>
                    <a:pt x="64" y="0"/>
                  </a:moveTo>
                  <a:lnTo>
                    <a:pt x="345" y="0"/>
                  </a:lnTo>
                  <a:lnTo>
                    <a:pt x="362" y="2"/>
                  </a:lnTo>
                  <a:lnTo>
                    <a:pt x="378" y="8"/>
                  </a:lnTo>
                  <a:lnTo>
                    <a:pt x="391" y="19"/>
                  </a:lnTo>
                  <a:lnTo>
                    <a:pt x="401" y="32"/>
                  </a:lnTo>
                  <a:lnTo>
                    <a:pt x="407" y="47"/>
                  </a:lnTo>
                  <a:lnTo>
                    <a:pt x="409" y="64"/>
                  </a:lnTo>
                  <a:lnTo>
                    <a:pt x="409" y="1477"/>
                  </a:lnTo>
                  <a:lnTo>
                    <a:pt x="407" y="1494"/>
                  </a:lnTo>
                  <a:lnTo>
                    <a:pt x="401" y="1509"/>
                  </a:lnTo>
                  <a:lnTo>
                    <a:pt x="391" y="1523"/>
                  </a:lnTo>
                  <a:lnTo>
                    <a:pt x="378" y="1532"/>
                  </a:lnTo>
                  <a:lnTo>
                    <a:pt x="362" y="1539"/>
                  </a:lnTo>
                  <a:lnTo>
                    <a:pt x="345" y="1541"/>
                  </a:lnTo>
                  <a:lnTo>
                    <a:pt x="64" y="1541"/>
                  </a:lnTo>
                  <a:lnTo>
                    <a:pt x="47" y="1539"/>
                  </a:lnTo>
                  <a:lnTo>
                    <a:pt x="32" y="1532"/>
                  </a:lnTo>
                  <a:lnTo>
                    <a:pt x="19" y="1523"/>
                  </a:lnTo>
                  <a:lnTo>
                    <a:pt x="8" y="1509"/>
                  </a:lnTo>
                  <a:lnTo>
                    <a:pt x="2" y="1494"/>
                  </a:lnTo>
                  <a:lnTo>
                    <a:pt x="0" y="1477"/>
                  </a:lnTo>
                  <a:lnTo>
                    <a:pt x="2" y="1460"/>
                  </a:lnTo>
                  <a:lnTo>
                    <a:pt x="8" y="1445"/>
                  </a:lnTo>
                  <a:lnTo>
                    <a:pt x="19" y="1432"/>
                  </a:lnTo>
                  <a:lnTo>
                    <a:pt x="32" y="1421"/>
                  </a:lnTo>
                  <a:lnTo>
                    <a:pt x="47" y="1415"/>
                  </a:lnTo>
                  <a:lnTo>
                    <a:pt x="64" y="1413"/>
                  </a:lnTo>
                  <a:lnTo>
                    <a:pt x="281" y="1413"/>
                  </a:lnTo>
                  <a:lnTo>
                    <a:pt x="281" y="128"/>
                  </a:lnTo>
                  <a:lnTo>
                    <a:pt x="64" y="128"/>
                  </a:lnTo>
                  <a:lnTo>
                    <a:pt x="43" y="124"/>
                  </a:lnTo>
                  <a:lnTo>
                    <a:pt x="26" y="116"/>
                  </a:lnTo>
                  <a:lnTo>
                    <a:pt x="12" y="102"/>
                  </a:lnTo>
                  <a:lnTo>
                    <a:pt x="3" y="84"/>
                  </a:lnTo>
                  <a:lnTo>
                    <a:pt x="0" y="64"/>
                  </a:lnTo>
                  <a:lnTo>
                    <a:pt x="2" y="47"/>
                  </a:lnTo>
                  <a:lnTo>
                    <a:pt x="8" y="32"/>
                  </a:lnTo>
                  <a:lnTo>
                    <a:pt x="19" y="19"/>
                  </a:lnTo>
                  <a:lnTo>
                    <a:pt x="32" y="8"/>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37" name="Freeform 33">
              <a:extLst>
                <a:ext uri="{FF2B5EF4-FFF2-40B4-BE49-F238E27FC236}">
                  <a16:creationId xmlns:a16="http://schemas.microsoft.com/office/drawing/2014/main" xmlns="" id="{F5E181ED-1AAE-4B6B-90E2-B74A3F6FB1F0}"/>
                </a:ext>
              </a:extLst>
            </p:cNvPr>
            <p:cNvSpPr>
              <a:spLocks/>
            </p:cNvSpPr>
            <p:nvPr/>
          </p:nvSpPr>
          <p:spPr bwMode="auto">
            <a:xfrm>
              <a:off x="7896" y="-822"/>
              <a:ext cx="63" cy="33"/>
            </a:xfrm>
            <a:custGeom>
              <a:avLst/>
              <a:gdLst>
                <a:gd name="T0" fmla="*/ 64 w 626"/>
                <a:gd name="T1" fmla="*/ 0 h 335"/>
                <a:gd name="T2" fmla="*/ 562 w 626"/>
                <a:gd name="T3" fmla="*/ 0 h 335"/>
                <a:gd name="T4" fmla="*/ 582 w 626"/>
                <a:gd name="T5" fmla="*/ 3 h 335"/>
                <a:gd name="T6" fmla="*/ 599 w 626"/>
                <a:gd name="T7" fmla="*/ 12 h 335"/>
                <a:gd name="T8" fmla="*/ 613 w 626"/>
                <a:gd name="T9" fmla="*/ 26 h 335"/>
                <a:gd name="T10" fmla="*/ 623 w 626"/>
                <a:gd name="T11" fmla="*/ 43 h 335"/>
                <a:gd name="T12" fmla="*/ 626 w 626"/>
                <a:gd name="T13" fmla="*/ 64 h 335"/>
                <a:gd name="T14" fmla="*/ 626 w 626"/>
                <a:gd name="T15" fmla="*/ 271 h 335"/>
                <a:gd name="T16" fmla="*/ 623 w 626"/>
                <a:gd name="T17" fmla="*/ 291 h 335"/>
                <a:gd name="T18" fmla="*/ 613 w 626"/>
                <a:gd name="T19" fmla="*/ 308 h 335"/>
                <a:gd name="T20" fmla="*/ 599 w 626"/>
                <a:gd name="T21" fmla="*/ 322 h 335"/>
                <a:gd name="T22" fmla="*/ 582 w 626"/>
                <a:gd name="T23" fmla="*/ 331 h 335"/>
                <a:gd name="T24" fmla="*/ 562 w 626"/>
                <a:gd name="T25" fmla="*/ 335 h 335"/>
                <a:gd name="T26" fmla="*/ 542 w 626"/>
                <a:gd name="T27" fmla="*/ 331 h 335"/>
                <a:gd name="T28" fmla="*/ 523 w 626"/>
                <a:gd name="T29" fmla="*/ 322 h 335"/>
                <a:gd name="T30" fmla="*/ 510 w 626"/>
                <a:gd name="T31" fmla="*/ 308 h 335"/>
                <a:gd name="T32" fmla="*/ 501 w 626"/>
                <a:gd name="T33" fmla="*/ 291 h 335"/>
                <a:gd name="T34" fmla="*/ 498 w 626"/>
                <a:gd name="T35" fmla="*/ 271 h 335"/>
                <a:gd name="T36" fmla="*/ 498 w 626"/>
                <a:gd name="T37" fmla="*/ 128 h 335"/>
                <a:gd name="T38" fmla="*/ 128 w 626"/>
                <a:gd name="T39" fmla="*/ 128 h 335"/>
                <a:gd name="T40" fmla="*/ 128 w 626"/>
                <a:gd name="T41" fmla="*/ 271 h 335"/>
                <a:gd name="T42" fmla="*/ 124 w 626"/>
                <a:gd name="T43" fmla="*/ 291 h 335"/>
                <a:gd name="T44" fmla="*/ 116 w 626"/>
                <a:gd name="T45" fmla="*/ 308 h 335"/>
                <a:gd name="T46" fmla="*/ 102 w 626"/>
                <a:gd name="T47" fmla="*/ 322 h 335"/>
                <a:gd name="T48" fmla="*/ 84 w 626"/>
                <a:gd name="T49" fmla="*/ 331 h 335"/>
                <a:gd name="T50" fmla="*/ 64 w 626"/>
                <a:gd name="T51" fmla="*/ 335 h 335"/>
                <a:gd name="T52" fmla="*/ 43 w 626"/>
                <a:gd name="T53" fmla="*/ 331 h 335"/>
                <a:gd name="T54" fmla="*/ 26 w 626"/>
                <a:gd name="T55" fmla="*/ 322 h 335"/>
                <a:gd name="T56" fmla="*/ 12 w 626"/>
                <a:gd name="T57" fmla="*/ 308 h 335"/>
                <a:gd name="T58" fmla="*/ 3 w 626"/>
                <a:gd name="T59" fmla="*/ 291 h 335"/>
                <a:gd name="T60" fmla="*/ 0 w 626"/>
                <a:gd name="T61" fmla="*/ 271 h 335"/>
                <a:gd name="T62" fmla="*/ 0 w 626"/>
                <a:gd name="T63" fmla="*/ 64 h 335"/>
                <a:gd name="T64" fmla="*/ 3 w 626"/>
                <a:gd name="T65" fmla="*/ 43 h 335"/>
                <a:gd name="T66" fmla="*/ 12 w 626"/>
                <a:gd name="T67" fmla="*/ 26 h 335"/>
                <a:gd name="T68" fmla="*/ 26 w 626"/>
                <a:gd name="T69" fmla="*/ 12 h 335"/>
                <a:gd name="T70" fmla="*/ 43 w 626"/>
                <a:gd name="T71" fmla="*/ 3 h 335"/>
                <a:gd name="T72" fmla="*/ 64 w 626"/>
                <a:gd name="T7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6" h="335">
                  <a:moveTo>
                    <a:pt x="64" y="0"/>
                  </a:moveTo>
                  <a:lnTo>
                    <a:pt x="562" y="0"/>
                  </a:lnTo>
                  <a:lnTo>
                    <a:pt x="582" y="3"/>
                  </a:lnTo>
                  <a:lnTo>
                    <a:pt x="599" y="12"/>
                  </a:lnTo>
                  <a:lnTo>
                    <a:pt x="613" y="26"/>
                  </a:lnTo>
                  <a:lnTo>
                    <a:pt x="623" y="43"/>
                  </a:lnTo>
                  <a:lnTo>
                    <a:pt x="626" y="64"/>
                  </a:lnTo>
                  <a:lnTo>
                    <a:pt x="626" y="271"/>
                  </a:lnTo>
                  <a:lnTo>
                    <a:pt x="623" y="291"/>
                  </a:lnTo>
                  <a:lnTo>
                    <a:pt x="613" y="308"/>
                  </a:lnTo>
                  <a:lnTo>
                    <a:pt x="599" y="322"/>
                  </a:lnTo>
                  <a:lnTo>
                    <a:pt x="582" y="331"/>
                  </a:lnTo>
                  <a:lnTo>
                    <a:pt x="562" y="335"/>
                  </a:lnTo>
                  <a:lnTo>
                    <a:pt x="542" y="331"/>
                  </a:lnTo>
                  <a:lnTo>
                    <a:pt x="523" y="322"/>
                  </a:lnTo>
                  <a:lnTo>
                    <a:pt x="510" y="308"/>
                  </a:lnTo>
                  <a:lnTo>
                    <a:pt x="501" y="291"/>
                  </a:lnTo>
                  <a:lnTo>
                    <a:pt x="498" y="271"/>
                  </a:lnTo>
                  <a:lnTo>
                    <a:pt x="498" y="128"/>
                  </a:lnTo>
                  <a:lnTo>
                    <a:pt x="128" y="128"/>
                  </a:lnTo>
                  <a:lnTo>
                    <a:pt x="128" y="271"/>
                  </a:lnTo>
                  <a:lnTo>
                    <a:pt x="124" y="291"/>
                  </a:lnTo>
                  <a:lnTo>
                    <a:pt x="116" y="308"/>
                  </a:lnTo>
                  <a:lnTo>
                    <a:pt x="102" y="322"/>
                  </a:lnTo>
                  <a:lnTo>
                    <a:pt x="84" y="331"/>
                  </a:lnTo>
                  <a:lnTo>
                    <a:pt x="64" y="335"/>
                  </a:lnTo>
                  <a:lnTo>
                    <a:pt x="43" y="331"/>
                  </a:lnTo>
                  <a:lnTo>
                    <a:pt x="26" y="322"/>
                  </a:lnTo>
                  <a:lnTo>
                    <a:pt x="12" y="308"/>
                  </a:lnTo>
                  <a:lnTo>
                    <a:pt x="3" y="291"/>
                  </a:lnTo>
                  <a:lnTo>
                    <a:pt x="0" y="271"/>
                  </a:lnTo>
                  <a:lnTo>
                    <a:pt x="0" y="64"/>
                  </a:lnTo>
                  <a:lnTo>
                    <a:pt x="3" y="43"/>
                  </a:lnTo>
                  <a:lnTo>
                    <a:pt x="12" y="26"/>
                  </a:lnTo>
                  <a:lnTo>
                    <a:pt x="26" y="12"/>
                  </a:lnTo>
                  <a:lnTo>
                    <a:pt x="43"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grpSp>
        <p:nvGrpSpPr>
          <p:cNvPr id="38" name="144 Grupo">
            <a:extLst>
              <a:ext uri="{FF2B5EF4-FFF2-40B4-BE49-F238E27FC236}">
                <a16:creationId xmlns:a16="http://schemas.microsoft.com/office/drawing/2014/main" xmlns="" id="{89F984D0-71E2-486B-8A33-2CB10387B0AD}"/>
              </a:ext>
            </a:extLst>
          </p:cNvPr>
          <p:cNvGrpSpPr/>
          <p:nvPr/>
        </p:nvGrpSpPr>
        <p:grpSpPr>
          <a:xfrm>
            <a:off x="6257743" y="4473644"/>
            <a:ext cx="390578" cy="207713"/>
            <a:chOff x="14243050" y="-1187450"/>
            <a:chExt cx="547688" cy="279400"/>
          </a:xfrm>
          <a:solidFill>
            <a:schemeClr val="bg2">
              <a:lumMod val="50000"/>
            </a:schemeClr>
          </a:solidFill>
        </p:grpSpPr>
        <p:sp>
          <p:nvSpPr>
            <p:cNvPr id="39" name="Freeform 21">
              <a:extLst>
                <a:ext uri="{FF2B5EF4-FFF2-40B4-BE49-F238E27FC236}">
                  <a16:creationId xmlns:a16="http://schemas.microsoft.com/office/drawing/2014/main" xmlns="" id="{3E0CB86F-3A2A-46C9-812A-77D81A7C0C8B}"/>
                </a:ext>
              </a:extLst>
            </p:cNvPr>
            <p:cNvSpPr>
              <a:spLocks/>
            </p:cNvSpPr>
            <p:nvPr/>
          </p:nvSpPr>
          <p:spPr bwMode="auto">
            <a:xfrm>
              <a:off x="14243050" y="-1187450"/>
              <a:ext cx="461963" cy="279400"/>
            </a:xfrm>
            <a:custGeom>
              <a:avLst/>
              <a:gdLst>
                <a:gd name="T0" fmla="*/ 2847 w 2911"/>
                <a:gd name="T1" fmla="*/ 0 h 1759"/>
                <a:gd name="T2" fmla="*/ 2885 w 2911"/>
                <a:gd name="T3" fmla="*/ 13 h 1759"/>
                <a:gd name="T4" fmla="*/ 2908 w 2911"/>
                <a:gd name="T5" fmla="*/ 44 h 1759"/>
                <a:gd name="T6" fmla="*/ 2911 w 2911"/>
                <a:gd name="T7" fmla="*/ 383 h 1759"/>
                <a:gd name="T8" fmla="*/ 2901 w 2911"/>
                <a:gd name="T9" fmla="*/ 416 h 1759"/>
                <a:gd name="T10" fmla="*/ 2852 w 2911"/>
                <a:gd name="T11" fmla="*/ 468 h 1759"/>
                <a:gd name="T12" fmla="*/ 2787 w 2911"/>
                <a:gd name="T13" fmla="*/ 551 h 1759"/>
                <a:gd name="T14" fmla="*/ 2738 w 2911"/>
                <a:gd name="T15" fmla="*/ 644 h 1759"/>
                <a:gd name="T16" fmla="*/ 2711 w 2911"/>
                <a:gd name="T17" fmla="*/ 709 h 1759"/>
                <a:gd name="T18" fmla="*/ 2687 w 2911"/>
                <a:gd name="T19" fmla="*/ 731 h 1759"/>
                <a:gd name="T20" fmla="*/ 2655 w 2911"/>
                <a:gd name="T21" fmla="*/ 738 h 1759"/>
                <a:gd name="T22" fmla="*/ 2623 w 2911"/>
                <a:gd name="T23" fmla="*/ 727 h 1759"/>
                <a:gd name="T24" fmla="*/ 2602 w 2911"/>
                <a:gd name="T25" fmla="*/ 703 h 1759"/>
                <a:gd name="T26" fmla="*/ 2594 w 2911"/>
                <a:gd name="T27" fmla="*/ 671 h 1759"/>
                <a:gd name="T28" fmla="*/ 2618 w 2911"/>
                <a:gd name="T29" fmla="*/ 599 h 1759"/>
                <a:gd name="T30" fmla="*/ 2672 w 2911"/>
                <a:gd name="T31" fmla="*/ 494 h 1759"/>
                <a:gd name="T32" fmla="*/ 2742 w 2911"/>
                <a:gd name="T33" fmla="*/ 399 h 1759"/>
                <a:gd name="T34" fmla="*/ 2783 w 2911"/>
                <a:gd name="T35" fmla="*/ 128 h 1759"/>
                <a:gd name="T36" fmla="*/ 128 w 2911"/>
                <a:gd name="T37" fmla="*/ 1632 h 1759"/>
                <a:gd name="T38" fmla="*/ 2783 w 2911"/>
                <a:gd name="T39" fmla="*/ 1405 h 1759"/>
                <a:gd name="T40" fmla="*/ 2708 w 2911"/>
                <a:gd name="T41" fmla="*/ 1318 h 1759"/>
                <a:gd name="T42" fmla="*/ 2647 w 2911"/>
                <a:gd name="T43" fmla="*/ 1222 h 1759"/>
                <a:gd name="T44" fmla="*/ 2603 w 2911"/>
                <a:gd name="T45" fmla="*/ 1119 h 1759"/>
                <a:gd name="T46" fmla="*/ 2599 w 2911"/>
                <a:gd name="T47" fmla="*/ 1086 h 1759"/>
                <a:gd name="T48" fmla="*/ 2614 w 2911"/>
                <a:gd name="T49" fmla="*/ 1057 h 1759"/>
                <a:gd name="T50" fmla="*/ 2642 w 2911"/>
                <a:gd name="T51" fmla="*/ 1038 h 1759"/>
                <a:gd name="T52" fmla="*/ 2675 w 2911"/>
                <a:gd name="T53" fmla="*/ 1036 h 1759"/>
                <a:gd name="T54" fmla="*/ 2704 w 2911"/>
                <a:gd name="T55" fmla="*/ 1050 h 1759"/>
                <a:gd name="T56" fmla="*/ 2723 w 2911"/>
                <a:gd name="T57" fmla="*/ 1077 h 1759"/>
                <a:gd name="T58" fmla="*/ 2764 w 2911"/>
                <a:gd name="T59" fmla="*/ 1169 h 1759"/>
                <a:gd name="T60" fmla="*/ 2820 w 2911"/>
                <a:gd name="T61" fmla="*/ 1254 h 1759"/>
                <a:gd name="T62" fmla="*/ 2891 w 2911"/>
                <a:gd name="T63" fmla="*/ 1329 h 1759"/>
                <a:gd name="T64" fmla="*/ 2909 w 2911"/>
                <a:gd name="T65" fmla="*/ 1359 h 1759"/>
                <a:gd name="T66" fmla="*/ 2911 w 2911"/>
                <a:gd name="T67" fmla="*/ 1696 h 1759"/>
                <a:gd name="T68" fmla="*/ 2902 w 2911"/>
                <a:gd name="T69" fmla="*/ 1728 h 1759"/>
                <a:gd name="T70" fmla="*/ 2880 w 2911"/>
                <a:gd name="T71" fmla="*/ 1750 h 1759"/>
                <a:gd name="T72" fmla="*/ 2847 w 2911"/>
                <a:gd name="T73" fmla="*/ 1759 h 1759"/>
                <a:gd name="T74" fmla="*/ 44 w 2911"/>
                <a:gd name="T75" fmla="*/ 1756 h 1759"/>
                <a:gd name="T76" fmla="*/ 13 w 2911"/>
                <a:gd name="T77" fmla="*/ 1733 h 1759"/>
                <a:gd name="T78" fmla="*/ 0 w 2911"/>
                <a:gd name="T79" fmla="*/ 1696 h 1759"/>
                <a:gd name="T80" fmla="*/ 3 w 2911"/>
                <a:gd name="T81" fmla="*/ 44 h 1759"/>
                <a:gd name="T82" fmla="*/ 27 w 2911"/>
                <a:gd name="T83" fmla="*/ 13 h 1759"/>
                <a:gd name="T84" fmla="*/ 64 w 2911"/>
                <a:gd name="T85" fmla="*/ 0 h 1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11" h="1759">
                  <a:moveTo>
                    <a:pt x="64" y="0"/>
                  </a:moveTo>
                  <a:lnTo>
                    <a:pt x="2847" y="0"/>
                  </a:lnTo>
                  <a:lnTo>
                    <a:pt x="2867" y="3"/>
                  </a:lnTo>
                  <a:lnTo>
                    <a:pt x="2885" y="13"/>
                  </a:lnTo>
                  <a:lnTo>
                    <a:pt x="2899" y="27"/>
                  </a:lnTo>
                  <a:lnTo>
                    <a:pt x="2908" y="44"/>
                  </a:lnTo>
                  <a:lnTo>
                    <a:pt x="2911" y="64"/>
                  </a:lnTo>
                  <a:lnTo>
                    <a:pt x="2911" y="383"/>
                  </a:lnTo>
                  <a:lnTo>
                    <a:pt x="2909" y="400"/>
                  </a:lnTo>
                  <a:lnTo>
                    <a:pt x="2901" y="416"/>
                  </a:lnTo>
                  <a:lnTo>
                    <a:pt x="2891" y="430"/>
                  </a:lnTo>
                  <a:lnTo>
                    <a:pt x="2852" y="468"/>
                  </a:lnTo>
                  <a:lnTo>
                    <a:pt x="2818" y="509"/>
                  </a:lnTo>
                  <a:lnTo>
                    <a:pt x="2787" y="551"/>
                  </a:lnTo>
                  <a:lnTo>
                    <a:pt x="2761" y="597"/>
                  </a:lnTo>
                  <a:lnTo>
                    <a:pt x="2738" y="644"/>
                  </a:lnTo>
                  <a:lnTo>
                    <a:pt x="2719" y="693"/>
                  </a:lnTo>
                  <a:lnTo>
                    <a:pt x="2711" y="709"/>
                  </a:lnTo>
                  <a:lnTo>
                    <a:pt x="2701" y="722"/>
                  </a:lnTo>
                  <a:lnTo>
                    <a:pt x="2687" y="731"/>
                  </a:lnTo>
                  <a:lnTo>
                    <a:pt x="2672" y="737"/>
                  </a:lnTo>
                  <a:lnTo>
                    <a:pt x="2655" y="738"/>
                  </a:lnTo>
                  <a:lnTo>
                    <a:pt x="2639" y="735"/>
                  </a:lnTo>
                  <a:lnTo>
                    <a:pt x="2623" y="727"/>
                  </a:lnTo>
                  <a:lnTo>
                    <a:pt x="2610" y="717"/>
                  </a:lnTo>
                  <a:lnTo>
                    <a:pt x="2602" y="703"/>
                  </a:lnTo>
                  <a:lnTo>
                    <a:pt x="2596" y="688"/>
                  </a:lnTo>
                  <a:lnTo>
                    <a:pt x="2594" y="671"/>
                  </a:lnTo>
                  <a:lnTo>
                    <a:pt x="2597" y="654"/>
                  </a:lnTo>
                  <a:lnTo>
                    <a:pt x="2618" y="599"/>
                  </a:lnTo>
                  <a:lnTo>
                    <a:pt x="2643" y="546"/>
                  </a:lnTo>
                  <a:lnTo>
                    <a:pt x="2672" y="494"/>
                  </a:lnTo>
                  <a:lnTo>
                    <a:pt x="2705" y="445"/>
                  </a:lnTo>
                  <a:lnTo>
                    <a:pt x="2742" y="399"/>
                  </a:lnTo>
                  <a:lnTo>
                    <a:pt x="2783" y="355"/>
                  </a:lnTo>
                  <a:lnTo>
                    <a:pt x="2783" y="128"/>
                  </a:lnTo>
                  <a:lnTo>
                    <a:pt x="128" y="128"/>
                  </a:lnTo>
                  <a:lnTo>
                    <a:pt x="128" y="1632"/>
                  </a:lnTo>
                  <a:lnTo>
                    <a:pt x="2783" y="1632"/>
                  </a:lnTo>
                  <a:lnTo>
                    <a:pt x="2783" y="1405"/>
                  </a:lnTo>
                  <a:lnTo>
                    <a:pt x="2743" y="1362"/>
                  </a:lnTo>
                  <a:lnTo>
                    <a:pt x="2708" y="1318"/>
                  </a:lnTo>
                  <a:lnTo>
                    <a:pt x="2676" y="1271"/>
                  </a:lnTo>
                  <a:lnTo>
                    <a:pt x="2647" y="1222"/>
                  </a:lnTo>
                  <a:lnTo>
                    <a:pt x="2623" y="1172"/>
                  </a:lnTo>
                  <a:lnTo>
                    <a:pt x="2603" y="1119"/>
                  </a:lnTo>
                  <a:lnTo>
                    <a:pt x="2598" y="1103"/>
                  </a:lnTo>
                  <a:lnTo>
                    <a:pt x="2599" y="1086"/>
                  </a:lnTo>
                  <a:lnTo>
                    <a:pt x="2605" y="1070"/>
                  </a:lnTo>
                  <a:lnTo>
                    <a:pt x="2614" y="1057"/>
                  </a:lnTo>
                  <a:lnTo>
                    <a:pt x="2626" y="1045"/>
                  </a:lnTo>
                  <a:lnTo>
                    <a:pt x="2642" y="1038"/>
                  </a:lnTo>
                  <a:lnTo>
                    <a:pt x="2658" y="1035"/>
                  </a:lnTo>
                  <a:lnTo>
                    <a:pt x="2675" y="1036"/>
                  </a:lnTo>
                  <a:lnTo>
                    <a:pt x="2690" y="1041"/>
                  </a:lnTo>
                  <a:lnTo>
                    <a:pt x="2704" y="1050"/>
                  </a:lnTo>
                  <a:lnTo>
                    <a:pt x="2715" y="1061"/>
                  </a:lnTo>
                  <a:lnTo>
                    <a:pt x="2723" y="1077"/>
                  </a:lnTo>
                  <a:lnTo>
                    <a:pt x="2741" y="1124"/>
                  </a:lnTo>
                  <a:lnTo>
                    <a:pt x="2764" y="1169"/>
                  </a:lnTo>
                  <a:lnTo>
                    <a:pt x="2790" y="1213"/>
                  </a:lnTo>
                  <a:lnTo>
                    <a:pt x="2820" y="1254"/>
                  </a:lnTo>
                  <a:lnTo>
                    <a:pt x="2853" y="1293"/>
                  </a:lnTo>
                  <a:lnTo>
                    <a:pt x="2891" y="1329"/>
                  </a:lnTo>
                  <a:lnTo>
                    <a:pt x="2901" y="1343"/>
                  </a:lnTo>
                  <a:lnTo>
                    <a:pt x="2909" y="1359"/>
                  </a:lnTo>
                  <a:lnTo>
                    <a:pt x="2911" y="1376"/>
                  </a:lnTo>
                  <a:lnTo>
                    <a:pt x="2911" y="1696"/>
                  </a:lnTo>
                  <a:lnTo>
                    <a:pt x="2909" y="1713"/>
                  </a:lnTo>
                  <a:lnTo>
                    <a:pt x="2902" y="1728"/>
                  </a:lnTo>
                  <a:lnTo>
                    <a:pt x="2893" y="1741"/>
                  </a:lnTo>
                  <a:lnTo>
                    <a:pt x="2880" y="1750"/>
                  </a:lnTo>
                  <a:lnTo>
                    <a:pt x="2864" y="1757"/>
                  </a:lnTo>
                  <a:lnTo>
                    <a:pt x="2847" y="1759"/>
                  </a:lnTo>
                  <a:lnTo>
                    <a:pt x="64" y="1759"/>
                  </a:lnTo>
                  <a:lnTo>
                    <a:pt x="44" y="1756"/>
                  </a:lnTo>
                  <a:lnTo>
                    <a:pt x="27" y="1747"/>
                  </a:lnTo>
                  <a:lnTo>
                    <a:pt x="13" y="1733"/>
                  </a:lnTo>
                  <a:lnTo>
                    <a:pt x="3" y="1716"/>
                  </a:lnTo>
                  <a:lnTo>
                    <a:pt x="0" y="1696"/>
                  </a:lnTo>
                  <a:lnTo>
                    <a:pt x="0" y="64"/>
                  </a:lnTo>
                  <a:lnTo>
                    <a:pt x="3" y="44"/>
                  </a:lnTo>
                  <a:lnTo>
                    <a:pt x="13" y="27"/>
                  </a:lnTo>
                  <a:lnTo>
                    <a:pt x="27" y="13"/>
                  </a:lnTo>
                  <a:lnTo>
                    <a:pt x="44"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0" name="Freeform 22">
              <a:extLst>
                <a:ext uri="{FF2B5EF4-FFF2-40B4-BE49-F238E27FC236}">
                  <a16:creationId xmlns:a16="http://schemas.microsoft.com/office/drawing/2014/main" xmlns="" id="{9F383083-F8B8-41E4-A654-7990CD3B47F8}"/>
                </a:ext>
              </a:extLst>
            </p:cNvPr>
            <p:cNvSpPr>
              <a:spLocks/>
            </p:cNvSpPr>
            <p:nvPr/>
          </p:nvSpPr>
          <p:spPr bwMode="auto">
            <a:xfrm>
              <a:off x="14716125" y="-1130300"/>
              <a:ext cx="74613" cy="165100"/>
            </a:xfrm>
            <a:custGeom>
              <a:avLst/>
              <a:gdLst>
                <a:gd name="T0" fmla="*/ 79 w 471"/>
                <a:gd name="T1" fmla="*/ 0 h 1045"/>
                <a:gd name="T2" fmla="*/ 243 w 471"/>
                <a:gd name="T3" fmla="*/ 0 h 1045"/>
                <a:gd name="T4" fmla="*/ 279 w 471"/>
                <a:gd name="T5" fmla="*/ 5 h 1045"/>
                <a:gd name="T6" fmla="*/ 315 w 471"/>
                <a:gd name="T7" fmla="*/ 14 h 1045"/>
                <a:gd name="T8" fmla="*/ 348 w 471"/>
                <a:gd name="T9" fmla="*/ 29 h 1045"/>
                <a:gd name="T10" fmla="*/ 378 w 471"/>
                <a:gd name="T11" fmla="*/ 50 h 1045"/>
                <a:gd name="T12" fmla="*/ 404 w 471"/>
                <a:gd name="T13" fmla="*/ 76 h 1045"/>
                <a:gd name="T14" fmla="*/ 427 w 471"/>
                <a:gd name="T15" fmla="*/ 106 h 1045"/>
                <a:gd name="T16" fmla="*/ 446 w 471"/>
                <a:gd name="T17" fmla="*/ 139 h 1045"/>
                <a:gd name="T18" fmla="*/ 460 w 471"/>
                <a:gd name="T19" fmla="*/ 176 h 1045"/>
                <a:gd name="T20" fmla="*/ 468 w 471"/>
                <a:gd name="T21" fmla="*/ 215 h 1045"/>
                <a:gd name="T22" fmla="*/ 471 w 471"/>
                <a:gd name="T23" fmla="*/ 256 h 1045"/>
                <a:gd name="T24" fmla="*/ 471 w 471"/>
                <a:gd name="T25" fmla="*/ 789 h 1045"/>
                <a:gd name="T26" fmla="*/ 468 w 471"/>
                <a:gd name="T27" fmla="*/ 830 h 1045"/>
                <a:gd name="T28" fmla="*/ 459 w 471"/>
                <a:gd name="T29" fmla="*/ 870 h 1045"/>
                <a:gd name="T30" fmla="*/ 445 w 471"/>
                <a:gd name="T31" fmla="*/ 906 h 1045"/>
                <a:gd name="T32" fmla="*/ 426 w 471"/>
                <a:gd name="T33" fmla="*/ 940 h 1045"/>
                <a:gd name="T34" fmla="*/ 402 w 471"/>
                <a:gd name="T35" fmla="*/ 970 h 1045"/>
                <a:gd name="T36" fmla="*/ 374 w 471"/>
                <a:gd name="T37" fmla="*/ 996 h 1045"/>
                <a:gd name="T38" fmla="*/ 343 w 471"/>
                <a:gd name="T39" fmla="*/ 1016 h 1045"/>
                <a:gd name="T40" fmla="*/ 309 w 471"/>
                <a:gd name="T41" fmla="*/ 1032 h 1045"/>
                <a:gd name="T42" fmla="*/ 273 w 471"/>
                <a:gd name="T43" fmla="*/ 1041 h 1045"/>
                <a:gd name="T44" fmla="*/ 236 w 471"/>
                <a:gd name="T45" fmla="*/ 1045 h 1045"/>
                <a:gd name="T46" fmla="*/ 64 w 471"/>
                <a:gd name="T47" fmla="*/ 1045 h 1045"/>
                <a:gd name="T48" fmla="*/ 44 w 471"/>
                <a:gd name="T49" fmla="*/ 1041 h 1045"/>
                <a:gd name="T50" fmla="*/ 26 w 471"/>
                <a:gd name="T51" fmla="*/ 1033 h 1045"/>
                <a:gd name="T52" fmla="*/ 12 w 471"/>
                <a:gd name="T53" fmla="*/ 1019 h 1045"/>
                <a:gd name="T54" fmla="*/ 3 w 471"/>
                <a:gd name="T55" fmla="*/ 1001 h 1045"/>
                <a:gd name="T56" fmla="*/ 0 w 471"/>
                <a:gd name="T57" fmla="*/ 981 h 1045"/>
                <a:gd name="T58" fmla="*/ 3 w 471"/>
                <a:gd name="T59" fmla="*/ 960 h 1045"/>
                <a:gd name="T60" fmla="*/ 12 w 471"/>
                <a:gd name="T61" fmla="*/ 943 h 1045"/>
                <a:gd name="T62" fmla="*/ 26 w 471"/>
                <a:gd name="T63" fmla="*/ 929 h 1045"/>
                <a:gd name="T64" fmla="*/ 44 w 471"/>
                <a:gd name="T65" fmla="*/ 920 h 1045"/>
                <a:gd name="T66" fmla="*/ 64 w 471"/>
                <a:gd name="T67" fmla="*/ 917 h 1045"/>
                <a:gd name="T68" fmla="*/ 236 w 471"/>
                <a:gd name="T69" fmla="*/ 917 h 1045"/>
                <a:gd name="T70" fmla="*/ 260 w 471"/>
                <a:gd name="T71" fmla="*/ 913 h 1045"/>
                <a:gd name="T72" fmla="*/ 283 w 471"/>
                <a:gd name="T73" fmla="*/ 904 h 1045"/>
                <a:gd name="T74" fmla="*/ 303 w 471"/>
                <a:gd name="T75" fmla="*/ 889 h 1045"/>
                <a:gd name="T76" fmla="*/ 319 w 471"/>
                <a:gd name="T77" fmla="*/ 869 h 1045"/>
                <a:gd name="T78" fmla="*/ 332 w 471"/>
                <a:gd name="T79" fmla="*/ 845 h 1045"/>
                <a:gd name="T80" fmla="*/ 340 w 471"/>
                <a:gd name="T81" fmla="*/ 818 h 1045"/>
                <a:gd name="T82" fmla="*/ 343 w 471"/>
                <a:gd name="T83" fmla="*/ 789 h 1045"/>
                <a:gd name="T84" fmla="*/ 343 w 471"/>
                <a:gd name="T85" fmla="*/ 256 h 1045"/>
                <a:gd name="T86" fmla="*/ 340 w 471"/>
                <a:gd name="T87" fmla="*/ 228 h 1045"/>
                <a:gd name="T88" fmla="*/ 333 w 471"/>
                <a:gd name="T89" fmla="*/ 201 h 1045"/>
                <a:gd name="T90" fmla="*/ 321 w 471"/>
                <a:gd name="T91" fmla="*/ 176 h 1045"/>
                <a:gd name="T92" fmla="*/ 305 w 471"/>
                <a:gd name="T93" fmla="*/ 157 h 1045"/>
                <a:gd name="T94" fmla="*/ 287 w 471"/>
                <a:gd name="T95" fmla="*/ 141 h 1045"/>
                <a:gd name="T96" fmla="*/ 266 w 471"/>
                <a:gd name="T97" fmla="*/ 132 h 1045"/>
                <a:gd name="T98" fmla="*/ 243 w 471"/>
                <a:gd name="T99" fmla="*/ 128 h 1045"/>
                <a:gd name="T100" fmla="*/ 79 w 471"/>
                <a:gd name="T101" fmla="*/ 128 h 1045"/>
                <a:gd name="T102" fmla="*/ 59 w 471"/>
                <a:gd name="T103" fmla="*/ 125 h 1045"/>
                <a:gd name="T104" fmla="*/ 41 w 471"/>
                <a:gd name="T105" fmla="*/ 117 h 1045"/>
                <a:gd name="T106" fmla="*/ 27 w 471"/>
                <a:gd name="T107" fmla="*/ 103 h 1045"/>
                <a:gd name="T108" fmla="*/ 18 w 471"/>
                <a:gd name="T109" fmla="*/ 85 h 1045"/>
                <a:gd name="T110" fmla="*/ 15 w 471"/>
                <a:gd name="T111" fmla="*/ 65 h 1045"/>
                <a:gd name="T112" fmla="*/ 18 w 471"/>
                <a:gd name="T113" fmla="*/ 45 h 1045"/>
                <a:gd name="T114" fmla="*/ 27 w 471"/>
                <a:gd name="T115" fmla="*/ 27 h 1045"/>
                <a:gd name="T116" fmla="*/ 41 w 471"/>
                <a:gd name="T117" fmla="*/ 13 h 1045"/>
                <a:gd name="T118" fmla="*/ 59 w 471"/>
                <a:gd name="T119" fmla="*/ 4 h 1045"/>
                <a:gd name="T120" fmla="*/ 79 w 471"/>
                <a:gd name="T121" fmla="*/ 0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71" h="1045">
                  <a:moveTo>
                    <a:pt x="79" y="0"/>
                  </a:moveTo>
                  <a:lnTo>
                    <a:pt x="243" y="0"/>
                  </a:lnTo>
                  <a:lnTo>
                    <a:pt x="279" y="5"/>
                  </a:lnTo>
                  <a:lnTo>
                    <a:pt x="315" y="14"/>
                  </a:lnTo>
                  <a:lnTo>
                    <a:pt x="348" y="29"/>
                  </a:lnTo>
                  <a:lnTo>
                    <a:pt x="378" y="50"/>
                  </a:lnTo>
                  <a:lnTo>
                    <a:pt x="404" y="76"/>
                  </a:lnTo>
                  <a:lnTo>
                    <a:pt x="427" y="106"/>
                  </a:lnTo>
                  <a:lnTo>
                    <a:pt x="446" y="139"/>
                  </a:lnTo>
                  <a:lnTo>
                    <a:pt x="460" y="176"/>
                  </a:lnTo>
                  <a:lnTo>
                    <a:pt x="468" y="215"/>
                  </a:lnTo>
                  <a:lnTo>
                    <a:pt x="471" y="256"/>
                  </a:lnTo>
                  <a:lnTo>
                    <a:pt x="471" y="789"/>
                  </a:lnTo>
                  <a:lnTo>
                    <a:pt x="468" y="830"/>
                  </a:lnTo>
                  <a:lnTo>
                    <a:pt x="459" y="870"/>
                  </a:lnTo>
                  <a:lnTo>
                    <a:pt x="445" y="906"/>
                  </a:lnTo>
                  <a:lnTo>
                    <a:pt x="426" y="940"/>
                  </a:lnTo>
                  <a:lnTo>
                    <a:pt x="402" y="970"/>
                  </a:lnTo>
                  <a:lnTo>
                    <a:pt x="374" y="996"/>
                  </a:lnTo>
                  <a:lnTo>
                    <a:pt x="343" y="1016"/>
                  </a:lnTo>
                  <a:lnTo>
                    <a:pt x="309" y="1032"/>
                  </a:lnTo>
                  <a:lnTo>
                    <a:pt x="273" y="1041"/>
                  </a:lnTo>
                  <a:lnTo>
                    <a:pt x="236" y="1045"/>
                  </a:lnTo>
                  <a:lnTo>
                    <a:pt x="64" y="1045"/>
                  </a:lnTo>
                  <a:lnTo>
                    <a:pt x="44" y="1041"/>
                  </a:lnTo>
                  <a:lnTo>
                    <a:pt x="26" y="1033"/>
                  </a:lnTo>
                  <a:lnTo>
                    <a:pt x="12" y="1019"/>
                  </a:lnTo>
                  <a:lnTo>
                    <a:pt x="3" y="1001"/>
                  </a:lnTo>
                  <a:lnTo>
                    <a:pt x="0" y="981"/>
                  </a:lnTo>
                  <a:lnTo>
                    <a:pt x="3" y="960"/>
                  </a:lnTo>
                  <a:lnTo>
                    <a:pt x="12" y="943"/>
                  </a:lnTo>
                  <a:lnTo>
                    <a:pt x="26" y="929"/>
                  </a:lnTo>
                  <a:lnTo>
                    <a:pt x="44" y="920"/>
                  </a:lnTo>
                  <a:lnTo>
                    <a:pt x="64" y="917"/>
                  </a:lnTo>
                  <a:lnTo>
                    <a:pt x="236" y="917"/>
                  </a:lnTo>
                  <a:lnTo>
                    <a:pt x="260" y="913"/>
                  </a:lnTo>
                  <a:lnTo>
                    <a:pt x="283" y="904"/>
                  </a:lnTo>
                  <a:lnTo>
                    <a:pt x="303" y="889"/>
                  </a:lnTo>
                  <a:lnTo>
                    <a:pt x="319" y="869"/>
                  </a:lnTo>
                  <a:lnTo>
                    <a:pt x="332" y="845"/>
                  </a:lnTo>
                  <a:lnTo>
                    <a:pt x="340" y="818"/>
                  </a:lnTo>
                  <a:lnTo>
                    <a:pt x="343" y="789"/>
                  </a:lnTo>
                  <a:lnTo>
                    <a:pt x="343" y="256"/>
                  </a:lnTo>
                  <a:lnTo>
                    <a:pt x="340" y="228"/>
                  </a:lnTo>
                  <a:lnTo>
                    <a:pt x="333" y="201"/>
                  </a:lnTo>
                  <a:lnTo>
                    <a:pt x="321" y="176"/>
                  </a:lnTo>
                  <a:lnTo>
                    <a:pt x="305" y="157"/>
                  </a:lnTo>
                  <a:lnTo>
                    <a:pt x="287" y="141"/>
                  </a:lnTo>
                  <a:lnTo>
                    <a:pt x="266" y="132"/>
                  </a:lnTo>
                  <a:lnTo>
                    <a:pt x="243" y="128"/>
                  </a:lnTo>
                  <a:lnTo>
                    <a:pt x="79" y="128"/>
                  </a:lnTo>
                  <a:lnTo>
                    <a:pt x="59" y="125"/>
                  </a:lnTo>
                  <a:lnTo>
                    <a:pt x="41" y="117"/>
                  </a:lnTo>
                  <a:lnTo>
                    <a:pt x="27" y="103"/>
                  </a:lnTo>
                  <a:lnTo>
                    <a:pt x="18" y="85"/>
                  </a:lnTo>
                  <a:lnTo>
                    <a:pt x="15" y="65"/>
                  </a:lnTo>
                  <a:lnTo>
                    <a:pt x="18" y="45"/>
                  </a:lnTo>
                  <a:lnTo>
                    <a:pt x="27" y="27"/>
                  </a:lnTo>
                  <a:lnTo>
                    <a:pt x="41" y="13"/>
                  </a:lnTo>
                  <a:lnTo>
                    <a:pt x="59" y="4"/>
                  </a:lnTo>
                  <a:lnTo>
                    <a:pt x="79"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1" name="Freeform 23">
              <a:extLst>
                <a:ext uri="{FF2B5EF4-FFF2-40B4-BE49-F238E27FC236}">
                  <a16:creationId xmlns:a16="http://schemas.microsoft.com/office/drawing/2014/main" xmlns="" id="{A534952F-788C-484D-AE53-22D2F334C3B0}"/>
                </a:ext>
              </a:extLst>
            </p:cNvPr>
            <p:cNvSpPr>
              <a:spLocks noEditPoints="1"/>
            </p:cNvSpPr>
            <p:nvPr/>
          </p:nvSpPr>
          <p:spPr bwMode="auto">
            <a:xfrm>
              <a:off x="14285913" y="-1141413"/>
              <a:ext cx="146050" cy="187325"/>
            </a:xfrm>
            <a:custGeom>
              <a:avLst/>
              <a:gdLst>
                <a:gd name="T0" fmla="*/ 128 w 912"/>
                <a:gd name="T1" fmla="*/ 128 h 1178"/>
                <a:gd name="T2" fmla="*/ 128 w 912"/>
                <a:gd name="T3" fmla="*/ 1050 h 1178"/>
                <a:gd name="T4" fmla="*/ 761 w 912"/>
                <a:gd name="T5" fmla="*/ 1050 h 1178"/>
                <a:gd name="T6" fmla="*/ 480 w 912"/>
                <a:gd name="T7" fmla="*/ 128 h 1178"/>
                <a:gd name="T8" fmla="*/ 128 w 912"/>
                <a:gd name="T9" fmla="*/ 128 h 1178"/>
                <a:gd name="T10" fmla="*/ 64 w 912"/>
                <a:gd name="T11" fmla="*/ 0 h 1178"/>
                <a:gd name="T12" fmla="*/ 528 w 912"/>
                <a:gd name="T13" fmla="*/ 0 h 1178"/>
                <a:gd name="T14" fmla="*/ 544 w 912"/>
                <a:gd name="T15" fmla="*/ 2 h 1178"/>
                <a:gd name="T16" fmla="*/ 559 w 912"/>
                <a:gd name="T17" fmla="*/ 8 h 1178"/>
                <a:gd name="T18" fmla="*/ 572 w 912"/>
                <a:gd name="T19" fmla="*/ 17 h 1178"/>
                <a:gd name="T20" fmla="*/ 581 w 912"/>
                <a:gd name="T21" fmla="*/ 30 h 1178"/>
                <a:gd name="T22" fmla="*/ 589 w 912"/>
                <a:gd name="T23" fmla="*/ 45 h 1178"/>
                <a:gd name="T24" fmla="*/ 905 w 912"/>
                <a:gd name="T25" fmla="*/ 1083 h 1178"/>
                <a:gd name="T26" fmla="*/ 911 w 912"/>
                <a:gd name="T27" fmla="*/ 1098 h 1178"/>
                <a:gd name="T28" fmla="*/ 912 w 912"/>
                <a:gd name="T29" fmla="*/ 1114 h 1178"/>
                <a:gd name="T30" fmla="*/ 910 w 912"/>
                <a:gd name="T31" fmla="*/ 1131 h 1178"/>
                <a:gd name="T32" fmla="*/ 904 w 912"/>
                <a:gd name="T33" fmla="*/ 1146 h 1178"/>
                <a:gd name="T34" fmla="*/ 894 w 912"/>
                <a:gd name="T35" fmla="*/ 1159 h 1178"/>
                <a:gd name="T36" fmla="*/ 881 w 912"/>
                <a:gd name="T37" fmla="*/ 1168 h 1178"/>
                <a:gd name="T38" fmla="*/ 866 w 912"/>
                <a:gd name="T39" fmla="*/ 1175 h 1178"/>
                <a:gd name="T40" fmla="*/ 849 w 912"/>
                <a:gd name="T41" fmla="*/ 1178 h 1178"/>
                <a:gd name="T42" fmla="*/ 64 w 912"/>
                <a:gd name="T43" fmla="*/ 1178 h 1178"/>
                <a:gd name="T44" fmla="*/ 47 w 912"/>
                <a:gd name="T45" fmla="*/ 1175 h 1178"/>
                <a:gd name="T46" fmla="*/ 31 w 912"/>
                <a:gd name="T47" fmla="*/ 1168 h 1178"/>
                <a:gd name="T48" fmla="*/ 18 w 912"/>
                <a:gd name="T49" fmla="*/ 1159 h 1178"/>
                <a:gd name="T50" fmla="*/ 9 w 912"/>
                <a:gd name="T51" fmla="*/ 1146 h 1178"/>
                <a:gd name="T52" fmla="*/ 2 w 912"/>
                <a:gd name="T53" fmla="*/ 1131 h 1178"/>
                <a:gd name="T54" fmla="*/ 0 w 912"/>
                <a:gd name="T55" fmla="*/ 1114 h 1178"/>
                <a:gd name="T56" fmla="*/ 0 w 912"/>
                <a:gd name="T57" fmla="*/ 64 h 1178"/>
                <a:gd name="T58" fmla="*/ 2 w 912"/>
                <a:gd name="T59" fmla="*/ 47 h 1178"/>
                <a:gd name="T60" fmla="*/ 9 w 912"/>
                <a:gd name="T61" fmla="*/ 31 h 1178"/>
                <a:gd name="T62" fmla="*/ 18 w 912"/>
                <a:gd name="T63" fmla="*/ 18 h 1178"/>
                <a:gd name="T64" fmla="*/ 31 w 912"/>
                <a:gd name="T65" fmla="*/ 9 h 1178"/>
                <a:gd name="T66" fmla="*/ 47 w 912"/>
                <a:gd name="T67" fmla="*/ 2 h 1178"/>
                <a:gd name="T68" fmla="*/ 64 w 912"/>
                <a:gd name="T69" fmla="*/ 0 h 1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2" h="1178">
                  <a:moveTo>
                    <a:pt x="128" y="128"/>
                  </a:moveTo>
                  <a:lnTo>
                    <a:pt x="128" y="1050"/>
                  </a:lnTo>
                  <a:lnTo>
                    <a:pt x="761" y="1050"/>
                  </a:lnTo>
                  <a:lnTo>
                    <a:pt x="480" y="128"/>
                  </a:lnTo>
                  <a:lnTo>
                    <a:pt x="128" y="128"/>
                  </a:lnTo>
                  <a:close/>
                  <a:moveTo>
                    <a:pt x="64" y="0"/>
                  </a:moveTo>
                  <a:lnTo>
                    <a:pt x="528" y="0"/>
                  </a:lnTo>
                  <a:lnTo>
                    <a:pt x="544" y="2"/>
                  </a:lnTo>
                  <a:lnTo>
                    <a:pt x="559" y="8"/>
                  </a:lnTo>
                  <a:lnTo>
                    <a:pt x="572" y="17"/>
                  </a:lnTo>
                  <a:lnTo>
                    <a:pt x="581" y="30"/>
                  </a:lnTo>
                  <a:lnTo>
                    <a:pt x="589" y="45"/>
                  </a:lnTo>
                  <a:lnTo>
                    <a:pt x="905" y="1083"/>
                  </a:lnTo>
                  <a:lnTo>
                    <a:pt x="911" y="1098"/>
                  </a:lnTo>
                  <a:lnTo>
                    <a:pt x="912" y="1114"/>
                  </a:lnTo>
                  <a:lnTo>
                    <a:pt x="910" y="1131"/>
                  </a:lnTo>
                  <a:lnTo>
                    <a:pt x="904" y="1146"/>
                  </a:lnTo>
                  <a:lnTo>
                    <a:pt x="894" y="1159"/>
                  </a:lnTo>
                  <a:lnTo>
                    <a:pt x="881" y="1168"/>
                  </a:lnTo>
                  <a:lnTo>
                    <a:pt x="866" y="1175"/>
                  </a:lnTo>
                  <a:lnTo>
                    <a:pt x="849" y="1178"/>
                  </a:lnTo>
                  <a:lnTo>
                    <a:pt x="64" y="1178"/>
                  </a:lnTo>
                  <a:lnTo>
                    <a:pt x="47" y="1175"/>
                  </a:lnTo>
                  <a:lnTo>
                    <a:pt x="31" y="1168"/>
                  </a:lnTo>
                  <a:lnTo>
                    <a:pt x="18" y="1159"/>
                  </a:lnTo>
                  <a:lnTo>
                    <a:pt x="9" y="1146"/>
                  </a:lnTo>
                  <a:lnTo>
                    <a:pt x="2" y="1131"/>
                  </a:lnTo>
                  <a:lnTo>
                    <a:pt x="0" y="1114"/>
                  </a:lnTo>
                  <a:lnTo>
                    <a:pt x="0" y="64"/>
                  </a:lnTo>
                  <a:lnTo>
                    <a:pt x="2" y="47"/>
                  </a:lnTo>
                  <a:lnTo>
                    <a:pt x="9" y="31"/>
                  </a:lnTo>
                  <a:lnTo>
                    <a:pt x="18" y="18"/>
                  </a:lnTo>
                  <a:lnTo>
                    <a:pt x="31" y="9"/>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grpSp>
        <p:nvGrpSpPr>
          <p:cNvPr id="42" name="150 Grupo">
            <a:extLst>
              <a:ext uri="{FF2B5EF4-FFF2-40B4-BE49-F238E27FC236}">
                <a16:creationId xmlns:a16="http://schemas.microsoft.com/office/drawing/2014/main" xmlns="" id="{6CBA8F21-4798-4A36-B304-3BF08D38756C}"/>
              </a:ext>
            </a:extLst>
          </p:cNvPr>
          <p:cNvGrpSpPr/>
          <p:nvPr/>
        </p:nvGrpSpPr>
        <p:grpSpPr>
          <a:xfrm>
            <a:off x="6264536" y="5321617"/>
            <a:ext cx="376992" cy="338714"/>
            <a:chOff x="13414375" y="-1338263"/>
            <a:chExt cx="528638" cy="455613"/>
          </a:xfrm>
          <a:solidFill>
            <a:schemeClr val="bg2">
              <a:lumMod val="50000"/>
            </a:schemeClr>
          </a:solidFill>
        </p:grpSpPr>
        <p:sp>
          <p:nvSpPr>
            <p:cNvPr id="43" name="Freeform 6">
              <a:extLst>
                <a:ext uri="{FF2B5EF4-FFF2-40B4-BE49-F238E27FC236}">
                  <a16:creationId xmlns:a16="http://schemas.microsoft.com/office/drawing/2014/main" xmlns="" id="{A33F934C-BEBA-4A7A-9E58-CF94A5D7BCC8}"/>
                </a:ext>
              </a:extLst>
            </p:cNvPr>
            <p:cNvSpPr>
              <a:spLocks/>
            </p:cNvSpPr>
            <p:nvPr/>
          </p:nvSpPr>
          <p:spPr bwMode="auto">
            <a:xfrm>
              <a:off x="13414375" y="-1241425"/>
              <a:ext cx="158750" cy="350838"/>
            </a:xfrm>
            <a:custGeom>
              <a:avLst/>
              <a:gdLst>
                <a:gd name="T0" fmla="*/ 64 w 1005"/>
                <a:gd name="T1" fmla="*/ 0 h 2207"/>
                <a:gd name="T2" fmla="*/ 81 w 1005"/>
                <a:gd name="T3" fmla="*/ 2 h 2207"/>
                <a:gd name="T4" fmla="*/ 97 w 1005"/>
                <a:gd name="T5" fmla="*/ 8 h 2207"/>
                <a:gd name="T6" fmla="*/ 109 w 1005"/>
                <a:gd name="T7" fmla="*/ 18 h 2207"/>
                <a:gd name="T8" fmla="*/ 119 w 1005"/>
                <a:gd name="T9" fmla="*/ 32 h 2207"/>
                <a:gd name="T10" fmla="*/ 126 w 1005"/>
                <a:gd name="T11" fmla="*/ 47 h 2207"/>
                <a:gd name="T12" fmla="*/ 128 w 1005"/>
                <a:gd name="T13" fmla="*/ 63 h 2207"/>
                <a:gd name="T14" fmla="*/ 128 w 1005"/>
                <a:gd name="T15" fmla="*/ 2078 h 2207"/>
                <a:gd name="T16" fmla="*/ 878 w 1005"/>
                <a:gd name="T17" fmla="*/ 2078 h 2207"/>
                <a:gd name="T18" fmla="*/ 878 w 1005"/>
                <a:gd name="T19" fmla="*/ 63 h 2207"/>
                <a:gd name="T20" fmla="*/ 880 w 1005"/>
                <a:gd name="T21" fmla="*/ 47 h 2207"/>
                <a:gd name="T22" fmla="*/ 886 w 1005"/>
                <a:gd name="T23" fmla="*/ 32 h 2207"/>
                <a:gd name="T24" fmla="*/ 896 w 1005"/>
                <a:gd name="T25" fmla="*/ 18 h 2207"/>
                <a:gd name="T26" fmla="*/ 909 w 1005"/>
                <a:gd name="T27" fmla="*/ 8 h 2207"/>
                <a:gd name="T28" fmla="*/ 925 w 1005"/>
                <a:gd name="T29" fmla="*/ 2 h 2207"/>
                <a:gd name="T30" fmla="*/ 941 w 1005"/>
                <a:gd name="T31" fmla="*/ 0 h 2207"/>
                <a:gd name="T32" fmla="*/ 958 w 1005"/>
                <a:gd name="T33" fmla="*/ 2 h 2207"/>
                <a:gd name="T34" fmla="*/ 973 w 1005"/>
                <a:gd name="T35" fmla="*/ 8 h 2207"/>
                <a:gd name="T36" fmla="*/ 987 w 1005"/>
                <a:gd name="T37" fmla="*/ 18 h 2207"/>
                <a:gd name="T38" fmla="*/ 997 w 1005"/>
                <a:gd name="T39" fmla="*/ 32 h 2207"/>
                <a:gd name="T40" fmla="*/ 1003 w 1005"/>
                <a:gd name="T41" fmla="*/ 47 h 2207"/>
                <a:gd name="T42" fmla="*/ 1005 w 1005"/>
                <a:gd name="T43" fmla="*/ 63 h 2207"/>
                <a:gd name="T44" fmla="*/ 1005 w 1005"/>
                <a:gd name="T45" fmla="*/ 2143 h 2207"/>
                <a:gd name="T46" fmla="*/ 1003 w 1005"/>
                <a:gd name="T47" fmla="*/ 2159 h 2207"/>
                <a:gd name="T48" fmla="*/ 997 w 1005"/>
                <a:gd name="T49" fmla="*/ 2174 h 2207"/>
                <a:gd name="T50" fmla="*/ 987 w 1005"/>
                <a:gd name="T51" fmla="*/ 2187 h 2207"/>
                <a:gd name="T52" fmla="*/ 973 w 1005"/>
                <a:gd name="T53" fmla="*/ 2198 h 2207"/>
                <a:gd name="T54" fmla="*/ 958 w 1005"/>
                <a:gd name="T55" fmla="*/ 2204 h 2207"/>
                <a:gd name="T56" fmla="*/ 941 w 1005"/>
                <a:gd name="T57" fmla="*/ 2207 h 2207"/>
                <a:gd name="T58" fmla="*/ 64 w 1005"/>
                <a:gd name="T59" fmla="*/ 2207 h 2207"/>
                <a:gd name="T60" fmla="*/ 47 w 1005"/>
                <a:gd name="T61" fmla="*/ 2204 h 2207"/>
                <a:gd name="T62" fmla="*/ 32 w 1005"/>
                <a:gd name="T63" fmla="*/ 2198 h 2207"/>
                <a:gd name="T64" fmla="*/ 18 w 1005"/>
                <a:gd name="T65" fmla="*/ 2187 h 2207"/>
                <a:gd name="T66" fmla="*/ 9 w 1005"/>
                <a:gd name="T67" fmla="*/ 2174 h 2207"/>
                <a:gd name="T68" fmla="*/ 2 w 1005"/>
                <a:gd name="T69" fmla="*/ 2159 h 2207"/>
                <a:gd name="T70" fmla="*/ 0 w 1005"/>
                <a:gd name="T71" fmla="*/ 2143 h 2207"/>
                <a:gd name="T72" fmla="*/ 0 w 1005"/>
                <a:gd name="T73" fmla="*/ 63 h 2207"/>
                <a:gd name="T74" fmla="*/ 2 w 1005"/>
                <a:gd name="T75" fmla="*/ 47 h 2207"/>
                <a:gd name="T76" fmla="*/ 9 w 1005"/>
                <a:gd name="T77" fmla="*/ 32 h 2207"/>
                <a:gd name="T78" fmla="*/ 18 w 1005"/>
                <a:gd name="T79" fmla="*/ 18 h 2207"/>
                <a:gd name="T80" fmla="*/ 32 w 1005"/>
                <a:gd name="T81" fmla="*/ 8 h 2207"/>
                <a:gd name="T82" fmla="*/ 47 w 1005"/>
                <a:gd name="T83" fmla="*/ 2 h 2207"/>
                <a:gd name="T84" fmla="*/ 64 w 1005"/>
                <a:gd name="T85" fmla="*/ 0 h 2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5" h="2207">
                  <a:moveTo>
                    <a:pt x="64" y="0"/>
                  </a:moveTo>
                  <a:lnTo>
                    <a:pt x="81" y="2"/>
                  </a:lnTo>
                  <a:lnTo>
                    <a:pt x="97" y="8"/>
                  </a:lnTo>
                  <a:lnTo>
                    <a:pt x="109" y="18"/>
                  </a:lnTo>
                  <a:lnTo>
                    <a:pt x="119" y="32"/>
                  </a:lnTo>
                  <a:lnTo>
                    <a:pt x="126" y="47"/>
                  </a:lnTo>
                  <a:lnTo>
                    <a:pt x="128" y="63"/>
                  </a:lnTo>
                  <a:lnTo>
                    <a:pt x="128" y="2078"/>
                  </a:lnTo>
                  <a:lnTo>
                    <a:pt x="878" y="2078"/>
                  </a:lnTo>
                  <a:lnTo>
                    <a:pt x="878" y="63"/>
                  </a:lnTo>
                  <a:lnTo>
                    <a:pt x="880" y="47"/>
                  </a:lnTo>
                  <a:lnTo>
                    <a:pt x="886" y="32"/>
                  </a:lnTo>
                  <a:lnTo>
                    <a:pt x="896" y="18"/>
                  </a:lnTo>
                  <a:lnTo>
                    <a:pt x="909" y="8"/>
                  </a:lnTo>
                  <a:lnTo>
                    <a:pt x="925" y="2"/>
                  </a:lnTo>
                  <a:lnTo>
                    <a:pt x="941" y="0"/>
                  </a:lnTo>
                  <a:lnTo>
                    <a:pt x="958" y="2"/>
                  </a:lnTo>
                  <a:lnTo>
                    <a:pt x="973" y="8"/>
                  </a:lnTo>
                  <a:lnTo>
                    <a:pt x="987" y="18"/>
                  </a:lnTo>
                  <a:lnTo>
                    <a:pt x="997" y="32"/>
                  </a:lnTo>
                  <a:lnTo>
                    <a:pt x="1003" y="47"/>
                  </a:lnTo>
                  <a:lnTo>
                    <a:pt x="1005" y="63"/>
                  </a:lnTo>
                  <a:lnTo>
                    <a:pt x="1005" y="2143"/>
                  </a:lnTo>
                  <a:lnTo>
                    <a:pt x="1003" y="2159"/>
                  </a:lnTo>
                  <a:lnTo>
                    <a:pt x="997" y="2174"/>
                  </a:lnTo>
                  <a:lnTo>
                    <a:pt x="987" y="2187"/>
                  </a:lnTo>
                  <a:lnTo>
                    <a:pt x="973" y="2198"/>
                  </a:lnTo>
                  <a:lnTo>
                    <a:pt x="958" y="2204"/>
                  </a:lnTo>
                  <a:lnTo>
                    <a:pt x="941" y="2207"/>
                  </a:lnTo>
                  <a:lnTo>
                    <a:pt x="64" y="2207"/>
                  </a:lnTo>
                  <a:lnTo>
                    <a:pt x="47" y="2204"/>
                  </a:lnTo>
                  <a:lnTo>
                    <a:pt x="32" y="2198"/>
                  </a:lnTo>
                  <a:lnTo>
                    <a:pt x="18" y="2187"/>
                  </a:lnTo>
                  <a:lnTo>
                    <a:pt x="9" y="2174"/>
                  </a:lnTo>
                  <a:lnTo>
                    <a:pt x="2" y="2159"/>
                  </a:lnTo>
                  <a:lnTo>
                    <a:pt x="0" y="2143"/>
                  </a:lnTo>
                  <a:lnTo>
                    <a:pt x="0" y="63"/>
                  </a:lnTo>
                  <a:lnTo>
                    <a:pt x="2" y="47"/>
                  </a:lnTo>
                  <a:lnTo>
                    <a:pt x="9" y="32"/>
                  </a:lnTo>
                  <a:lnTo>
                    <a:pt x="18" y="18"/>
                  </a:lnTo>
                  <a:lnTo>
                    <a:pt x="32" y="8"/>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4" name="Freeform 7">
              <a:extLst>
                <a:ext uri="{FF2B5EF4-FFF2-40B4-BE49-F238E27FC236}">
                  <a16:creationId xmlns:a16="http://schemas.microsoft.com/office/drawing/2014/main" xmlns="" id="{3B6F9B5E-D526-4589-A5A2-DB9B66760802}"/>
                </a:ext>
              </a:extLst>
            </p:cNvPr>
            <p:cNvSpPr>
              <a:spLocks/>
            </p:cNvSpPr>
            <p:nvPr/>
          </p:nvSpPr>
          <p:spPr bwMode="auto">
            <a:xfrm>
              <a:off x="13595350" y="-1338263"/>
              <a:ext cx="160338" cy="447675"/>
            </a:xfrm>
            <a:custGeom>
              <a:avLst/>
              <a:gdLst>
                <a:gd name="T0" fmla="*/ 65 w 1005"/>
                <a:gd name="T1" fmla="*/ 0 h 2818"/>
                <a:gd name="T2" fmla="*/ 82 w 1005"/>
                <a:gd name="T3" fmla="*/ 2 h 2818"/>
                <a:gd name="T4" fmla="*/ 97 w 1005"/>
                <a:gd name="T5" fmla="*/ 9 h 2818"/>
                <a:gd name="T6" fmla="*/ 109 w 1005"/>
                <a:gd name="T7" fmla="*/ 20 h 2818"/>
                <a:gd name="T8" fmla="*/ 120 w 1005"/>
                <a:gd name="T9" fmla="*/ 32 h 2818"/>
                <a:gd name="T10" fmla="*/ 127 w 1005"/>
                <a:gd name="T11" fmla="*/ 47 h 2818"/>
                <a:gd name="T12" fmla="*/ 129 w 1005"/>
                <a:gd name="T13" fmla="*/ 64 h 2818"/>
                <a:gd name="T14" fmla="*/ 129 w 1005"/>
                <a:gd name="T15" fmla="*/ 2689 h 2818"/>
                <a:gd name="T16" fmla="*/ 878 w 1005"/>
                <a:gd name="T17" fmla="*/ 2689 h 2818"/>
                <a:gd name="T18" fmla="*/ 878 w 1005"/>
                <a:gd name="T19" fmla="*/ 64 h 2818"/>
                <a:gd name="T20" fmla="*/ 880 w 1005"/>
                <a:gd name="T21" fmla="*/ 47 h 2818"/>
                <a:gd name="T22" fmla="*/ 886 w 1005"/>
                <a:gd name="T23" fmla="*/ 32 h 2818"/>
                <a:gd name="T24" fmla="*/ 896 w 1005"/>
                <a:gd name="T25" fmla="*/ 20 h 2818"/>
                <a:gd name="T26" fmla="*/ 910 w 1005"/>
                <a:gd name="T27" fmla="*/ 9 h 2818"/>
                <a:gd name="T28" fmla="*/ 925 w 1005"/>
                <a:gd name="T29" fmla="*/ 2 h 2818"/>
                <a:gd name="T30" fmla="*/ 941 w 1005"/>
                <a:gd name="T31" fmla="*/ 0 h 2818"/>
                <a:gd name="T32" fmla="*/ 959 w 1005"/>
                <a:gd name="T33" fmla="*/ 2 h 2818"/>
                <a:gd name="T34" fmla="*/ 974 w 1005"/>
                <a:gd name="T35" fmla="*/ 9 h 2818"/>
                <a:gd name="T36" fmla="*/ 987 w 1005"/>
                <a:gd name="T37" fmla="*/ 20 h 2818"/>
                <a:gd name="T38" fmla="*/ 997 w 1005"/>
                <a:gd name="T39" fmla="*/ 32 h 2818"/>
                <a:gd name="T40" fmla="*/ 1003 w 1005"/>
                <a:gd name="T41" fmla="*/ 47 h 2818"/>
                <a:gd name="T42" fmla="*/ 1005 w 1005"/>
                <a:gd name="T43" fmla="*/ 64 h 2818"/>
                <a:gd name="T44" fmla="*/ 1005 w 1005"/>
                <a:gd name="T45" fmla="*/ 2754 h 2818"/>
                <a:gd name="T46" fmla="*/ 1003 w 1005"/>
                <a:gd name="T47" fmla="*/ 2770 h 2818"/>
                <a:gd name="T48" fmla="*/ 997 w 1005"/>
                <a:gd name="T49" fmla="*/ 2785 h 2818"/>
                <a:gd name="T50" fmla="*/ 987 w 1005"/>
                <a:gd name="T51" fmla="*/ 2798 h 2818"/>
                <a:gd name="T52" fmla="*/ 974 w 1005"/>
                <a:gd name="T53" fmla="*/ 2809 h 2818"/>
                <a:gd name="T54" fmla="*/ 959 w 1005"/>
                <a:gd name="T55" fmla="*/ 2815 h 2818"/>
                <a:gd name="T56" fmla="*/ 941 w 1005"/>
                <a:gd name="T57" fmla="*/ 2818 h 2818"/>
                <a:gd name="T58" fmla="*/ 65 w 1005"/>
                <a:gd name="T59" fmla="*/ 2818 h 2818"/>
                <a:gd name="T60" fmla="*/ 47 w 1005"/>
                <a:gd name="T61" fmla="*/ 2815 h 2818"/>
                <a:gd name="T62" fmla="*/ 32 w 1005"/>
                <a:gd name="T63" fmla="*/ 2809 h 2818"/>
                <a:gd name="T64" fmla="*/ 20 w 1005"/>
                <a:gd name="T65" fmla="*/ 2798 h 2818"/>
                <a:gd name="T66" fmla="*/ 10 w 1005"/>
                <a:gd name="T67" fmla="*/ 2785 h 2818"/>
                <a:gd name="T68" fmla="*/ 3 w 1005"/>
                <a:gd name="T69" fmla="*/ 2770 h 2818"/>
                <a:gd name="T70" fmla="*/ 0 w 1005"/>
                <a:gd name="T71" fmla="*/ 2754 h 2818"/>
                <a:gd name="T72" fmla="*/ 0 w 1005"/>
                <a:gd name="T73" fmla="*/ 64 h 2818"/>
                <a:gd name="T74" fmla="*/ 3 w 1005"/>
                <a:gd name="T75" fmla="*/ 47 h 2818"/>
                <a:gd name="T76" fmla="*/ 10 w 1005"/>
                <a:gd name="T77" fmla="*/ 32 h 2818"/>
                <a:gd name="T78" fmla="*/ 20 w 1005"/>
                <a:gd name="T79" fmla="*/ 20 h 2818"/>
                <a:gd name="T80" fmla="*/ 32 w 1005"/>
                <a:gd name="T81" fmla="*/ 9 h 2818"/>
                <a:gd name="T82" fmla="*/ 47 w 1005"/>
                <a:gd name="T83" fmla="*/ 2 h 2818"/>
                <a:gd name="T84" fmla="*/ 65 w 1005"/>
                <a:gd name="T85" fmla="*/ 0 h 2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5" h="2818">
                  <a:moveTo>
                    <a:pt x="65" y="0"/>
                  </a:moveTo>
                  <a:lnTo>
                    <a:pt x="82" y="2"/>
                  </a:lnTo>
                  <a:lnTo>
                    <a:pt x="97" y="9"/>
                  </a:lnTo>
                  <a:lnTo>
                    <a:pt x="109" y="20"/>
                  </a:lnTo>
                  <a:lnTo>
                    <a:pt x="120" y="32"/>
                  </a:lnTo>
                  <a:lnTo>
                    <a:pt x="127" y="47"/>
                  </a:lnTo>
                  <a:lnTo>
                    <a:pt x="129" y="64"/>
                  </a:lnTo>
                  <a:lnTo>
                    <a:pt x="129" y="2689"/>
                  </a:lnTo>
                  <a:lnTo>
                    <a:pt x="878" y="2689"/>
                  </a:lnTo>
                  <a:lnTo>
                    <a:pt x="878" y="64"/>
                  </a:lnTo>
                  <a:lnTo>
                    <a:pt x="880" y="47"/>
                  </a:lnTo>
                  <a:lnTo>
                    <a:pt x="886" y="32"/>
                  </a:lnTo>
                  <a:lnTo>
                    <a:pt x="896" y="20"/>
                  </a:lnTo>
                  <a:lnTo>
                    <a:pt x="910" y="9"/>
                  </a:lnTo>
                  <a:lnTo>
                    <a:pt x="925" y="2"/>
                  </a:lnTo>
                  <a:lnTo>
                    <a:pt x="941" y="0"/>
                  </a:lnTo>
                  <a:lnTo>
                    <a:pt x="959" y="2"/>
                  </a:lnTo>
                  <a:lnTo>
                    <a:pt x="974" y="9"/>
                  </a:lnTo>
                  <a:lnTo>
                    <a:pt x="987" y="20"/>
                  </a:lnTo>
                  <a:lnTo>
                    <a:pt x="997" y="32"/>
                  </a:lnTo>
                  <a:lnTo>
                    <a:pt x="1003" y="47"/>
                  </a:lnTo>
                  <a:lnTo>
                    <a:pt x="1005" y="64"/>
                  </a:lnTo>
                  <a:lnTo>
                    <a:pt x="1005" y="2754"/>
                  </a:lnTo>
                  <a:lnTo>
                    <a:pt x="1003" y="2770"/>
                  </a:lnTo>
                  <a:lnTo>
                    <a:pt x="997" y="2785"/>
                  </a:lnTo>
                  <a:lnTo>
                    <a:pt x="987" y="2798"/>
                  </a:lnTo>
                  <a:lnTo>
                    <a:pt x="974" y="2809"/>
                  </a:lnTo>
                  <a:lnTo>
                    <a:pt x="959" y="2815"/>
                  </a:lnTo>
                  <a:lnTo>
                    <a:pt x="941" y="2818"/>
                  </a:lnTo>
                  <a:lnTo>
                    <a:pt x="65" y="2818"/>
                  </a:lnTo>
                  <a:lnTo>
                    <a:pt x="47" y="2815"/>
                  </a:lnTo>
                  <a:lnTo>
                    <a:pt x="32" y="2809"/>
                  </a:lnTo>
                  <a:lnTo>
                    <a:pt x="20" y="2798"/>
                  </a:lnTo>
                  <a:lnTo>
                    <a:pt x="10" y="2785"/>
                  </a:lnTo>
                  <a:lnTo>
                    <a:pt x="3" y="2770"/>
                  </a:lnTo>
                  <a:lnTo>
                    <a:pt x="0" y="2754"/>
                  </a:lnTo>
                  <a:lnTo>
                    <a:pt x="0" y="64"/>
                  </a:lnTo>
                  <a:lnTo>
                    <a:pt x="3" y="47"/>
                  </a:lnTo>
                  <a:lnTo>
                    <a:pt x="10" y="32"/>
                  </a:lnTo>
                  <a:lnTo>
                    <a:pt x="20" y="20"/>
                  </a:lnTo>
                  <a:lnTo>
                    <a:pt x="32" y="9"/>
                  </a:lnTo>
                  <a:lnTo>
                    <a:pt x="47" y="2"/>
                  </a:lnTo>
                  <a:lnTo>
                    <a:pt x="65"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5" name="Freeform 8">
              <a:extLst>
                <a:ext uri="{FF2B5EF4-FFF2-40B4-BE49-F238E27FC236}">
                  <a16:creationId xmlns:a16="http://schemas.microsoft.com/office/drawing/2014/main" xmlns="" id="{5E58E077-4671-44BB-BB65-9D1C773B53D2}"/>
                </a:ext>
              </a:extLst>
            </p:cNvPr>
            <p:cNvSpPr>
              <a:spLocks/>
            </p:cNvSpPr>
            <p:nvPr/>
          </p:nvSpPr>
          <p:spPr bwMode="auto">
            <a:xfrm>
              <a:off x="13765213" y="-1235075"/>
              <a:ext cx="177800" cy="352425"/>
            </a:xfrm>
            <a:custGeom>
              <a:avLst/>
              <a:gdLst>
                <a:gd name="T0" fmla="*/ 598 w 1122"/>
                <a:gd name="T1" fmla="*/ 0 h 2218"/>
                <a:gd name="T2" fmla="*/ 614 w 1122"/>
                <a:gd name="T3" fmla="*/ 2 h 2218"/>
                <a:gd name="T4" fmla="*/ 631 w 1122"/>
                <a:gd name="T5" fmla="*/ 9 h 2218"/>
                <a:gd name="T6" fmla="*/ 643 w 1122"/>
                <a:gd name="T7" fmla="*/ 19 h 2218"/>
                <a:gd name="T8" fmla="*/ 653 w 1122"/>
                <a:gd name="T9" fmla="*/ 32 h 2218"/>
                <a:gd name="T10" fmla="*/ 659 w 1122"/>
                <a:gd name="T11" fmla="*/ 49 h 2218"/>
                <a:gd name="T12" fmla="*/ 1120 w 1122"/>
                <a:gd name="T13" fmla="*/ 1983 h 2218"/>
                <a:gd name="T14" fmla="*/ 1122 w 1122"/>
                <a:gd name="T15" fmla="*/ 2001 h 2218"/>
                <a:gd name="T16" fmla="*/ 1119 w 1122"/>
                <a:gd name="T17" fmla="*/ 2017 h 2218"/>
                <a:gd name="T18" fmla="*/ 1112 w 1122"/>
                <a:gd name="T19" fmla="*/ 2032 h 2218"/>
                <a:gd name="T20" fmla="*/ 1102 w 1122"/>
                <a:gd name="T21" fmla="*/ 2044 h 2218"/>
                <a:gd name="T22" fmla="*/ 1089 w 1122"/>
                <a:gd name="T23" fmla="*/ 2055 h 2218"/>
                <a:gd name="T24" fmla="*/ 1073 w 1122"/>
                <a:gd name="T25" fmla="*/ 2061 h 2218"/>
                <a:gd name="T26" fmla="*/ 423 w 1122"/>
                <a:gd name="T27" fmla="*/ 2216 h 2218"/>
                <a:gd name="T28" fmla="*/ 416 w 1122"/>
                <a:gd name="T29" fmla="*/ 2217 h 2218"/>
                <a:gd name="T30" fmla="*/ 409 w 1122"/>
                <a:gd name="T31" fmla="*/ 2218 h 2218"/>
                <a:gd name="T32" fmla="*/ 391 w 1122"/>
                <a:gd name="T33" fmla="*/ 2216 h 2218"/>
                <a:gd name="T34" fmla="*/ 375 w 1122"/>
                <a:gd name="T35" fmla="*/ 2208 h 2218"/>
                <a:gd name="T36" fmla="*/ 362 w 1122"/>
                <a:gd name="T37" fmla="*/ 2197 h 2218"/>
                <a:gd name="T38" fmla="*/ 353 w 1122"/>
                <a:gd name="T39" fmla="*/ 2184 h 2218"/>
                <a:gd name="T40" fmla="*/ 347 w 1122"/>
                <a:gd name="T41" fmla="*/ 2169 h 2218"/>
                <a:gd name="T42" fmla="*/ 1 w 1122"/>
                <a:gd name="T43" fmla="*/ 723 h 2218"/>
                <a:gd name="T44" fmla="*/ 0 w 1122"/>
                <a:gd name="T45" fmla="*/ 705 h 2218"/>
                <a:gd name="T46" fmla="*/ 4 w 1122"/>
                <a:gd name="T47" fmla="*/ 689 h 2218"/>
                <a:gd name="T48" fmla="*/ 10 w 1122"/>
                <a:gd name="T49" fmla="*/ 674 h 2218"/>
                <a:gd name="T50" fmla="*/ 20 w 1122"/>
                <a:gd name="T51" fmla="*/ 662 h 2218"/>
                <a:gd name="T52" fmla="*/ 33 w 1122"/>
                <a:gd name="T53" fmla="*/ 652 h 2218"/>
                <a:gd name="T54" fmla="*/ 49 w 1122"/>
                <a:gd name="T55" fmla="*/ 645 h 2218"/>
                <a:gd name="T56" fmla="*/ 67 w 1122"/>
                <a:gd name="T57" fmla="*/ 643 h 2218"/>
                <a:gd name="T58" fmla="*/ 83 w 1122"/>
                <a:gd name="T59" fmla="*/ 646 h 2218"/>
                <a:gd name="T60" fmla="*/ 98 w 1122"/>
                <a:gd name="T61" fmla="*/ 654 h 2218"/>
                <a:gd name="T62" fmla="*/ 110 w 1122"/>
                <a:gd name="T63" fmla="*/ 664 h 2218"/>
                <a:gd name="T64" fmla="*/ 121 w 1122"/>
                <a:gd name="T65" fmla="*/ 677 h 2218"/>
                <a:gd name="T66" fmla="*/ 127 w 1122"/>
                <a:gd name="T67" fmla="*/ 693 h 2218"/>
                <a:gd name="T68" fmla="*/ 457 w 1122"/>
                <a:gd name="T69" fmla="*/ 2076 h 2218"/>
                <a:gd name="T70" fmla="*/ 981 w 1122"/>
                <a:gd name="T71" fmla="*/ 1951 h 2218"/>
                <a:gd name="T72" fmla="*/ 549 w 1122"/>
                <a:gd name="T73" fmla="*/ 140 h 2218"/>
                <a:gd name="T74" fmla="*/ 112 w 1122"/>
                <a:gd name="T75" fmla="*/ 244 h 2218"/>
                <a:gd name="T76" fmla="*/ 96 w 1122"/>
                <a:gd name="T77" fmla="*/ 246 h 2218"/>
                <a:gd name="T78" fmla="*/ 80 w 1122"/>
                <a:gd name="T79" fmla="*/ 243 h 2218"/>
                <a:gd name="T80" fmla="*/ 65 w 1122"/>
                <a:gd name="T81" fmla="*/ 237 h 2218"/>
                <a:gd name="T82" fmla="*/ 52 w 1122"/>
                <a:gd name="T83" fmla="*/ 227 h 2218"/>
                <a:gd name="T84" fmla="*/ 42 w 1122"/>
                <a:gd name="T85" fmla="*/ 214 h 2218"/>
                <a:gd name="T86" fmla="*/ 36 w 1122"/>
                <a:gd name="T87" fmla="*/ 197 h 2218"/>
                <a:gd name="T88" fmla="*/ 34 w 1122"/>
                <a:gd name="T89" fmla="*/ 180 h 2218"/>
                <a:gd name="T90" fmla="*/ 37 w 1122"/>
                <a:gd name="T91" fmla="*/ 164 h 2218"/>
                <a:gd name="T92" fmla="*/ 43 w 1122"/>
                <a:gd name="T93" fmla="*/ 149 h 2218"/>
                <a:gd name="T94" fmla="*/ 53 w 1122"/>
                <a:gd name="T95" fmla="*/ 136 h 2218"/>
                <a:gd name="T96" fmla="*/ 68 w 1122"/>
                <a:gd name="T97" fmla="*/ 126 h 2218"/>
                <a:gd name="T98" fmla="*/ 83 w 1122"/>
                <a:gd name="T99" fmla="*/ 120 h 2218"/>
                <a:gd name="T100" fmla="*/ 582 w 1122"/>
                <a:gd name="T101" fmla="*/ 1 h 2218"/>
                <a:gd name="T102" fmla="*/ 598 w 1122"/>
                <a:gd name="T103" fmla="*/ 0 h 2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2" h="2218">
                  <a:moveTo>
                    <a:pt x="598" y="0"/>
                  </a:moveTo>
                  <a:lnTo>
                    <a:pt x="614" y="2"/>
                  </a:lnTo>
                  <a:lnTo>
                    <a:pt x="631" y="9"/>
                  </a:lnTo>
                  <a:lnTo>
                    <a:pt x="643" y="19"/>
                  </a:lnTo>
                  <a:lnTo>
                    <a:pt x="653" y="32"/>
                  </a:lnTo>
                  <a:lnTo>
                    <a:pt x="659" y="49"/>
                  </a:lnTo>
                  <a:lnTo>
                    <a:pt x="1120" y="1983"/>
                  </a:lnTo>
                  <a:lnTo>
                    <a:pt x="1122" y="2001"/>
                  </a:lnTo>
                  <a:lnTo>
                    <a:pt x="1119" y="2017"/>
                  </a:lnTo>
                  <a:lnTo>
                    <a:pt x="1112" y="2032"/>
                  </a:lnTo>
                  <a:lnTo>
                    <a:pt x="1102" y="2044"/>
                  </a:lnTo>
                  <a:lnTo>
                    <a:pt x="1089" y="2055"/>
                  </a:lnTo>
                  <a:lnTo>
                    <a:pt x="1073" y="2061"/>
                  </a:lnTo>
                  <a:lnTo>
                    <a:pt x="423" y="2216"/>
                  </a:lnTo>
                  <a:lnTo>
                    <a:pt x="416" y="2217"/>
                  </a:lnTo>
                  <a:lnTo>
                    <a:pt x="409" y="2218"/>
                  </a:lnTo>
                  <a:lnTo>
                    <a:pt x="391" y="2216"/>
                  </a:lnTo>
                  <a:lnTo>
                    <a:pt x="375" y="2208"/>
                  </a:lnTo>
                  <a:lnTo>
                    <a:pt x="362" y="2197"/>
                  </a:lnTo>
                  <a:lnTo>
                    <a:pt x="353" y="2184"/>
                  </a:lnTo>
                  <a:lnTo>
                    <a:pt x="347" y="2169"/>
                  </a:lnTo>
                  <a:lnTo>
                    <a:pt x="1" y="723"/>
                  </a:lnTo>
                  <a:lnTo>
                    <a:pt x="0" y="705"/>
                  </a:lnTo>
                  <a:lnTo>
                    <a:pt x="4" y="689"/>
                  </a:lnTo>
                  <a:lnTo>
                    <a:pt x="10" y="674"/>
                  </a:lnTo>
                  <a:lnTo>
                    <a:pt x="20" y="662"/>
                  </a:lnTo>
                  <a:lnTo>
                    <a:pt x="33" y="652"/>
                  </a:lnTo>
                  <a:lnTo>
                    <a:pt x="49" y="645"/>
                  </a:lnTo>
                  <a:lnTo>
                    <a:pt x="67" y="643"/>
                  </a:lnTo>
                  <a:lnTo>
                    <a:pt x="83" y="646"/>
                  </a:lnTo>
                  <a:lnTo>
                    <a:pt x="98" y="654"/>
                  </a:lnTo>
                  <a:lnTo>
                    <a:pt x="110" y="664"/>
                  </a:lnTo>
                  <a:lnTo>
                    <a:pt x="121" y="677"/>
                  </a:lnTo>
                  <a:lnTo>
                    <a:pt x="127" y="693"/>
                  </a:lnTo>
                  <a:lnTo>
                    <a:pt x="457" y="2076"/>
                  </a:lnTo>
                  <a:lnTo>
                    <a:pt x="981" y="1951"/>
                  </a:lnTo>
                  <a:lnTo>
                    <a:pt x="549" y="140"/>
                  </a:lnTo>
                  <a:lnTo>
                    <a:pt x="112" y="244"/>
                  </a:lnTo>
                  <a:lnTo>
                    <a:pt x="96" y="246"/>
                  </a:lnTo>
                  <a:lnTo>
                    <a:pt x="80" y="243"/>
                  </a:lnTo>
                  <a:lnTo>
                    <a:pt x="65" y="237"/>
                  </a:lnTo>
                  <a:lnTo>
                    <a:pt x="52" y="227"/>
                  </a:lnTo>
                  <a:lnTo>
                    <a:pt x="42" y="214"/>
                  </a:lnTo>
                  <a:lnTo>
                    <a:pt x="36" y="197"/>
                  </a:lnTo>
                  <a:lnTo>
                    <a:pt x="34" y="180"/>
                  </a:lnTo>
                  <a:lnTo>
                    <a:pt x="37" y="164"/>
                  </a:lnTo>
                  <a:lnTo>
                    <a:pt x="43" y="149"/>
                  </a:lnTo>
                  <a:lnTo>
                    <a:pt x="53" y="136"/>
                  </a:lnTo>
                  <a:lnTo>
                    <a:pt x="68" y="126"/>
                  </a:lnTo>
                  <a:lnTo>
                    <a:pt x="83" y="120"/>
                  </a:lnTo>
                  <a:lnTo>
                    <a:pt x="582" y="1"/>
                  </a:lnTo>
                  <a:lnTo>
                    <a:pt x="598"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6" name="Freeform 9">
              <a:extLst>
                <a:ext uri="{FF2B5EF4-FFF2-40B4-BE49-F238E27FC236}">
                  <a16:creationId xmlns:a16="http://schemas.microsoft.com/office/drawing/2014/main" xmlns="" id="{47687898-6CDF-477D-9F6D-9909E1D93630}"/>
                </a:ext>
              </a:extLst>
            </p:cNvPr>
            <p:cNvSpPr>
              <a:spLocks/>
            </p:cNvSpPr>
            <p:nvPr/>
          </p:nvSpPr>
          <p:spPr bwMode="auto">
            <a:xfrm>
              <a:off x="13460413" y="-1182688"/>
              <a:ext cx="68263" cy="68263"/>
            </a:xfrm>
            <a:custGeom>
              <a:avLst/>
              <a:gdLst>
                <a:gd name="T0" fmla="*/ 218 w 435"/>
                <a:gd name="T1" fmla="*/ 0 h 433"/>
                <a:gd name="T2" fmla="*/ 253 w 435"/>
                <a:gd name="T3" fmla="*/ 2 h 433"/>
                <a:gd name="T4" fmla="*/ 286 w 435"/>
                <a:gd name="T5" fmla="*/ 10 h 433"/>
                <a:gd name="T6" fmla="*/ 317 w 435"/>
                <a:gd name="T7" fmla="*/ 23 h 433"/>
                <a:gd name="T8" fmla="*/ 345 w 435"/>
                <a:gd name="T9" fmla="*/ 41 h 433"/>
                <a:gd name="T10" fmla="*/ 371 w 435"/>
                <a:gd name="T11" fmla="*/ 63 h 433"/>
                <a:gd name="T12" fmla="*/ 392 w 435"/>
                <a:gd name="T13" fmla="*/ 88 h 433"/>
                <a:gd name="T14" fmla="*/ 410 w 435"/>
                <a:gd name="T15" fmla="*/ 117 h 433"/>
                <a:gd name="T16" fmla="*/ 424 w 435"/>
                <a:gd name="T17" fmla="*/ 147 h 433"/>
                <a:gd name="T18" fmla="*/ 432 w 435"/>
                <a:gd name="T19" fmla="*/ 181 h 433"/>
                <a:gd name="T20" fmla="*/ 435 w 435"/>
                <a:gd name="T21" fmla="*/ 217 h 433"/>
                <a:gd name="T22" fmla="*/ 432 w 435"/>
                <a:gd name="T23" fmla="*/ 251 h 433"/>
                <a:gd name="T24" fmla="*/ 424 w 435"/>
                <a:gd name="T25" fmla="*/ 285 h 433"/>
                <a:gd name="T26" fmla="*/ 410 w 435"/>
                <a:gd name="T27" fmla="*/ 316 h 433"/>
                <a:gd name="T28" fmla="*/ 392 w 435"/>
                <a:gd name="T29" fmla="*/ 345 h 433"/>
                <a:gd name="T30" fmla="*/ 371 w 435"/>
                <a:gd name="T31" fmla="*/ 370 h 433"/>
                <a:gd name="T32" fmla="*/ 345 w 435"/>
                <a:gd name="T33" fmla="*/ 392 h 433"/>
                <a:gd name="T34" fmla="*/ 317 w 435"/>
                <a:gd name="T35" fmla="*/ 409 h 433"/>
                <a:gd name="T36" fmla="*/ 286 w 435"/>
                <a:gd name="T37" fmla="*/ 422 h 433"/>
                <a:gd name="T38" fmla="*/ 253 w 435"/>
                <a:gd name="T39" fmla="*/ 430 h 433"/>
                <a:gd name="T40" fmla="*/ 218 w 435"/>
                <a:gd name="T41" fmla="*/ 433 h 433"/>
                <a:gd name="T42" fmla="*/ 182 w 435"/>
                <a:gd name="T43" fmla="*/ 430 h 433"/>
                <a:gd name="T44" fmla="*/ 149 w 435"/>
                <a:gd name="T45" fmla="*/ 422 h 433"/>
                <a:gd name="T46" fmla="*/ 118 w 435"/>
                <a:gd name="T47" fmla="*/ 409 h 433"/>
                <a:gd name="T48" fmla="*/ 90 w 435"/>
                <a:gd name="T49" fmla="*/ 392 h 433"/>
                <a:gd name="T50" fmla="*/ 64 w 435"/>
                <a:gd name="T51" fmla="*/ 370 h 433"/>
                <a:gd name="T52" fmla="*/ 43 w 435"/>
                <a:gd name="T53" fmla="*/ 345 h 433"/>
                <a:gd name="T54" fmla="*/ 25 w 435"/>
                <a:gd name="T55" fmla="*/ 316 h 433"/>
                <a:gd name="T56" fmla="*/ 11 w 435"/>
                <a:gd name="T57" fmla="*/ 285 h 433"/>
                <a:gd name="T58" fmla="*/ 3 w 435"/>
                <a:gd name="T59" fmla="*/ 251 h 433"/>
                <a:gd name="T60" fmla="*/ 0 w 435"/>
                <a:gd name="T61" fmla="*/ 217 h 433"/>
                <a:gd name="T62" fmla="*/ 3 w 435"/>
                <a:gd name="T63" fmla="*/ 181 h 433"/>
                <a:gd name="T64" fmla="*/ 11 w 435"/>
                <a:gd name="T65" fmla="*/ 147 h 433"/>
                <a:gd name="T66" fmla="*/ 25 w 435"/>
                <a:gd name="T67" fmla="*/ 117 h 433"/>
                <a:gd name="T68" fmla="*/ 43 w 435"/>
                <a:gd name="T69" fmla="*/ 88 h 433"/>
                <a:gd name="T70" fmla="*/ 64 w 435"/>
                <a:gd name="T71" fmla="*/ 63 h 433"/>
                <a:gd name="T72" fmla="*/ 90 w 435"/>
                <a:gd name="T73" fmla="*/ 41 h 433"/>
                <a:gd name="T74" fmla="*/ 118 w 435"/>
                <a:gd name="T75" fmla="*/ 23 h 433"/>
                <a:gd name="T76" fmla="*/ 149 w 435"/>
                <a:gd name="T77" fmla="*/ 10 h 433"/>
                <a:gd name="T78" fmla="*/ 182 w 435"/>
                <a:gd name="T79" fmla="*/ 2 h 433"/>
                <a:gd name="T80" fmla="*/ 218 w 435"/>
                <a:gd name="T81"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5" h="433">
                  <a:moveTo>
                    <a:pt x="218" y="0"/>
                  </a:moveTo>
                  <a:lnTo>
                    <a:pt x="253" y="2"/>
                  </a:lnTo>
                  <a:lnTo>
                    <a:pt x="286" y="10"/>
                  </a:lnTo>
                  <a:lnTo>
                    <a:pt x="317" y="23"/>
                  </a:lnTo>
                  <a:lnTo>
                    <a:pt x="345" y="41"/>
                  </a:lnTo>
                  <a:lnTo>
                    <a:pt x="371" y="63"/>
                  </a:lnTo>
                  <a:lnTo>
                    <a:pt x="392" y="88"/>
                  </a:lnTo>
                  <a:lnTo>
                    <a:pt x="410" y="117"/>
                  </a:lnTo>
                  <a:lnTo>
                    <a:pt x="424" y="147"/>
                  </a:lnTo>
                  <a:lnTo>
                    <a:pt x="432" y="181"/>
                  </a:lnTo>
                  <a:lnTo>
                    <a:pt x="435" y="217"/>
                  </a:lnTo>
                  <a:lnTo>
                    <a:pt x="432" y="251"/>
                  </a:lnTo>
                  <a:lnTo>
                    <a:pt x="424" y="285"/>
                  </a:lnTo>
                  <a:lnTo>
                    <a:pt x="410" y="316"/>
                  </a:lnTo>
                  <a:lnTo>
                    <a:pt x="392" y="345"/>
                  </a:lnTo>
                  <a:lnTo>
                    <a:pt x="371" y="370"/>
                  </a:lnTo>
                  <a:lnTo>
                    <a:pt x="345" y="392"/>
                  </a:lnTo>
                  <a:lnTo>
                    <a:pt x="317" y="409"/>
                  </a:lnTo>
                  <a:lnTo>
                    <a:pt x="286" y="422"/>
                  </a:lnTo>
                  <a:lnTo>
                    <a:pt x="253" y="430"/>
                  </a:lnTo>
                  <a:lnTo>
                    <a:pt x="218" y="433"/>
                  </a:lnTo>
                  <a:lnTo>
                    <a:pt x="182" y="430"/>
                  </a:lnTo>
                  <a:lnTo>
                    <a:pt x="149" y="422"/>
                  </a:lnTo>
                  <a:lnTo>
                    <a:pt x="118" y="409"/>
                  </a:lnTo>
                  <a:lnTo>
                    <a:pt x="90" y="392"/>
                  </a:lnTo>
                  <a:lnTo>
                    <a:pt x="64" y="370"/>
                  </a:lnTo>
                  <a:lnTo>
                    <a:pt x="43" y="345"/>
                  </a:lnTo>
                  <a:lnTo>
                    <a:pt x="25" y="316"/>
                  </a:lnTo>
                  <a:lnTo>
                    <a:pt x="11" y="285"/>
                  </a:lnTo>
                  <a:lnTo>
                    <a:pt x="3" y="251"/>
                  </a:lnTo>
                  <a:lnTo>
                    <a:pt x="0" y="217"/>
                  </a:lnTo>
                  <a:lnTo>
                    <a:pt x="3" y="181"/>
                  </a:lnTo>
                  <a:lnTo>
                    <a:pt x="11" y="147"/>
                  </a:lnTo>
                  <a:lnTo>
                    <a:pt x="25" y="117"/>
                  </a:lnTo>
                  <a:lnTo>
                    <a:pt x="43" y="88"/>
                  </a:lnTo>
                  <a:lnTo>
                    <a:pt x="64" y="63"/>
                  </a:lnTo>
                  <a:lnTo>
                    <a:pt x="90" y="41"/>
                  </a:lnTo>
                  <a:lnTo>
                    <a:pt x="118" y="23"/>
                  </a:lnTo>
                  <a:lnTo>
                    <a:pt x="149" y="10"/>
                  </a:lnTo>
                  <a:lnTo>
                    <a:pt x="182" y="2"/>
                  </a:lnTo>
                  <a:lnTo>
                    <a:pt x="218"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7" name="Freeform 10">
              <a:extLst>
                <a:ext uri="{FF2B5EF4-FFF2-40B4-BE49-F238E27FC236}">
                  <a16:creationId xmlns:a16="http://schemas.microsoft.com/office/drawing/2014/main" xmlns="" id="{BBD241F5-F1F9-4541-BB10-33F7F349B1BA}"/>
                </a:ext>
              </a:extLst>
            </p:cNvPr>
            <p:cNvSpPr>
              <a:spLocks/>
            </p:cNvSpPr>
            <p:nvPr/>
          </p:nvSpPr>
          <p:spPr bwMode="auto">
            <a:xfrm>
              <a:off x="13454063" y="-963613"/>
              <a:ext cx="80963" cy="30163"/>
            </a:xfrm>
            <a:custGeom>
              <a:avLst/>
              <a:gdLst>
                <a:gd name="T0" fmla="*/ 71 w 509"/>
                <a:gd name="T1" fmla="*/ 0 h 192"/>
                <a:gd name="T2" fmla="*/ 438 w 509"/>
                <a:gd name="T3" fmla="*/ 0 h 192"/>
                <a:gd name="T4" fmla="*/ 458 w 509"/>
                <a:gd name="T5" fmla="*/ 3 h 192"/>
                <a:gd name="T6" fmla="*/ 474 w 509"/>
                <a:gd name="T7" fmla="*/ 11 h 192"/>
                <a:gd name="T8" fmla="*/ 488 w 509"/>
                <a:gd name="T9" fmla="*/ 21 h 192"/>
                <a:gd name="T10" fmla="*/ 499 w 509"/>
                <a:gd name="T11" fmla="*/ 35 h 192"/>
                <a:gd name="T12" fmla="*/ 506 w 509"/>
                <a:gd name="T13" fmla="*/ 52 h 192"/>
                <a:gd name="T14" fmla="*/ 509 w 509"/>
                <a:gd name="T15" fmla="*/ 71 h 192"/>
                <a:gd name="T16" fmla="*/ 509 w 509"/>
                <a:gd name="T17" fmla="*/ 121 h 192"/>
                <a:gd name="T18" fmla="*/ 506 w 509"/>
                <a:gd name="T19" fmla="*/ 140 h 192"/>
                <a:gd name="T20" fmla="*/ 499 w 509"/>
                <a:gd name="T21" fmla="*/ 156 h 192"/>
                <a:gd name="T22" fmla="*/ 488 w 509"/>
                <a:gd name="T23" fmla="*/ 170 h 192"/>
                <a:gd name="T24" fmla="*/ 474 w 509"/>
                <a:gd name="T25" fmla="*/ 182 h 192"/>
                <a:gd name="T26" fmla="*/ 458 w 509"/>
                <a:gd name="T27" fmla="*/ 189 h 192"/>
                <a:gd name="T28" fmla="*/ 438 w 509"/>
                <a:gd name="T29" fmla="*/ 192 h 192"/>
                <a:gd name="T30" fmla="*/ 71 w 509"/>
                <a:gd name="T31" fmla="*/ 192 h 192"/>
                <a:gd name="T32" fmla="*/ 52 w 509"/>
                <a:gd name="T33" fmla="*/ 189 h 192"/>
                <a:gd name="T34" fmla="*/ 35 w 509"/>
                <a:gd name="T35" fmla="*/ 182 h 192"/>
                <a:gd name="T36" fmla="*/ 21 w 509"/>
                <a:gd name="T37" fmla="*/ 170 h 192"/>
                <a:gd name="T38" fmla="*/ 10 w 509"/>
                <a:gd name="T39" fmla="*/ 156 h 192"/>
                <a:gd name="T40" fmla="*/ 2 w 509"/>
                <a:gd name="T41" fmla="*/ 140 h 192"/>
                <a:gd name="T42" fmla="*/ 0 w 509"/>
                <a:gd name="T43" fmla="*/ 121 h 192"/>
                <a:gd name="T44" fmla="*/ 0 w 509"/>
                <a:gd name="T45" fmla="*/ 71 h 192"/>
                <a:gd name="T46" fmla="*/ 2 w 509"/>
                <a:gd name="T47" fmla="*/ 52 h 192"/>
                <a:gd name="T48" fmla="*/ 10 w 509"/>
                <a:gd name="T49" fmla="*/ 35 h 192"/>
                <a:gd name="T50" fmla="*/ 21 w 509"/>
                <a:gd name="T51" fmla="*/ 21 h 192"/>
                <a:gd name="T52" fmla="*/ 35 w 509"/>
                <a:gd name="T53" fmla="*/ 11 h 192"/>
                <a:gd name="T54" fmla="*/ 52 w 509"/>
                <a:gd name="T55" fmla="*/ 3 h 192"/>
                <a:gd name="T56" fmla="*/ 71 w 509"/>
                <a:gd name="T5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9" h="192">
                  <a:moveTo>
                    <a:pt x="71" y="0"/>
                  </a:moveTo>
                  <a:lnTo>
                    <a:pt x="438" y="0"/>
                  </a:lnTo>
                  <a:lnTo>
                    <a:pt x="458" y="3"/>
                  </a:lnTo>
                  <a:lnTo>
                    <a:pt x="474" y="11"/>
                  </a:lnTo>
                  <a:lnTo>
                    <a:pt x="488" y="21"/>
                  </a:lnTo>
                  <a:lnTo>
                    <a:pt x="499" y="35"/>
                  </a:lnTo>
                  <a:lnTo>
                    <a:pt x="506" y="52"/>
                  </a:lnTo>
                  <a:lnTo>
                    <a:pt x="509" y="71"/>
                  </a:lnTo>
                  <a:lnTo>
                    <a:pt x="509" y="121"/>
                  </a:lnTo>
                  <a:lnTo>
                    <a:pt x="506" y="140"/>
                  </a:lnTo>
                  <a:lnTo>
                    <a:pt x="499" y="156"/>
                  </a:lnTo>
                  <a:lnTo>
                    <a:pt x="488" y="170"/>
                  </a:lnTo>
                  <a:lnTo>
                    <a:pt x="474" y="182"/>
                  </a:lnTo>
                  <a:lnTo>
                    <a:pt x="458" y="189"/>
                  </a:lnTo>
                  <a:lnTo>
                    <a:pt x="438" y="192"/>
                  </a:lnTo>
                  <a:lnTo>
                    <a:pt x="71" y="192"/>
                  </a:lnTo>
                  <a:lnTo>
                    <a:pt x="52" y="189"/>
                  </a:lnTo>
                  <a:lnTo>
                    <a:pt x="35" y="182"/>
                  </a:lnTo>
                  <a:lnTo>
                    <a:pt x="21" y="170"/>
                  </a:lnTo>
                  <a:lnTo>
                    <a:pt x="10" y="156"/>
                  </a:lnTo>
                  <a:lnTo>
                    <a:pt x="2" y="140"/>
                  </a:lnTo>
                  <a:lnTo>
                    <a:pt x="0" y="121"/>
                  </a:lnTo>
                  <a:lnTo>
                    <a:pt x="0" y="71"/>
                  </a:lnTo>
                  <a:lnTo>
                    <a:pt x="2" y="52"/>
                  </a:lnTo>
                  <a:lnTo>
                    <a:pt x="10" y="35"/>
                  </a:lnTo>
                  <a:lnTo>
                    <a:pt x="21" y="21"/>
                  </a:lnTo>
                  <a:lnTo>
                    <a:pt x="35" y="11"/>
                  </a:lnTo>
                  <a:lnTo>
                    <a:pt x="52" y="3"/>
                  </a:lnTo>
                  <a:lnTo>
                    <a:pt x="71"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8" name="Freeform 11">
              <a:extLst>
                <a:ext uri="{FF2B5EF4-FFF2-40B4-BE49-F238E27FC236}">
                  <a16:creationId xmlns:a16="http://schemas.microsoft.com/office/drawing/2014/main" xmlns="" id="{67B3122A-AA72-4C54-A045-15079BEA7038}"/>
                </a:ext>
              </a:extLst>
            </p:cNvPr>
            <p:cNvSpPr>
              <a:spLocks/>
            </p:cNvSpPr>
            <p:nvPr/>
          </p:nvSpPr>
          <p:spPr bwMode="auto">
            <a:xfrm>
              <a:off x="13641388" y="-1274763"/>
              <a:ext cx="68263" cy="68263"/>
            </a:xfrm>
            <a:custGeom>
              <a:avLst/>
              <a:gdLst>
                <a:gd name="T0" fmla="*/ 216 w 433"/>
                <a:gd name="T1" fmla="*/ 0 h 434"/>
                <a:gd name="T2" fmla="*/ 251 w 433"/>
                <a:gd name="T3" fmla="*/ 3 h 434"/>
                <a:gd name="T4" fmla="*/ 285 w 433"/>
                <a:gd name="T5" fmla="*/ 12 h 434"/>
                <a:gd name="T6" fmla="*/ 316 w 433"/>
                <a:gd name="T7" fmla="*/ 25 h 434"/>
                <a:gd name="T8" fmla="*/ 345 w 433"/>
                <a:gd name="T9" fmla="*/ 42 h 434"/>
                <a:gd name="T10" fmla="*/ 369 w 433"/>
                <a:gd name="T11" fmla="*/ 63 h 434"/>
                <a:gd name="T12" fmla="*/ 392 w 433"/>
                <a:gd name="T13" fmla="*/ 89 h 434"/>
                <a:gd name="T14" fmla="*/ 409 w 433"/>
                <a:gd name="T15" fmla="*/ 117 h 434"/>
                <a:gd name="T16" fmla="*/ 422 w 433"/>
                <a:gd name="T17" fmla="*/ 148 h 434"/>
                <a:gd name="T18" fmla="*/ 430 w 433"/>
                <a:gd name="T19" fmla="*/ 182 h 434"/>
                <a:gd name="T20" fmla="*/ 433 w 433"/>
                <a:gd name="T21" fmla="*/ 217 h 434"/>
                <a:gd name="T22" fmla="*/ 430 w 433"/>
                <a:gd name="T23" fmla="*/ 252 h 434"/>
                <a:gd name="T24" fmla="*/ 422 w 433"/>
                <a:gd name="T25" fmla="*/ 285 h 434"/>
                <a:gd name="T26" fmla="*/ 409 w 433"/>
                <a:gd name="T27" fmla="*/ 317 h 434"/>
                <a:gd name="T28" fmla="*/ 392 w 433"/>
                <a:gd name="T29" fmla="*/ 346 h 434"/>
                <a:gd name="T30" fmla="*/ 369 w 433"/>
                <a:gd name="T31" fmla="*/ 370 h 434"/>
                <a:gd name="T32" fmla="*/ 345 w 433"/>
                <a:gd name="T33" fmla="*/ 392 h 434"/>
                <a:gd name="T34" fmla="*/ 316 w 433"/>
                <a:gd name="T35" fmla="*/ 410 h 434"/>
                <a:gd name="T36" fmla="*/ 285 w 433"/>
                <a:gd name="T37" fmla="*/ 423 h 434"/>
                <a:gd name="T38" fmla="*/ 251 w 433"/>
                <a:gd name="T39" fmla="*/ 431 h 434"/>
                <a:gd name="T40" fmla="*/ 216 w 433"/>
                <a:gd name="T41" fmla="*/ 434 h 434"/>
                <a:gd name="T42" fmla="*/ 181 w 433"/>
                <a:gd name="T43" fmla="*/ 431 h 434"/>
                <a:gd name="T44" fmla="*/ 147 w 433"/>
                <a:gd name="T45" fmla="*/ 423 h 434"/>
                <a:gd name="T46" fmla="*/ 117 w 433"/>
                <a:gd name="T47" fmla="*/ 410 h 434"/>
                <a:gd name="T48" fmla="*/ 88 w 433"/>
                <a:gd name="T49" fmla="*/ 392 h 434"/>
                <a:gd name="T50" fmla="*/ 63 w 433"/>
                <a:gd name="T51" fmla="*/ 370 h 434"/>
                <a:gd name="T52" fmla="*/ 41 w 433"/>
                <a:gd name="T53" fmla="*/ 346 h 434"/>
                <a:gd name="T54" fmla="*/ 24 w 433"/>
                <a:gd name="T55" fmla="*/ 317 h 434"/>
                <a:gd name="T56" fmla="*/ 11 w 433"/>
                <a:gd name="T57" fmla="*/ 285 h 434"/>
                <a:gd name="T58" fmla="*/ 3 w 433"/>
                <a:gd name="T59" fmla="*/ 252 h 434"/>
                <a:gd name="T60" fmla="*/ 0 w 433"/>
                <a:gd name="T61" fmla="*/ 217 h 434"/>
                <a:gd name="T62" fmla="*/ 3 w 433"/>
                <a:gd name="T63" fmla="*/ 182 h 434"/>
                <a:gd name="T64" fmla="*/ 11 w 433"/>
                <a:gd name="T65" fmla="*/ 148 h 434"/>
                <a:gd name="T66" fmla="*/ 24 w 433"/>
                <a:gd name="T67" fmla="*/ 117 h 434"/>
                <a:gd name="T68" fmla="*/ 41 w 433"/>
                <a:gd name="T69" fmla="*/ 89 h 434"/>
                <a:gd name="T70" fmla="*/ 63 w 433"/>
                <a:gd name="T71" fmla="*/ 63 h 434"/>
                <a:gd name="T72" fmla="*/ 88 w 433"/>
                <a:gd name="T73" fmla="*/ 42 h 434"/>
                <a:gd name="T74" fmla="*/ 117 w 433"/>
                <a:gd name="T75" fmla="*/ 25 h 434"/>
                <a:gd name="T76" fmla="*/ 147 w 433"/>
                <a:gd name="T77" fmla="*/ 12 h 434"/>
                <a:gd name="T78" fmla="*/ 181 w 433"/>
                <a:gd name="T79" fmla="*/ 3 h 434"/>
                <a:gd name="T80" fmla="*/ 216 w 433"/>
                <a:gd name="T81"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3" h="434">
                  <a:moveTo>
                    <a:pt x="216" y="0"/>
                  </a:moveTo>
                  <a:lnTo>
                    <a:pt x="251" y="3"/>
                  </a:lnTo>
                  <a:lnTo>
                    <a:pt x="285" y="12"/>
                  </a:lnTo>
                  <a:lnTo>
                    <a:pt x="316" y="25"/>
                  </a:lnTo>
                  <a:lnTo>
                    <a:pt x="345" y="42"/>
                  </a:lnTo>
                  <a:lnTo>
                    <a:pt x="369" y="63"/>
                  </a:lnTo>
                  <a:lnTo>
                    <a:pt x="392" y="89"/>
                  </a:lnTo>
                  <a:lnTo>
                    <a:pt x="409" y="117"/>
                  </a:lnTo>
                  <a:lnTo>
                    <a:pt x="422" y="148"/>
                  </a:lnTo>
                  <a:lnTo>
                    <a:pt x="430" y="182"/>
                  </a:lnTo>
                  <a:lnTo>
                    <a:pt x="433" y="217"/>
                  </a:lnTo>
                  <a:lnTo>
                    <a:pt x="430" y="252"/>
                  </a:lnTo>
                  <a:lnTo>
                    <a:pt x="422" y="285"/>
                  </a:lnTo>
                  <a:lnTo>
                    <a:pt x="409" y="317"/>
                  </a:lnTo>
                  <a:lnTo>
                    <a:pt x="392" y="346"/>
                  </a:lnTo>
                  <a:lnTo>
                    <a:pt x="369" y="370"/>
                  </a:lnTo>
                  <a:lnTo>
                    <a:pt x="345" y="392"/>
                  </a:lnTo>
                  <a:lnTo>
                    <a:pt x="316" y="410"/>
                  </a:lnTo>
                  <a:lnTo>
                    <a:pt x="285" y="423"/>
                  </a:lnTo>
                  <a:lnTo>
                    <a:pt x="251" y="431"/>
                  </a:lnTo>
                  <a:lnTo>
                    <a:pt x="216" y="434"/>
                  </a:lnTo>
                  <a:lnTo>
                    <a:pt x="181" y="431"/>
                  </a:lnTo>
                  <a:lnTo>
                    <a:pt x="147" y="423"/>
                  </a:lnTo>
                  <a:lnTo>
                    <a:pt x="117" y="410"/>
                  </a:lnTo>
                  <a:lnTo>
                    <a:pt x="88" y="392"/>
                  </a:lnTo>
                  <a:lnTo>
                    <a:pt x="63" y="370"/>
                  </a:lnTo>
                  <a:lnTo>
                    <a:pt x="41" y="346"/>
                  </a:lnTo>
                  <a:lnTo>
                    <a:pt x="24" y="317"/>
                  </a:lnTo>
                  <a:lnTo>
                    <a:pt x="11" y="285"/>
                  </a:lnTo>
                  <a:lnTo>
                    <a:pt x="3" y="252"/>
                  </a:lnTo>
                  <a:lnTo>
                    <a:pt x="0" y="217"/>
                  </a:lnTo>
                  <a:lnTo>
                    <a:pt x="3" y="182"/>
                  </a:lnTo>
                  <a:lnTo>
                    <a:pt x="11" y="148"/>
                  </a:lnTo>
                  <a:lnTo>
                    <a:pt x="24" y="117"/>
                  </a:lnTo>
                  <a:lnTo>
                    <a:pt x="41" y="89"/>
                  </a:lnTo>
                  <a:lnTo>
                    <a:pt x="63" y="63"/>
                  </a:lnTo>
                  <a:lnTo>
                    <a:pt x="88" y="42"/>
                  </a:lnTo>
                  <a:lnTo>
                    <a:pt x="117" y="25"/>
                  </a:lnTo>
                  <a:lnTo>
                    <a:pt x="147" y="12"/>
                  </a:lnTo>
                  <a:lnTo>
                    <a:pt x="181" y="3"/>
                  </a:lnTo>
                  <a:lnTo>
                    <a:pt x="216"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49" name="Freeform 12">
              <a:extLst>
                <a:ext uri="{FF2B5EF4-FFF2-40B4-BE49-F238E27FC236}">
                  <a16:creationId xmlns:a16="http://schemas.microsoft.com/office/drawing/2014/main" xmlns="" id="{7716B0A2-1C5F-4F28-90B2-9B857F9F9312}"/>
                </a:ext>
              </a:extLst>
            </p:cNvPr>
            <p:cNvSpPr>
              <a:spLocks/>
            </p:cNvSpPr>
            <p:nvPr/>
          </p:nvSpPr>
          <p:spPr bwMode="auto">
            <a:xfrm>
              <a:off x="13635038" y="-963613"/>
              <a:ext cx="80963" cy="30163"/>
            </a:xfrm>
            <a:custGeom>
              <a:avLst/>
              <a:gdLst>
                <a:gd name="T0" fmla="*/ 70 w 508"/>
                <a:gd name="T1" fmla="*/ 0 h 192"/>
                <a:gd name="T2" fmla="*/ 438 w 508"/>
                <a:gd name="T3" fmla="*/ 0 h 192"/>
                <a:gd name="T4" fmla="*/ 457 w 508"/>
                <a:gd name="T5" fmla="*/ 3 h 192"/>
                <a:gd name="T6" fmla="*/ 473 w 508"/>
                <a:gd name="T7" fmla="*/ 11 h 192"/>
                <a:gd name="T8" fmla="*/ 488 w 508"/>
                <a:gd name="T9" fmla="*/ 21 h 192"/>
                <a:gd name="T10" fmla="*/ 499 w 508"/>
                <a:gd name="T11" fmla="*/ 35 h 192"/>
                <a:gd name="T12" fmla="*/ 506 w 508"/>
                <a:gd name="T13" fmla="*/ 52 h 192"/>
                <a:gd name="T14" fmla="*/ 508 w 508"/>
                <a:gd name="T15" fmla="*/ 71 h 192"/>
                <a:gd name="T16" fmla="*/ 508 w 508"/>
                <a:gd name="T17" fmla="*/ 121 h 192"/>
                <a:gd name="T18" fmla="*/ 506 w 508"/>
                <a:gd name="T19" fmla="*/ 140 h 192"/>
                <a:gd name="T20" fmla="*/ 499 w 508"/>
                <a:gd name="T21" fmla="*/ 156 h 192"/>
                <a:gd name="T22" fmla="*/ 488 w 508"/>
                <a:gd name="T23" fmla="*/ 170 h 192"/>
                <a:gd name="T24" fmla="*/ 473 w 508"/>
                <a:gd name="T25" fmla="*/ 182 h 192"/>
                <a:gd name="T26" fmla="*/ 457 w 508"/>
                <a:gd name="T27" fmla="*/ 189 h 192"/>
                <a:gd name="T28" fmla="*/ 438 w 508"/>
                <a:gd name="T29" fmla="*/ 192 h 192"/>
                <a:gd name="T30" fmla="*/ 70 w 508"/>
                <a:gd name="T31" fmla="*/ 192 h 192"/>
                <a:gd name="T32" fmla="*/ 52 w 508"/>
                <a:gd name="T33" fmla="*/ 189 h 192"/>
                <a:gd name="T34" fmla="*/ 34 w 508"/>
                <a:gd name="T35" fmla="*/ 182 h 192"/>
                <a:gd name="T36" fmla="*/ 20 w 508"/>
                <a:gd name="T37" fmla="*/ 170 h 192"/>
                <a:gd name="T38" fmla="*/ 9 w 508"/>
                <a:gd name="T39" fmla="*/ 156 h 192"/>
                <a:gd name="T40" fmla="*/ 2 w 508"/>
                <a:gd name="T41" fmla="*/ 140 h 192"/>
                <a:gd name="T42" fmla="*/ 0 w 508"/>
                <a:gd name="T43" fmla="*/ 121 h 192"/>
                <a:gd name="T44" fmla="*/ 0 w 508"/>
                <a:gd name="T45" fmla="*/ 71 h 192"/>
                <a:gd name="T46" fmla="*/ 2 w 508"/>
                <a:gd name="T47" fmla="*/ 52 h 192"/>
                <a:gd name="T48" fmla="*/ 9 w 508"/>
                <a:gd name="T49" fmla="*/ 35 h 192"/>
                <a:gd name="T50" fmla="*/ 20 w 508"/>
                <a:gd name="T51" fmla="*/ 21 h 192"/>
                <a:gd name="T52" fmla="*/ 34 w 508"/>
                <a:gd name="T53" fmla="*/ 11 h 192"/>
                <a:gd name="T54" fmla="*/ 52 w 508"/>
                <a:gd name="T55" fmla="*/ 3 h 192"/>
                <a:gd name="T56" fmla="*/ 70 w 508"/>
                <a:gd name="T5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8" h="192">
                  <a:moveTo>
                    <a:pt x="70" y="0"/>
                  </a:moveTo>
                  <a:lnTo>
                    <a:pt x="438" y="0"/>
                  </a:lnTo>
                  <a:lnTo>
                    <a:pt x="457" y="3"/>
                  </a:lnTo>
                  <a:lnTo>
                    <a:pt x="473" y="11"/>
                  </a:lnTo>
                  <a:lnTo>
                    <a:pt x="488" y="21"/>
                  </a:lnTo>
                  <a:lnTo>
                    <a:pt x="499" y="35"/>
                  </a:lnTo>
                  <a:lnTo>
                    <a:pt x="506" y="52"/>
                  </a:lnTo>
                  <a:lnTo>
                    <a:pt x="508" y="71"/>
                  </a:lnTo>
                  <a:lnTo>
                    <a:pt x="508" y="121"/>
                  </a:lnTo>
                  <a:lnTo>
                    <a:pt x="506" y="140"/>
                  </a:lnTo>
                  <a:lnTo>
                    <a:pt x="499" y="156"/>
                  </a:lnTo>
                  <a:lnTo>
                    <a:pt x="488" y="170"/>
                  </a:lnTo>
                  <a:lnTo>
                    <a:pt x="473" y="182"/>
                  </a:lnTo>
                  <a:lnTo>
                    <a:pt x="457" y="189"/>
                  </a:lnTo>
                  <a:lnTo>
                    <a:pt x="438" y="192"/>
                  </a:lnTo>
                  <a:lnTo>
                    <a:pt x="70" y="192"/>
                  </a:lnTo>
                  <a:lnTo>
                    <a:pt x="52" y="189"/>
                  </a:lnTo>
                  <a:lnTo>
                    <a:pt x="34" y="182"/>
                  </a:lnTo>
                  <a:lnTo>
                    <a:pt x="20" y="170"/>
                  </a:lnTo>
                  <a:lnTo>
                    <a:pt x="9" y="156"/>
                  </a:lnTo>
                  <a:lnTo>
                    <a:pt x="2" y="140"/>
                  </a:lnTo>
                  <a:lnTo>
                    <a:pt x="0" y="121"/>
                  </a:lnTo>
                  <a:lnTo>
                    <a:pt x="0" y="71"/>
                  </a:lnTo>
                  <a:lnTo>
                    <a:pt x="2" y="52"/>
                  </a:lnTo>
                  <a:lnTo>
                    <a:pt x="9" y="35"/>
                  </a:lnTo>
                  <a:lnTo>
                    <a:pt x="20" y="21"/>
                  </a:lnTo>
                  <a:lnTo>
                    <a:pt x="34" y="11"/>
                  </a:lnTo>
                  <a:lnTo>
                    <a:pt x="52" y="3"/>
                  </a:lnTo>
                  <a:lnTo>
                    <a:pt x="70"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50" name="Freeform 13">
              <a:extLst>
                <a:ext uri="{FF2B5EF4-FFF2-40B4-BE49-F238E27FC236}">
                  <a16:creationId xmlns:a16="http://schemas.microsoft.com/office/drawing/2014/main" xmlns="" id="{DA2247E2-B7E4-495C-B327-CD4599BAC356}"/>
                </a:ext>
              </a:extLst>
            </p:cNvPr>
            <p:cNvSpPr>
              <a:spLocks/>
            </p:cNvSpPr>
            <p:nvPr/>
          </p:nvSpPr>
          <p:spPr bwMode="auto">
            <a:xfrm>
              <a:off x="13796963" y="-1182688"/>
              <a:ext cx="44450" cy="44450"/>
            </a:xfrm>
            <a:custGeom>
              <a:avLst/>
              <a:gdLst>
                <a:gd name="T0" fmla="*/ 140 w 282"/>
                <a:gd name="T1" fmla="*/ 0 h 281"/>
                <a:gd name="T2" fmla="*/ 169 w 282"/>
                <a:gd name="T3" fmla="*/ 2 h 281"/>
                <a:gd name="T4" fmla="*/ 195 w 282"/>
                <a:gd name="T5" fmla="*/ 10 h 281"/>
                <a:gd name="T6" fmla="*/ 220 w 282"/>
                <a:gd name="T7" fmla="*/ 23 h 281"/>
                <a:gd name="T8" fmla="*/ 240 w 282"/>
                <a:gd name="T9" fmla="*/ 40 h 281"/>
                <a:gd name="T10" fmla="*/ 258 w 282"/>
                <a:gd name="T11" fmla="*/ 62 h 281"/>
                <a:gd name="T12" fmla="*/ 271 w 282"/>
                <a:gd name="T13" fmla="*/ 85 h 281"/>
                <a:gd name="T14" fmla="*/ 279 w 282"/>
                <a:gd name="T15" fmla="*/ 112 h 281"/>
                <a:gd name="T16" fmla="*/ 282 w 282"/>
                <a:gd name="T17" fmla="*/ 140 h 281"/>
                <a:gd name="T18" fmla="*/ 279 w 282"/>
                <a:gd name="T19" fmla="*/ 169 h 281"/>
                <a:gd name="T20" fmla="*/ 271 w 282"/>
                <a:gd name="T21" fmla="*/ 195 h 281"/>
                <a:gd name="T22" fmla="*/ 258 w 282"/>
                <a:gd name="T23" fmla="*/ 219 h 281"/>
                <a:gd name="T24" fmla="*/ 240 w 282"/>
                <a:gd name="T25" fmla="*/ 240 h 281"/>
                <a:gd name="T26" fmla="*/ 220 w 282"/>
                <a:gd name="T27" fmla="*/ 257 h 281"/>
                <a:gd name="T28" fmla="*/ 195 w 282"/>
                <a:gd name="T29" fmla="*/ 271 h 281"/>
                <a:gd name="T30" fmla="*/ 169 w 282"/>
                <a:gd name="T31" fmla="*/ 279 h 281"/>
                <a:gd name="T32" fmla="*/ 140 w 282"/>
                <a:gd name="T33" fmla="*/ 281 h 281"/>
                <a:gd name="T34" fmla="*/ 112 w 282"/>
                <a:gd name="T35" fmla="*/ 279 h 281"/>
                <a:gd name="T36" fmla="*/ 86 w 282"/>
                <a:gd name="T37" fmla="*/ 271 h 281"/>
                <a:gd name="T38" fmla="*/ 62 w 282"/>
                <a:gd name="T39" fmla="*/ 257 h 281"/>
                <a:gd name="T40" fmla="*/ 41 w 282"/>
                <a:gd name="T41" fmla="*/ 240 h 281"/>
                <a:gd name="T42" fmla="*/ 24 w 282"/>
                <a:gd name="T43" fmla="*/ 219 h 281"/>
                <a:gd name="T44" fmla="*/ 11 w 282"/>
                <a:gd name="T45" fmla="*/ 195 h 281"/>
                <a:gd name="T46" fmla="*/ 3 w 282"/>
                <a:gd name="T47" fmla="*/ 169 h 281"/>
                <a:gd name="T48" fmla="*/ 0 w 282"/>
                <a:gd name="T49" fmla="*/ 140 h 281"/>
                <a:gd name="T50" fmla="*/ 3 w 282"/>
                <a:gd name="T51" fmla="*/ 112 h 281"/>
                <a:gd name="T52" fmla="*/ 11 w 282"/>
                <a:gd name="T53" fmla="*/ 85 h 281"/>
                <a:gd name="T54" fmla="*/ 24 w 282"/>
                <a:gd name="T55" fmla="*/ 62 h 281"/>
                <a:gd name="T56" fmla="*/ 41 w 282"/>
                <a:gd name="T57" fmla="*/ 40 h 281"/>
                <a:gd name="T58" fmla="*/ 62 w 282"/>
                <a:gd name="T59" fmla="*/ 23 h 281"/>
                <a:gd name="T60" fmla="*/ 86 w 282"/>
                <a:gd name="T61" fmla="*/ 10 h 281"/>
                <a:gd name="T62" fmla="*/ 112 w 282"/>
                <a:gd name="T63" fmla="*/ 2 h 281"/>
                <a:gd name="T64" fmla="*/ 140 w 282"/>
                <a:gd name="T65"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2" h="281">
                  <a:moveTo>
                    <a:pt x="140" y="0"/>
                  </a:moveTo>
                  <a:lnTo>
                    <a:pt x="169" y="2"/>
                  </a:lnTo>
                  <a:lnTo>
                    <a:pt x="195" y="10"/>
                  </a:lnTo>
                  <a:lnTo>
                    <a:pt x="220" y="23"/>
                  </a:lnTo>
                  <a:lnTo>
                    <a:pt x="240" y="40"/>
                  </a:lnTo>
                  <a:lnTo>
                    <a:pt x="258" y="62"/>
                  </a:lnTo>
                  <a:lnTo>
                    <a:pt x="271" y="85"/>
                  </a:lnTo>
                  <a:lnTo>
                    <a:pt x="279" y="112"/>
                  </a:lnTo>
                  <a:lnTo>
                    <a:pt x="282" y="140"/>
                  </a:lnTo>
                  <a:lnTo>
                    <a:pt x="279" y="169"/>
                  </a:lnTo>
                  <a:lnTo>
                    <a:pt x="271" y="195"/>
                  </a:lnTo>
                  <a:lnTo>
                    <a:pt x="258" y="219"/>
                  </a:lnTo>
                  <a:lnTo>
                    <a:pt x="240" y="240"/>
                  </a:lnTo>
                  <a:lnTo>
                    <a:pt x="220" y="257"/>
                  </a:lnTo>
                  <a:lnTo>
                    <a:pt x="195" y="271"/>
                  </a:lnTo>
                  <a:lnTo>
                    <a:pt x="169" y="279"/>
                  </a:lnTo>
                  <a:lnTo>
                    <a:pt x="140" y="281"/>
                  </a:lnTo>
                  <a:lnTo>
                    <a:pt x="112" y="279"/>
                  </a:lnTo>
                  <a:lnTo>
                    <a:pt x="86" y="271"/>
                  </a:lnTo>
                  <a:lnTo>
                    <a:pt x="62" y="257"/>
                  </a:lnTo>
                  <a:lnTo>
                    <a:pt x="41" y="240"/>
                  </a:lnTo>
                  <a:lnTo>
                    <a:pt x="24" y="219"/>
                  </a:lnTo>
                  <a:lnTo>
                    <a:pt x="11" y="195"/>
                  </a:lnTo>
                  <a:lnTo>
                    <a:pt x="3" y="169"/>
                  </a:lnTo>
                  <a:lnTo>
                    <a:pt x="0" y="140"/>
                  </a:lnTo>
                  <a:lnTo>
                    <a:pt x="3" y="112"/>
                  </a:lnTo>
                  <a:lnTo>
                    <a:pt x="11" y="85"/>
                  </a:lnTo>
                  <a:lnTo>
                    <a:pt x="24" y="62"/>
                  </a:lnTo>
                  <a:lnTo>
                    <a:pt x="41" y="40"/>
                  </a:lnTo>
                  <a:lnTo>
                    <a:pt x="62" y="23"/>
                  </a:lnTo>
                  <a:lnTo>
                    <a:pt x="86" y="10"/>
                  </a:lnTo>
                  <a:lnTo>
                    <a:pt x="112" y="2"/>
                  </a:lnTo>
                  <a:lnTo>
                    <a:pt x="140"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52" name="Freeform 14">
              <a:extLst>
                <a:ext uri="{FF2B5EF4-FFF2-40B4-BE49-F238E27FC236}">
                  <a16:creationId xmlns:a16="http://schemas.microsoft.com/office/drawing/2014/main" xmlns="" id="{03E02154-D196-476C-9FE7-9BED375AAF0C}"/>
                </a:ext>
              </a:extLst>
            </p:cNvPr>
            <p:cNvSpPr>
              <a:spLocks/>
            </p:cNvSpPr>
            <p:nvPr/>
          </p:nvSpPr>
          <p:spPr bwMode="auto">
            <a:xfrm>
              <a:off x="13839825" y="-968375"/>
              <a:ext cx="61913" cy="39688"/>
            </a:xfrm>
            <a:custGeom>
              <a:avLst/>
              <a:gdLst>
                <a:gd name="T0" fmla="*/ 312 w 392"/>
                <a:gd name="T1" fmla="*/ 0 h 246"/>
                <a:gd name="T2" fmla="*/ 331 w 392"/>
                <a:gd name="T3" fmla="*/ 3 h 246"/>
                <a:gd name="T4" fmla="*/ 347 w 392"/>
                <a:gd name="T5" fmla="*/ 10 h 246"/>
                <a:gd name="T6" fmla="*/ 360 w 392"/>
                <a:gd name="T7" fmla="*/ 21 h 246"/>
                <a:gd name="T8" fmla="*/ 371 w 392"/>
                <a:gd name="T9" fmla="*/ 36 h 246"/>
                <a:gd name="T10" fmla="*/ 379 w 392"/>
                <a:gd name="T11" fmla="*/ 54 h 246"/>
                <a:gd name="T12" fmla="*/ 390 w 392"/>
                <a:gd name="T13" fmla="*/ 103 h 246"/>
                <a:gd name="T14" fmla="*/ 392 w 392"/>
                <a:gd name="T15" fmla="*/ 121 h 246"/>
                <a:gd name="T16" fmla="*/ 389 w 392"/>
                <a:gd name="T17" fmla="*/ 139 h 246"/>
                <a:gd name="T18" fmla="*/ 382 w 392"/>
                <a:gd name="T19" fmla="*/ 156 h 246"/>
                <a:gd name="T20" fmla="*/ 369 w 392"/>
                <a:gd name="T21" fmla="*/ 170 h 246"/>
                <a:gd name="T22" fmla="*/ 355 w 392"/>
                <a:gd name="T23" fmla="*/ 180 h 246"/>
                <a:gd name="T24" fmla="*/ 338 w 392"/>
                <a:gd name="T25" fmla="*/ 187 h 246"/>
                <a:gd name="T26" fmla="*/ 98 w 392"/>
                <a:gd name="T27" fmla="*/ 244 h 246"/>
                <a:gd name="T28" fmla="*/ 78 w 392"/>
                <a:gd name="T29" fmla="*/ 246 h 246"/>
                <a:gd name="T30" fmla="*/ 61 w 392"/>
                <a:gd name="T31" fmla="*/ 243 h 246"/>
                <a:gd name="T32" fmla="*/ 45 w 392"/>
                <a:gd name="T33" fmla="*/ 236 h 246"/>
                <a:gd name="T34" fmla="*/ 30 w 392"/>
                <a:gd name="T35" fmla="*/ 225 h 246"/>
                <a:gd name="T36" fmla="*/ 19 w 392"/>
                <a:gd name="T37" fmla="*/ 210 h 246"/>
                <a:gd name="T38" fmla="*/ 13 w 392"/>
                <a:gd name="T39" fmla="*/ 192 h 246"/>
                <a:gd name="T40" fmla="*/ 1 w 392"/>
                <a:gd name="T41" fmla="*/ 144 h 246"/>
                <a:gd name="T42" fmla="*/ 0 w 392"/>
                <a:gd name="T43" fmla="*/ 125 h 246"/>
                <a:gd name="T44" fmla="*/ 2 w 392"/>
                <a:gd name="T45" fmla="*/ 107 h 246"/>
                <a:gd name="T46" fmla="*/ 10 w 392"/>
                <a:gd name="T47" fmla="*/ 91 h 246"/>
                <a:gd name="T48" fmla="*/ 21 w 392"/>
                <a:gd name="T49" fmla="*/ 76 h 246"/>
                <a:gd name="T50" fmla="*/ 35 w 392"/>
                <a:gd name="T51" fmla="*/ 66 h 246"/>
                <a:gd name="T52" fmla="*/ 53 w 392"/>
                <a:gd name="T53" fmla="*/ 59 h 246"/>
                <a:gd name="T54" fmla="*/ 293 w 392"/>
                <a:gd name="T55" fmla="*/ 2 h 246"/>
                <a:gd name="T56" fmla="*/ 312 w 392"/>
                <a:gd name="T5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2" h="246">
                  <a:moveTo>
                    <a:pt x="312" y="0"/>
                  </a:moveTo>
                  <a:lnTo>
                    <a:pt x="331" y="3"/>
                  </a:lnTo>
                  <a:lnTo>
                    <a:pt x="347" y="10"/>
                  </a:lnTo>
                  <a:lnTo>
                    <a:pt x="360" y="21"/>
                  </a:lnTo>
                  <a:lnTo>
                    <a:pt x="371" y="36"/>
                  </a:lnTo>
                  <a:lnTo>
                    <a:pt x="379" y="54"/>
                  </a:lnTo>
                  <a:lnTo>
                    <a:pt x="390" y="103"/>
                  </a:lnTo>
                  <a:lnTo>
                    <a:pt x="392" y="121"/>
                  </a:lnTo>
                  <a:lnTo>
                    <a:pt x="389" y="139"/>
                  </a:lnTo>
                  <a:lnTo>
                    <a:pt x="382" y="156"/>
                  </a:lnTo>
                  <a:lnTo>
                    <a:pt x="369" y="170"/>
                  </a:lnTo>
                  <a:lnTo>
                    <a:pt x="355" y="180"/>
                  </a:lnTo>
                  <a:lnTo>
                    <a:pt x="338" y="187"/>
                  </a:lnTo>
                  <a:lnTo>
                    <a:pt x="98" y="244"/>
                  </a:lnTo>
                  <a:lnTo>
                    <a:pt x="78" y="246"/>
                  </a:lnTo>
                  <a:lnTo>
                    <a:pt x="61" y="243"/>
                  </a:lnTo>
                  <a:lnTo>
                    <a:pt x="45" y="236"/>
                  </a:lnTo>
                  <a:lnTo>
                    <a:pt x="30" y="225"/>
                  </a:lnTo>
                  <a:lnTo>
                    <a:pt x="19" y="210"/>
                  </a:lnTo>
                  <a:lnTo>
                    <a:pt x="13" y="192"/>
                  </a:lnTo>
                  <a:lnTo>
                    <a:pt x="1" y="144"/>
                  </a:lnTo>
                  <a:lnTo>
                    <a:pt x="0" y="125"/>
                  </a:lnTo>
                  <a:lnTo>
                    <a:pt x="2" y="107"/>
                  </a:lnTo>
                  <a:lnTo>
                    <a:pt x="10" y="91"/>
                  </a:lnTo>
                  <a:lnTo>
                    <a:pt x="21" y="76"/>
                  </a:lnTo>
                  <a:lnTo>
                    <a:pt x="35" y="66"/>
                  </a:lnTo>
                  <a:lnTo>
                    <a:pt x="53" y="59"/>
                  </a:lnTo>
                  <a:lnTo>
                    <a:pt x="293" y="2"/>
                  </a:lnTo>
                  <a:lnTo>
                    <a:pt x="312"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53" name="Freeform 15">
              <a:extLst>
                <a:ext uri="{FF2B5EF4-FFF2-40B4-BE49-F238E27FC236}">
                  <a16:creationId xmlns:a16="http://schemas.microsoft.com/office/drawing/2014/main" xmlns="" id="{4BDBFCC9-DC27-403A-BFBD-3931BE61B57A}"/>
                </a:ext>
              </a:extLst>
            </p:cNvPr>
            <p:cNvSpPr>
              <a:spLocks/>
            </p:cNvSpPr>
            <p:nvPr/>
          </p:nvSpPr>
          <p:spPr bwMode="auto">
            <a:xfrm>
              <a:off x="13442950" y="-1238250"/>
              <a:ext cx="101600" cy="41275"/>
            </a:xfrm>
            <a:custGeom>
              <a:avLst/>
              <a:gdLst>
                <a:gd name="T0" fmla="*/ 64 w 637"/>
                <a:gd name="T1" fmla="*/ 0 h 256"/>
                <a:gd name="T2" fmla="*/ 82 w 637"/>
                <a:gd name="T3" fmla="*/ 3 h 256"/>
                <a:gd name="T4" fmla="*/ 97 w 637"/>
                <a:gd name="T5" fmla="*/ 10 h 256"/>
                <a:gd name="T6" fmla="*/ 109 w 637"/>
                <a:gd name="T7" fmla="*/ 20 h 256"/>
                <a:gd name="T8" fmla="*/ 119 w 637"/>
                <a:gd name="T9" fmla="*/ 32 h 256"/>
                <a:gd name="T10" fmla="*/ 127 w 637"/>
                <a:gd name="T11" fmla="*/ 47 h 256"/>
                <a:gd name="T12" fmla="*/ 129 w 637"/>
                <a:gd name="T13" fmla="*/ 65 h 256"/>
                <a:gd name="T14" fmla="*/ 129 w 637"/>
                <a:gd name="T15" fmla="*/ 129 h 256"/>
                <a:gd name="T16" fmla="*/ 508 w 637"/>
                <a:gd name="T17" fmla="*/ 129 h 256"/>
                <a:gd name="T18" fmla="*/ 508 w 637"/>
                <a:gd name="T19" fmla="*/ 65 h 256"/>
                <a:gd name="T20" fmla="*/ 511 w 637"/>
                <a:gd name="T21" fmla="*/ 47 h 256"/>
                <a:gd name="T22" fmla="*/ 518 w 637"/>
                <a:gd name="T23" fmla="*/ 32 h 256"/>
                <a:gd name="T24" fmla="*/ 528 w 637"/>
                <a:gd name="T25" fmla="*/ 20 h 256"/>
                <a:gd name="T26" fmla="*/ 541 w 637"/>
                <a:gd name="T27" fmla="*/ 10 h 256"/>
                <a:gd name="T28" fmla="*/ 556 w 637"/>
                <a:gd name="T29" fmla="*/ 3 h 256"/>
                <a:gd name="T30" fmla="*/ 573 w 637"/>
                <a:gd name="T31" fmla="*/ 0 h 256"/>
                <a:gd name="T32" fmla="*/ 590 w 637"/>
                <a:gd name="T33" fmla="*/ 3 h 256"/>
                <a:gd name="T34" fmla="*/ 605 w 637"/>
                <a:gd name="T35" fmla="*/ 10 h 256"/>
                <a:gd name="T36" fmla="*/ 618 w 637"/>
                <a:gd name="T37" fmla="*/ 20 h 256"/>
                <a:gd name="T38" fmla="*/ 629 w 637"/>
                <a:gd name="T39" fmla="*/ 32 h 256"/>
                <a:gd name="T40" fmla="*/ 635 w 637"/>
                <a:gd name="T41" fmla="*/ 47 h 256"/>
                <a:gd name="T42" fmla="*/ 637 w 637"/>
                <a:gd name="T43" fmla="*/ 65 h 256"/>
                <a:gd name="T44" fmla="*/ 637 w 637"/>
                <a:gd name="T45" fmla="*/ 193 h 256"/>
                <a:gd name="T46" fmla="*/ 635 w 637"/>
                <a:gd name="T47" fmla="*/ 209 h 256"/>
                <a:gd name="T48" fmla="*/ 629 w 637"/>
                <a:gd name="T49" fmla="*/ 224 h 256"/>
                <a:gd name="T50" fmla="*/ 618 w 637"/>
                <a:gd name="T51" fmla="*/ 238 h 256"/>
                <a:gd name="T52" fmla="*/ 605 w 637"/>
                <a:gd name="T53" fmla="*/ 248 h 256"/>
                <a:gd name="T54" fmla="*/ 590 w 637"/>
                <a:gd name="T55" fmla="*/ 254 h 256"/>
                <a:gd name="T56" fmla="*/ 573 w 637"/>
                <a:gd name="T57" fmla="*/ 256 h 256"/>
                <a:gd name="T58" fmla="*/ 64 w 637"/>
                <a:gd name="T59" fmla="*/ 256 h 256"/>
                <a:gd name="T60" fmla="*/ 47 w 637"/>
                <a:gd name="T61" fmla="*/ 254 h 256"/>
                <a:gd name="T62" fmla="*/ 32 w 637"/>
                <a:gd name="T63" fmla="*/ 248 h 256"/>
                <a:gd name="T64" fmla="*/ 20 w 637"/>
                <a:gd name="T65" fmla="*/ 238 h 256"/>
                <a:gd name="T66" fmla="*/ 9 w 637"/>
                <a:gd name="T67" fmla="*/ 224 h 256"/>
                <a:gd name="T68" fmla="*/ 2 w 637"/>
                <a:gd name="T69" fmla="*/ 209 h 256"/>
                <a:gd name="T70" fmla="*/ 0 w 637"/>
                <a:gd name="T71" fmla="*/ 193 h 256"/>
                <a:gd name="T72" fmla="*/ 0 w 637"/>
                <a:gd name="T73" fmla="*/ 65 h 256"/>
                <a:gd name="T74" fmla="*/ 2 w 637"/>
                <a:gd name="T75" fmla="*/ 47 h 256"/>
                <a:gd name="T76" fmla="*/ 9 w 637"/>
                <a:gd name="T77" fmla="*/ 32 h 256"/>
                <a:gd name="T78" fmla="*/ 20 w 637"/>
                <a:gd name="T79" fmla="*/ 20 h 256"/>
                <a:gd name="T80" fmla="*/ 32 w 637"/>
                <a:gd name="T81" fmla="*/ 10 h 256"/>
                <a:gd name="T82" fmla="*/ 47 w 637"/>
                <a:gd name="T83" fmla="*/ 3 h 256"/>
                <a:gd name="T84" fmla="*/ 64 w 637"/>
                <a:gd name="T85"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37" h="256">
                  <a:moveTo>
                    <a:pt x="64" y="0"/>
                  </a:moveTo>
                  <a:lnTo>
                    <a:pt x="82" y="3"/>
                  </a:lnTo>
                  <a:lnTo>
                    <a:pt x="97" y="10"/>
                  </a:lnTo>
                  <a:lnTo>
                    <a:pt x="109" y="20"/>
                  </a:lnTo>
                  <a:lnTo>
                    <a:pt x="119" y="32"/>
                  </a:lnTo>
                  <a:lnTo>
                    <a:pt x="127" y="47"/>
                  </a:lnTo>
                  <a:lnTo>
                    <a:pt x="129" y="65"/>
                  </a:lnTo>
                  <a:lnTo>
                    <a:pt x="129" y="129"/>
                  </a:lnTo>
                  <a:lnTo>
                    <a:pt x="508" y="129"/>
                  </a:lnTo>
                  <a:lnTo>
                    <a:pt x="508" y="65"/>
                  </a:lnTo>
                  <a:lnTo>
                    <a:pt x="511" y="47"/>
                  </a:lnTo>
                  <a:lnTo>
                    <a:pt x="518" y="32"/>
                  </a:lnTo>
                  <a:lnTo>
                    <a:pt x="528" y="20"/>
                  </a:lnTo>
                  <a:lnTo>
                    <a:pt x="541" y="10"/>
                  </a:lnTo>
                  <a:lnTo>
                    <a:pt x="556" y="3"/>
                  </a:lnTo>
                  <a:lnTo>
                    <a:pt x="573" y="0"/>
                  </a:lnTo>
                  <a:lnTo>
                    <a:pt x="590" y="3"/>
                  </a:lnTo>
                  <a:lnTo>
                    <a:pt x="605" y="10"/>
                  </a:lnTo>
                  <a:lnTo>
                    <a:pt x="618" y="20"/>
                  </a:lnTo>
                  <a:lnTo>
                    <a:pt x="629" y="32"/>
                  </a:lnTo>
                  <a:lnTo>
                    <a:pt x="635" y="47"/>
                  </a:lnTo>
                  <a:lnTo>
                    <a:pt x="637" y="65"/>
                  </a:lnTo>
                  <a:lnTo>
                    <a:pt x="637" y="193"/>
                  </a:lnTo>
                  <a:lnTo>
                    <a:pt x="635" y="209"/>
                  </a:lnTo>
                  <a:lnTo>
                    <a:pt x="629" y="224"/>
                  </a:lnTo>
                  <a:lnTo>
                    <a:pt x="618" y="238"/>
                  </a:lnTo>
                  <a:lnTo>
                    <a:pt x="605" y="248"/>
                  </a:lnTo>
                  <a:lnTo>
                    <a:pt x="590" y="254"/>
                  </a:lnTo>
                  <a:lnTo>
                    <a:pt x="573" y="256"/>
                  </a:lnTo>
                  <a:lnTo>
                    <a:pt x="64" y="256"/>
                  </a:lnTo>
                  <a:lnTo>
                    <a:pt x="47" y="254"/>
                  </a:lnTo>
                  <a:lnTo>
                    <a:pt x="32" y="248"/>
                  </a:lnTo>
                  <a:lnTo>
                    <a:pt x="20" y="238"/>
                  </a:lnTo>
                  <a:lnTo>
                    <a:pt x="9" y="224"/>
                  </a:lnTo>
                  <a:lnTo>
                    <a:pt x="2" y="209"/>
                  </a:lnTo>
                  <a:lnTo>
                    <a:pt x="0" y="193"/>
                  </a:lnTo>
                  <a:lnTo>
                    <a:pt x="0" y="65"/>
                  </a:lnTo>
                  <a:lnTo>
                    <a:pt x="2" y="47"/>
                  </a:lnTo>
                  <a:lnTo>
                    <a:pt x="9" y="32"/>
                  </a:lnTo>
                  <a:lnTo>
                    <a:pt x="20" y="20"/>
                  </a:lnTo>
                  <a:lnTo>
                    <a:pt x="32" y="10"/>
                  </a:lnTo>
                  <a:lnTo>
                    <a:pt x="47"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54" name="Freeform 16">
              <a:extLst>
                <a:ext uri="{FF2B5EF4-FFF2-40B4-BE49-F238E27FC236}">
                  <a16:creationId xmlns:a16="http://schemas.microsoft.com/office/drawing/2014/main" xmlns="" id="{1A0ECFBA-672E-400F-97A6-04A9FE4650C0}"/>
                </a:ext>
              </a:extLst>
            </p:cNvPr>
            <p:cNvSpPr>
              <a:spLocks/>
            </p:cNvSpPr>
            <p:nvPr/>
          </p:nvSpPr>
          <p:spPr bwMode="auto">
            <a:xfrm>
              <a:off x="13625513" y="-1338263"/>
              <a:ext cx="101600" cy="41275"/>
            </a:xfrm>
            <a:custGeom>
              <a:avLst/>
              <a:gdLst>
                <a:gd name="T0" fmla="*/ 64 w 636"/>
                <a:gd name="T1" fmla="*/ 0 h 257"/>
                <a:gd name="T2" fmla="*/ 81 w 636"/>
                <a:gd name="T3" fmla="*/ 2 h 257"/>
                <a:gd name="T4" fmla="*/ 96 w 636"/>
                <a:gd name="T5" fmla="*/ 9 h 257"/>
                <a:gd name="T6" fmla="*/ 109 w 636"/>
                <a:gd name="T7" fmla="*/ 20 h 257"/>
                <a:gd name="T8" fmla="*/ 119 w 636"/>
                <a:gd name="T9" fmla="*/ 32 h 257"/>
                <a:gd name="T10" fmla="*/ 126 w 636"/>
                <a:gd name="T11" fmla="*/ 47 h 257"/>
                <a:gd name="T12" fmla="*/ 128 w 636"/>
                <a:gd name="T13" fmla="*/ 64 h 257"/>
                <a:gd name="T14" fmla="*/ 128 w 636"/>
                <a:gd name="T15" fmla="*/ 129 h 257"/>
                <a:gd name="T16" fmla="*/ 508 w 636"/>
                <a:gd name="T17" fmla="*/ 129 h 257"/>
                <a:gd name="T18" fmla="*/ 508 w 636"/>
                <a:gd name="T19" fmla="*/ 64 h 257"/>
                <a:gd name="T20" fmla="*/ 511 w 636"/>
                <a:gd name="T21" fmla="*/ 47 h 257"/>
                <a:gd name="T22" fmla="*/ 517 w 636"/>
                <a:gd name="T23" fmla="*/ 32 h 257"/>
                <a:gd name="T24" fmla="*/ 527 w 636"/>
                <a:gd name="T25" fmla="*/ 20 h 257"/>
                <a:gd name="T26" fmla="*/ 540 w 636"/>
                <a:gd name="T27" fmla="*/ 9 h 257"/>
                <a:gd name="T28" fmla="*/ 556 w 636"/>
                <a:gd name="T29" fmla="*/ 2 h 257"/>
                <a:gd name="T30" fmla="*/ 572 w 636"/>
                <a:gd name="T31" fmla="*/ 0 h 257"/>
                <a:gd name="T32" fmla="*/ 589 w 636"/>
                <a:gd name="T33" fmla="*/ 2 h 257"/>
                <a:gd name="T34" fmla="*/ 605 w 636"/>
                <a:gd name="T35" fmla="*/ 9 h 257"/>
                <a:gd name="T36" fmla="*/ 618 w 636"/>
                <a:gd name="T37" fmla="*/ 20 h 257"/>
                <a:gd name="T38" fmla="*/ 628 w 636"/>
                <a:gd name="T39" fmla="*/ 32 h 257"/>
                <a:gd name="T40" fmla="*/ 634 w 636"/>
                <a:gd name="T41" fmla="*/ 47 h 257"/>
                <a:gd name="T42" fmla="*/ 636 w 636"/>
                <a:gd name="T43" fmla="*/ 64 h 257"/>
                <a:gd name="T44" fmla="*/ 636 w 636"/>
                <a:gd name="T45" fmla="*/ 193 h 257"/>
                <a:gd name="T46" fmla="*/ 634 w 636"/>
                <a:gd name="T47" fmla="*/ 209 h 257"/>
                <a:gd name="T48" fmla="*/ 628 w 636"/>
                <a:gd name="T49" fmla="*/ 224 h 257"/>
                <a:gd name="T50" fmla="*/ 618 w 636"/>
                <a:gd name="T51" fmla="*/ 237 h 257"/>
                <a:gd name="T52" fmla="*/ 605 w 636"/>
                <a:gd name="T53" fmla="*/ 248 h 257"/>
                <a:gd name="T54" fmla="*/ 589 w 636"/>
                <a:gd name="T55" fmla="*/ 254 h 257"/>
                <a:gd name="T56" fmla="*/ 572 w 636"/>
                <a:gd name="T57" fmla="*/ 257 h 257"/>
                <a:gd name="T58" fmla="*/ 64 w 636"/>
                <a:gd name="T59" fmla="*/ 257 h 257"/>
                <a:gd name="T60" fmla="*/ 47 w 636"/>
                <a:gd name="T61" fmla="*/ 254 h 257"/>
                <a:gd name="T62" fmla="*/ 31 w 636"/>
                <a:gd name="T63" fmla="*/ 248 h 257"/>
                <a:gd name="T64" fmla="*/ 18 w 636"/>
                <a:gd name="T65" fmla="*/ 237 h 257"/>
                <a:gd name="T66" fmla="*/ 9 w 636"/>
                <a:gd name="T67" fmla="*/ 224 h 257"/>
                <a:gd name="T68" fmla="*/ 2 w 636"/>
                <a:gd name="T69" fmla="*/ 209 h 257"/>
                <a:gd name="T70" fmla="*/ 0 w 636"/>
                <a:gd name="T71" fmla="*/ 193 h 257"/>
                <a:gd name="T72" fmla="*/ 0 w 636"/>
                <a:gd name="T73" fmla="*/ 64 h 257"/>
                <a:gd name="T74" fmla="*/ 2 w 636"/>
                <a:gd name="T75" fmla="*/ 47 h 257"/>
                <a:gd name="T76" fmla="*/ 9 w 636"/>
                <a:gd name="T77" fmla="*/ 32 h 257"/>
                <a:gd name="T78" fmla="*/ 18 w 636"/>
                <a:gd name="T79" fmla="*/ 20 h 257"/>
                <a:gd name="T80" fmla="*/ 31 w 636"/>
                <a:gd name="T81" fmla="*/ 9 h 257"/>
                <a:gd name="T82" fmla="*/ 47 w 636"/>
                <a:gd name="T83" fmla="*/ 2 h 257"/>
                <a:gd name="T84" fmla="*/ 64 w 636"/>
                <a:gd name="T85"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36" h="257">
                  <a:moveTo>
                    <a:pt x="64" y="0"/>
                  </a:moveTo>
                  <a:lnTo>
                    <a:pt x="81" y="2"/>
                  </a:lnTo>
                  <a:lnTo>
                    <a:pt x="96" y="9"/>
                  </a:lnTo>
                  <a:lnTo>
                    <a:pt x="109" y="20"/>
                  </a:lnTo>
                  <a:lnTo>
                    <a:pt x="119" y="32"/>
                  </a:lnTo>
                  <a:lnTo>
                    <a:pt x="126" y="47"/>
                  </a:lnTo>
                  <a:lnTo>
                    <a:pt x="128" y="64"/>
                  </a:lnTo>
                  <a:lnTo>
                    <a:pt x="128" y="129"/>
                  </a:lnTo>
                  <a:lnTo>
                    <a:pt x="508" y="129"/>
                  </a:lnTo>
                  <a:lnTo>
                    <a:pt x="508" y="64"/>
                  </a:lnTo>
                  <a:lnTo>
                    <a:pt x="511" y="47"/>
                  </a:lnTo>
                  <a:lnTo>
                    <a:pt x="517" y="32"/>
                  </a:lnTo>
                  <a:lnTo>
                    <a:pt x="527" y="20"/>
                  </a:lnTo>
                  <a:lnTo>
                    <a:pt x="540" y="9"/>
                  </a:lnTo>
                  <a:lnTo>
                    <a:pt x="556" y="2"/>
                  </a:lnTo>
                  <a:lnTo>
                    <a:pt x="572" y="0"/>
                  </a:lnTo>
                  <a:lnTo>
                    <a:pt x="589" y="2"/>
                  </a:lnTo>
                  <a:lnTo>
                    <a:pt x="605" y="9"/>
                  </a:lnTo>
                  <a:lnTo>
                    <a:pt x="618" y="20"/>
                  </a:lnTo>
                  <a:lnTo>
                    <a:pt x="628" y="32"/>
                  </a:lnTo>
                  <a:lnTo>
                    <a:pt x="634" y="47"/>
                  </a:lnTo>
                  <a:lnTo>
                    <a:pt x="636" y="64"/>
                  </a:lnTo>
                  <a:lnTo>
                    <a:pt x="636" y="193"/>
                  </a:lnTo>
                  <a:lnTo>
                    <a:pt x="634" y="209"/>
                  </a:lnTo>
                  <a:lnTo>
                    <a:pt x="628" y="224"/>
                  </a:lnTo>
                  <a:lnTo>
                    <a:pt x="618" y="237"/>
                  </a:lnTo>
                  <a:lnTo>
                    <a:pt x="605" y="248"/>
                  </a:lnTo>
                  <a:lnTo>
                    <a:pt x="589" y="254"/>
                  </a:lnTo>
                  <a:lnTo>
                    <a:pt x="572" y="257"/>
                  </a:lnTo>
                  <a:lnTo>
                    <a:pt x="64" y="257"/>
                  </a:lnTo>
                  <a:lnTo>
                    <a:pt x="47" y="254"/>
                  </a:lnTo>
                  <a:lnTo>
                    <a:pt x="31" y="248"/>
                  </a:lnTo>
                  <a:lnTo>
                    <a:pt x="18" y="237"/>
                  </a:lnTo>
                  <a:lnTo>
                    <a:pt x="9" y="224"/>
                  </a:lnTo>
                  <a:lnTo>
                    <a:pt x="2" y="209"/>
                  </a:lnTo>
                  <a:lnTo>
                    <a:pt x="0" y="193"/>
                  </a:lnTo>
                  <a:lnTo>
                    <a:pt x="0" y="64"/>
                  </a:lnTo>
                  <a:lnTo>
                    <a:pt x="2" y="47"/>
                  </a:lnTo>
                  <a:lnTo>
                    <a:pt x="9" y="32"/>
                  </a:lnTo>
                  <a:lnTo>
                    <a:pt x="18" y="20"/>
                  </a:lnTo>
                  <a:lnTo>
                    <a:pt x="31" y="9"/>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sp>
        <p:nvSpPr>
          <p:cNvPr id="55" name="162 CuadroTexto">
            <a:extLst>
              <a:ext uri="{FF2B5EF4-FFF2-40B4-BE49-F238E27FC236}">
                <a16:creationId xmlns:a16="http://schemas.microsoft.com/office/drawing/2014/main" xmlns="" id="{FE9E0098-5B11-4D21-857F-B26AB053DC39}"/>
              </a:ext>
            </a:extLst>
          </p:cNvPr>
          <p:cNvSpPr txBox="1"/>
          <p:nvPr/>
        </p:nvSpPr>
        <p:spPr>
          <a:xfrm>
            <a:off x="6838778" y="3594443"/>
            <a:ext cx="3464398" cy="495581"/>
          </a:xfrm>
          <a:prstGeom prst="rect">
            <a:avLst/>
          </a:prstGeom>
          <a:noFill/>
        </p:spPr>
        <p:txBody>
          <a:bodyPr wrap="square" lIns="90704" tIns="45369" rIns="90704" bIns="45369" rtlCol="0">
            <a:spAutoFit/>
          </a:bodyPr>
          <a:lstStyle/>
          <a:p>
            <a:pPr algn="just">
              <a:lnSpc>
                <a:spcPct val="125000"/>
              </a:lnSpc>
            </a:pPr>
            <a:r>
              <a:rPr lang="zh-CN" altLang="en-US"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详细内容</a:t>
            </a:r>
            <a:r>
              <a:rPr lang="en-US" altLang="zh-CN"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a:t>
            </a:r>
            <a:r>
              <a:rPr lang="zh-CN" altLang="en-US"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点击输入本栏的具体文字，简明扼要的说明分项内容，此为概念图解。</a:t>
            </a:r>
            <a:endParaRPr lang="es-MX" sz="1050" b="1" spc="300" dirty="0">
              <a:solidFill>
                <a:schemeClr val="bg1">
                  <a:lumMod val="50000"/>
                </a:schemeClr>
              </a:solidFill>
              <a:latin typeface="Source Sans Pro" panose="020B0503030403020204" pitchFamily="34" charset="0"/>
            </a:endParaRPr>
          </a:p>
        </p:txBody>
      </p:sp>
      <p:sp>
        <p:nvSpPr>
          <p:cNvPr id="72" name="164 CuadroTexto">
            <a:extLst>
              <a:ext uri="{FF2B5EF4-FFF2-40B4-BE49-F238E27FC236}">
                <a16:creationId xmlns:a16="http://schemas.microsoft.com/office/drawing/2014/main" xmlns="" id="{05579E4D-8359-40A8-8E52-29FB0EF42757}"/>
              </a:ext>
            </a:extLst>
          </p:cNvPr>
          <p:cNvSpPr txBox="1"/>
          <p:nvPr/>
        </p:nvSpPr>
        <p:spPr>
          <a:xfrm>
            <a:off x="6838779" y="5261847"/>
            <a:ext cx="4183650" cy="495581"/>
          </a:xfrm>
          <a:prstGeom prst="rect">
            <a:avLst/>
          </a:prstGeom>
          <a:noFill/>
        </p:spPr>
        <p:txBody>
          <a:bodyPr wrap="square" lIns="90704" tIns="45369" rIns="90704" bIns="45369" rtlCol="0">
            <a:spAutoFit/>
          </a:bodyPr>
          <a:lstStyle/>
          <a:p>
            <a:pPr>
              <a:lnSpc>
                <a:spcPct val="125000"/>
              </a:lnSpc>
            </a:pPr>
            <a:r>
              <a:rPr lang="zh-CN" altLang="en-US"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详细内容</a:t>
            </a:r>
            <a:r>
              <a:rPr lang="en-US" altLang="zh-CN"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a:t>
            </a:r>
            <a:r>
              <a:rPr lang="zh-CN" altLang="en-US"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点击输入本栏的具体文字，简明扼要的说明分项内容，此为概念图解。</a:t>
            </a:r>
            <a:endParaRPr lang="es-MX" sz="1050" b="1" spc="300" dirty="0">
              <a:solidFill>
                <a:schemeClr val="bg1">
                  <a:lumMod val="50000"/>
                </a:schemeClr>
              </a:solidFill>
              <a:latin typeface="Source Sans Pro" panose="020B0503030403020204" pitchFamily="34" charset="0"/>
            </a:endParaRPr>
          </a:p>
        </p:txBody>
      </p:sp>
      <p:sp>
        <p:nvSpPr>
          <p:cNvPr id="73" name="3 Elipse">
            <a:extLst>
              <a:ext uri="{FF2B5EF4-FFF2-40B4-BE49-F238E27FC236}">
                <a16:creationId xmlns:a16="http://schemas.microsoft.com/office/drawing/2014/main" xmlns="" id="{8F3C4E39-C2D1-4857-B44E-A633D382F067}"/>
              </a:ext>
            </a:extLst>
          </p:cNvPr>
          <p:cNvSpPr>
            <a:spLocks noChangeAspect="1"/>
          </p:cNvSpPr>
          <p:nvPr/>
        </p:nvSpPr>
        <p:spPr bwMode="auto">
          <a:xfrm>
            <a:off x="1325763" y="1765522"/>
            <a:ext cx="4049531" cy="4049531"/>
          </a:xfrm>
          <a:prstGeom prst="ellipse">
            <a:avLst/>
          </a:prstGeom>
          <a:noFill/>
          <a:ln>
            <a:solidFill>
              <a:schemeClr val="bg1">
                <a:lumMod val="75000"/>
              </a:schemeClr>
            </a:solidFill>
            <a:prstDash val="dash"/>
          </a:ln>
          <a:extLst/>
        </p:spPr>
        <p:txBody>
          <a:bodyPr lIns="0" tIns="0" rIns="0" bIns="0" rtlCol="0" anchor="ctr"/>
          <a:lstStyle/>
          <a:p>
            <a:pPr algn="ctr"/>
            <a:endParaRPr lang="es-SV" sz="900"/>
          </a:p>
        </p:txBody>
      </p:sp>
      <p:grpSp>
        <p:nvGrpSpPr>
          <p:cNvPr id="74" name="103 Grupo">
            <a:extLst>
              <a:ext uri="{FF2B5EF4-FFF2-40B4-BE49-F238E27FC236}">
                <a16:creationId xmlns:a16="http://schemas.microsoft.com/office/drawing/2014/main" xmlns="" id="{62A8EB59-72EF-4E02-81FD-F4D02FA0706D}"/>
              </a:ext>
            </a:extLst>
          </p:cNvPr>
          <p:cNvGrpSpPr/>
          <p:nvPr/>
        </p:nvGrpSpPr>
        <p:grpSpPr>
          <a:xfrm>
            <a:off x="1240447" y="4639684"/>
            <a:ext cx="899896" cy="899896"/>
            <a:chOff x="10581984" y="9774660"/>
            <a:chExt cx="1800000" cy="1800000"/>
          </a:xfrm>
        </p:grpSpPr>
        <p:sp>
          <p:nvSpPr>
            <p:cNvPr id="75" name="60 Elipse">
              <a:extLst>
                <a:ext uri="{FF2B5EF4-FFF2-40B4-BE49-F238E27FC236}">
                  <a16:creationId xmlns:a16="http://schemas.microsoft.com/office/drawing/2014/main" xmlns="" id="{28531C67-F487-4D56-9379-67383379C040}"/>
                </a:ext>
              </a:extLst>
            </p:cNvPr>
            <p:cNvSpPr>
              <a:spLocks noChangeAspect="1"/>
            </p:cNvSpPr>
            <p:nvPr/>
          </p:nvSpPr>
          <p:spPr bwMode="auto">
            <a:xfrm>
              <a:off x="10581984" y="9774660"/>
              <a:ext cx="1800000" cy="1800000"/>
            </a:xfrm>
            <a:prstGeom prst="ellipse">
              <a:avLst/>
            </a:prstGeom>
            <a:gradFill>
              <a:gsLst>
                <a:gs pos="0">
                  <a:schemeClr val="accent2"/>
                </a:gs>
                <a:gs pos="93000">
                  <a:srgbClr val="A5DEFF"/>
                </a:gs>
              </a:gsLst>
              <a:lin ang="204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SV">
                <a:solidFill>
                  <a:schemeClr val="lt1"/>
                </a:solidFill>
              </a:endParaRPr>
            </a:p>
          </p:txBody>
        </p:sp>
        <p:grpSp>
          <p:nvGrpSpPr>
            <p:cNvPr id="76" name="97 Grupo">
              <a:extLst>
                <a:ext uri="{FF2B5EF4-FFF2-40B4-BE49-F238E27FC236}">
                  <a16:creationId xmlns:a16="http://schemas.microsoft.com/office/drawing/2014/main" xmlns="" id="{996E4242-3EBC-4B3D-AD26-D1732213A9BC}"/>
                </a:ext>
              </a:extLst>
            </p:cNvPr>
            <p:cNvGrpSpPr/>
            <p:nvPr/>
          </p:nvGrpSpPr>
          <p:grpSpPr>
            <a:xfrm>
              <a:off x="11104948" y="10335907"/>
              <a:ext cx="754072" cy="677507"/>
              <a:chOff x="13414375" y="-1338263"/>
              <a:chExt cx="528638" cy="455613"/>
            </a:xfrm>
            <a:solidFill>
              <a:schemeClr val="bg1"/>
            </a:solidFill>
          </p:grpSpPr>
          <p:sp>
            <p:nvSpPr>
              <p:cNvPr id="77" name="Freeform 6">
                <a:extLst>
                  <a:ext uri="{FF2B5EF4-FFF2-40B4-BE49-F238E27FC236}">
                    <a16:creationId xmlns:a16="http://schemas.microsoft.com/office/drawing/2014/main" xmlns="" id="{34C8E958-9F49-48DC-B1F6-D21C2070847A}"/>
                  </a:ext>
                </a:extLst>
              </p:cNvPr>
              <p:cNvSpPr>
                <a:spLocks/>
              </p:cNvSpPr>
              <p:nvPr/>
            </p:nvSpPr>
            <p:spPr bwMode="auto">
              <a:xfrm>
                <a:off x="13414375" y="-1241425"/>
                <a:ext cx="158750" cy="350838"/>
              </a:xfrm>
              <a:custGeom>
                <a:avLst/>
                <a:gdLst>
                  <a:gd name="T0" fmla="*/ 64 w 1005"/>
                  <a:gd name="T1" fmla="*/ 0 h 2207"/>
                  <a:gd name="T2" fmla="*/ 81 w 1005"/>
                  <a:gd name="T3" fmla="*/ 2 h 2207"/>
                  <a:gd name="T4" fmla="*/ 97 w 1005"/>
                  <a:gd name="T5" fmla="*/ 8 h 2207"/>
                  <a:gd name="T6" fmla="*/ 109 w 1005"/>
                  <a:gd name="T7" fmla="*/ 18 h 2207"/>
                  <a:gd name="T8" fmla="*/ 119 w 1005"/>
                  <a:gd name="T9" fmla="*/ 32 h 2207"/>
                  <a:gd name="T10" fmla="*/ 126 w 1005"/>
                  <a:gd name="T11" fmla="*/ 47 h 2207"/>
                  <a:gd name="T12" fmla="*/ 128 w 1005"/>
                  <a:gd name="T13" fmla="*/ 63 h 2207"/>
                  <a:gd name="T14" fmla="*/ 128 w 1005"/>
                  <a:gd name="T15" fmla="*/ 2078 h 2207"/>
                  <a:gd name="T16" fmla="*/ 878 w 1005"/>
                  <a:gd name="T17" fmla="*/ 2078 h 2207"/>
                  <a:gd name="T18" fmla="*/ 878 w 1005"/>
                  <a:gd name="T19" fmla="*/ 63 h 2207"/>
                  <a:gd name="T20" fmla="*/ 880 w 1005"/>
                  <a:gd name="T21" fmla="*/ 47 h 2207"/>
                  <a:gd name="T22" fmla="*/ 886 w 1005"/>
                  <a:gd name="T23" fmla="*/ 32 h 2207"/>
                  <a:gd name="T24" fmla="*/ 896 w 1005"/>
                  <a:gd name="T25" fmla="*/ 18 h 2207"/>
                  <a:gd name="T26" fmla="*/ 909 w 1005"/>
                  <a:gd name="T27" fmla="*/ 8 h 2207"/>
                  <a:gd name="T28" fmla="*/ 925 w 1005"/>
                  <a:gd name="T29" fmla="*/ 2 h 2207"/>
                  <a:gd name="T30" fmla="*/ 941 w 1005"/>
                  <a:gd name="T31" fmla="*/ 0 h 2207"/>
                  <a:gd name="T32" fmla="*/ 958 w 1005"/>
                  <a:gd name="T33" fmla="*/ 2 h 2207"/>
                  <a:gd name="T34" fmla="*/ 973 w 1005"/>
                  <a:gd name="T35" fmla="*/ 8 h 2207"/>
                  <a:gd name="T36" fmla="*/ 987 w 1005"/>
                  <a:gd name="T37" fmla="*/ 18 h 2207"/>
                  <a:gd name="T38" fmla="*/ 997 w 1005"/>
                  <a:gd name="T39" fmla="*/ 32 h 2207"/>
                  <a:gd name="T40" fmla="*/ 1003 w 1005"/>
                  <a:gd name="T41" fmla="*/ 47 h 2207"/>
                  <a:gd name="T42" fmla="*/ 1005 w 1005"/>
                  <a:gd name="T43" fmla="*/ 63 h 2207"/>
                  <a:gd name="T44" fmla="*/ 1005 w 1005"/>
                  <a:gd name="T45" fmla="*/ 2143 h 2207"/>
                  <a:gd name="T46" fmla="*/ 1003 w 1005"/>
                  <a:gd name="T47" fmla="*/ 2159 h 2207"/>
                  <a:gd name="T48" fmla="*/ 997 w 1005"/>
                  <a:gd name="T49" fmla="*/ 2174 h 2207"/>
                  <a:gd name="T50" fmla="*/ 987 w 1005"/>
                  <a:gd name="T51" fmla="*/ 2187 h 2207"/>
                  <a:gd name="T52" fmla="*/ 973 w 1005"/>
                  <a:gd name="T53" fmla="*/ 2198 h 2207"/>
                  <a:gd name="T54" fmla="*/ 958 w 1005"/>
                  <a:gd name="T55" fmla="*/ 2204 h 2207"/>
                  <a:gd name="T56" fmla="*/ 941 w 1005"/>
                  <a:gd name="T57" fmla="*/ 2207 h 2207"/>
                  <a:gd name="T58" fmla="*/ 64 w 1005"/>
                  <a:gd name="T59" fmla="*/ 2207 h 2207"/>
                  <a:gd name="T60" fmla="*/ 47 w 1005"/>
                  <a:gd name="T61" fmla="*/ 2204 h 2207"/>
                  <a:gd name="T62" fmla="*/ 32 w 1005"/>
                  <a:gd name="T63" fmla="*/ 2198 h 2207"/>
                  <a:gd name="T64" fmla="*/ 18 w 1005"/>
                  <a:gd name="T65" fmla="*/ 2187 h 2207"/>
                  <a:gd name="T66" fmla="*/ 9 w 1005"/>
                  <a:gd name="T67" fmla="*/ 2174 h 2207"/>
                  <a:gd name="T68" fmla="*/ 2 w 1005"/>
                  <a:gd name="T69" fmla="*/ 2159 h 2207"/>
                  <a:gd name="T70" fmla="*/ 0 w 1005"/>
                  <a:gd name="T71" fmla="*/ 2143 h 2207"/>
                  <a:gd name="T72" fmla="*/ 0 w 1005"/>
                  <a:gd name="T73" fmla="*/ 63 h 2207"/>
                  <a:gd name="T74" fmla="*/ 2 w 1005"/>
                  <a:gd name="T75" fmla="*/ 47 h 2207"/>
                  <a:gd name="T76" fmla="*/ 9 w 1005"/>
                  <a:gd name="T77" fmla="*/ 32 h 2207"/>
                  <a:gd name="T78" fmla="*/ 18 w 1005"/>
                  <a:gd name="T79" fmla="*/ 18 h 2207"/>
                  <a:gd name="T80" fmla="*/ 32 w 1005"/>
                  <a:gd name="T81" fmla="*/ 8 h 2207"/>
                  <a:gd name="T82" fmla="*/ 47 w 1005"/>
                  <a:gd name="T83" fmla="*/ 2 h 2207"/>
                  <a:gd name="T84" fmla="*/ 64 w 1005"/>
                  <a:gd name="T85" fmla="*/ 0 h 2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5" h="2207">
                    <a:moveTo>
                      <a:pt x="64" y="0"/>
                    </a:moveTo>
                    <a:lnTo>
                      <a:pt x="81" y="2"/>
                    </a:lnTo>
                    <a:lnTo>
                      <a:pt x="97" y="8"/>
                    </a:lnTo>
                    <a:lnTo>
                      <a:pt x="109" y="18"/>
                    </a:lnTo>
                    <a:lnTo>
                      <a:pt x="119" y="32"/>
                    </a:lnTo>
                    <a:lnTo>
                      <a:pt x="126" y="47"/>
                    </a:lnTo>
                    <a:lnTo>
                      <a:pt x="128" y="63"/>
                    </a:lnTo>
                    <a:lnTo>
                      <a:pt x="128" y="2078"/>
                    </a:lnTo>
                    <a:lnTo>
                      <a:pt x="878" y="2078"/>
                    </a:lnTo>
                    <a:lnTo>
                      <a:pt x="878" y="63"/>
                    </a:lnTo>
                    <a:lnTo>
                      <a:pt x="880" y="47"/>
                    </a:lnTo>
                    <a:lnTo>
                      <a:pt x="886" y="32"/>
                    </a:lnTo>
                    <a:lnTo>
                      <a:pt x="896" y="18"/>
                    </a:lnTo>
                    <a:lnTo>
                      <a:pt x="909" y="8"/>
                    </a:lnTo>
                    <a:lnTo>
                      <a:pt x="925" y="2"/>
                    </a:lnTo>
                    <a:lnTo>
                      <a:pt x="941" y="0"/>
                    </a:lnTo>
                    <a:lnTo>
                      <a:pt x="958" y="2"/>
                    </a:lnTo>
                    <a:lnTo>
                      <a:pt x="973" y="8"/>
                    </a:lnTo>
                    <a:lnTo>
                      <a:pt x="987" y="18"/>
                    </a:lnTo>
                    <a:lnTo>
                      <a:pt x="997" y="32"/>
                    </a:lnTo>
                    <a:lnTo>
                      <a:pt x="1003" y="47"/>
                    </a:lnTo>
                    <a:lnTo>
                      <a:pt x="1005" y="63"/>
                    </a:lnTo>
                    <a:lnTo>
                      <a:pt x="1005" y="2143"/>
                    </a:lnTo>
                    <a:lnTo>
                      <a:pt x="1003" y="2159"/>
                    </a:lnTo>
                    <a:lnTo>
                      <a:pt x="997" y="2174"/>
                    </a:lnTo>
                    <a:lnTo>
                      <a:pt x="987" y="2187"/>
                    </a:lnTo>
                    <a:lnTo>
                      <a:pt x="973" y="2198"/>
                    </a:lnTo>
                    <a:lnTo>
                      <a:pt x="958" y="2204"/>
                    </a:lnTo>
                    <a:lnTo>
                      <a:pt x="941" y="2207"/>
                    </a:lnTo>
                    <a:lnTo>
                      <a:pt x="64" y="2207"/>
                    </a:lnTo>
                    <a:lnTo>
                      <a:pt x="47" y="2204"/>
                    </a:lnTo>
                    <a:lnTo>
                      <a:pt x="32" y="2198"/>
                    </a:lnTo>
                    <a:lnTo>
                      <a:pt x="18" y="2187"/>
                    </a:lnTo>
                    <a:lnTo>
                      <a:pt x="9" y="2174"/>
                    </a:lnTo>
                    <a:lnTo>
                      <a:pt x="2" y="2159"/>
                    </a:lnTo>
                    <a:lnTo>
                      <a:pt x="0" y="2143"/>
                    </a:lnTo>
                    <a:lnTo>
                      <a:pt x="0" y="63"/>
                    </a:lnTo>
                    <a:lnTo>
                      <a:pt x="2" y="47"/>
                    </a:lnTo>
                    <a:lnTo>
                      <a:pt x="9" y="32"/>
                    </a:lnTo>
                    <a:lnTo>
                      <a:pt x="18" y="18"/>
                    </a:lnTo>
                    <a:lnTo>
                      <a:pt x="32" y="8"/>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3" name="Freeform 7">
                <a:extLst>
                  <a:ext uri="{FF2B5EF4-FFF2-40B4-BE49-F238E27FC236}">
                    <a16:creationId xmlns:a16="http://schemas.microsoft.com/office/drawing/2014/main" xmlns="" id="{B041D973-E1F1-409E-A86B-54528606B8F1}"/>
                  </a:ext>
                </a:extLst>
              </p:cNvPr>
              <p:cNvSpPr>
                <a:spLocks/>
              </p:cNvSpPr>
              <p:nvPr/>
            </p:nvSpPr>
            <p:spPr bwMode="auto">
              <a:xfrm>
                <a:off x="13595350" y="-1338263"/>
                <a:ext cx="160338" cy="447675"/>
              </a:xfrm>
              <a:custGeom>
                <a:avLst/>
                <a:gdLst>
                  <a:gd name="T0" fmla="*/ 65 w 1005"/>
                  <a:gd name="T1" fmla="*/ 0 h 2818"/>
                  <a:gd name="T2" fmla="*/ 82 w 1005"/>
                  <a:gd name="T3" fmla="*/ 2 h 2818"/>
                  <a:gd name="T4" fmla="*/ 97 w 1005"/>
                  <a:gd name="T5" fmla="*/ 9 h 2818"/>
                  <a:gd name="T6" fmla="*/ 109 w 1005"/>
                  <a:gd name="T7" fmla="*/ 20 h 2818"/>
                  <a:gd name="T8" fmla="*/ 120 w 1005"/>
                  <a:gd name="T9" fmla="*/ 32 h 2818"/>
                  <a:gd name="T10" fmla="*/ 127 w 1005"/>
                  <a:gd name="T11" fmla="*/ 47 h 2818"/>
                  <a:gd name="T12" fmla="*/ 129 w 1005"/>
                  <a:gd name="T13" fmla="*/ 64 h 2818"/>
                  <a:gd name="T14" fmla="*/ 129 w 1005"/>
                  <a:gd name="T15" fmla="*/ 2689 h 2818"/>
                  <a:gd name="T16" fmla="*/ 878 w 1005"/>
                  <a:gd name="T17" fmla="*/ 2689 h 2818"/>
                  <a:gd name="T18" fmla="*/ 878 w 1005"/>
                  <a:gd name="T19" fmla="*/ 64 h 2818"/>
                  <a:gd name="T20" fmla="*/ 880 w 1005"/>
                  <a:gd name="T21" fmla="*/ 47 h 2818"/>
                  <a:gd name="T22" fmla="*/ 886 w 1005"/>
                  <a:gd name="T23" fmla="*/ 32 h 2818"/>
                  <a:gd name="T24" fmla="*/ 896 w 1005"/>
                  <a:gd name="T25" fmla="*/ 20 h 2818"/>
                  <a:gd name="T26" fmla="*/ 910 w 1005"/>
                  <a:gd name="T27" fmla="*/ 9 h 2818"/>
                  <a:gd name="T28" fmla="*/ 925 w 1005"/>
                  <a:gd name="T29" fmla="*/ 2 h 2818"/>
                  <a:gd name="T30" fmla="*/ 941 w 1005"/>
                  <a:gd name="T31" fmla="*/ 0 h 2818"/>
                  <a:gd name="T32" fmla="*/ 959 w 1005"/>
                  <a:gd name="T33" fmla="*/ 2 h 2818"/>
                  <a:gd name="T34" fmla="*/ 974 w 1005"/>
                  <a:gd name="T35" fmla="*/ 9 h 2818"/>
                  <a:gd name="T36" fmla="*/ 987 w 1005"/>
                  <a:gd name="T37" fmla="*/ 20 h 2818"/>
                  <a:gd name="T38" fmla="*/ 997 w 1005"/>
                  <a:gd name="T39" fmla="*/ 32 h 2818"/>
                  <a:gd name="T40" fmla="*/ 1003 w 1005"/>
                  <a:gd name="T41" fmla="*/ 47 h 2818"/>
                  <a:gd name="T42" fmla="*/ 1005 w 1005"/>
                  <a:gd name="T43" fmla="*/ 64 h 2818"/>
                  <a:gd name="T44" fmla="*/ 1005 w 1005"/>
                  <a:gd name="T45" fmla="*/ 2754 h 2818"/>
                  <a:gd name="T46" fmla="*/ 1003 w 1005"/>
                  <a:gd name="T47" fmla="*/ 2770 h 2818"/>
                  <a:gd name="T48" fmla="*/ 997 w 1005"/>
                  <a:gd name="T49" fmla="*/ 2785 h 2818"/>
                  <a:gd name="T50" fmla="*/ 987 w 1005"/>
                  <a:gd name="T51" fmla="*/ 2798 h 2818"/>
                  <a:gd name="T52" fmla="*/ 974 w 1005"/>
                  <a:gd name="T53" fmla="*/ 2809 h 2818"/>
                  <a:gd name="T54" fmla="*/ 959 w 1005"/>
                  <a:gd name="T55" fmla="*/ 2815 h 2818"/>
                  <a:gd name="T56" fmla="*/ 941 w 1005"/>
                  <a:gd name="T57" fmla="*/ 2818 h 2818"/>
                  <a:gd name="T58" fmla="*/ 65 w 1005"/>
                  <a:gd name="T59" fmla="*/ 2818 h 2818"/>
                  <a:gd name="T60" fmla="*/ 47 w 1005"/>
                  <a:gd name="T61" fmla="*/ 2815 h 2818"/>
                  <a:gd name="T62" fmla="*/ 32 w 1005"/>
                  <a:gd name="T63" fmla="*/ 2809 h 2818"/>
                  <a:gd name="T64" fmla="*/ 20 w 1005"/>
                  <a:gd name="T65" fmla="*/ 2798 h 2818"/>
                  <a:gd name="T66" fmla="*/ 10 w 1005"/>
                  <a:gd name="T67" fmla="*/ 2785 h 2818"/>
                  <a:gd name="T68" fmla="*/ 3 w 1005"/>
                  <a:gd name="T69" fmla="*/ 2770 h 2818"/>
                  <a:gd name="T70" fmla="*/ 0 w 1005"/>
                  <a:gd name="T71" fmla="*/ 2754 h 2818"/>
                  <a:gd name="T72" fmla="*/ 0 w 1005"/>
                  <a:gd name="T73" fmla="*/ 64 h 2818"/>
                  <a:gd name="T74" fmla="*/ 3 w 1005"/>
                  <a:gd name="T75" fmla="*/ 47 h 2818"/>
                  <a:gd name="T76" fmla="*/ 10 w 1005"/>
                  <a:gd name="T77" fmla="*/ 32 h 2818"/>
                  <a:gd name="T78" fmla="*/ 20 w 1005"/>
                  <a:gd name="T79" fmla="*/ 20 h 2818"/>
                  <a:gd name="T80" fmla="*/ 32 w 1005"/>
                  <a:gd name="T81" fmla="*/ 9 h 2818"/>
                  <a:gd name="T82" fmla="*/ 47 w 1005"/>
                  <a:gd name="T83" fmla="*/ 2 h 2818"/>
                  <a:gd name="T84" fmla="*/ 65 w 1005"/>
                  <a:gd name="T85" fmla="*/ 0 h 2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05" h="2818">
                    <a:moveTo>
                      <a:pt x="65" y="0"/>
                    </a:moveTo>
                    <a:lnTo>
                      <a:pt x="82" y="2"/>
                    </a:lnTo>
                    <a:lnTo>
                      <a:pt x="97" y="9"/>
                    </a:lnTo>
                    <a:lnTo>
                      <a:pt x="109" y="20"/>
                    </a:lnTo>
                    <a:lnTo>
                      <a:pt x="120" y="32"/>
                    </a:lnTo>
                    <a:lnTo>
                      <a:pt x="127" y="47"/>
                    </a:lnTo>
                    <a:lnTo>
                      <a:pt x="129" y="64"/>
                    </a:lnTo>
                    <a:lnTo>
                      <a:pt x="129" y="2689"/>
                    </a:lnTo>
                    <a:lnTo>
                      <a:pt x="878" y="2689"/>
                    </a:lnTo>
                    <a:lnTo>
                      <a:pt x="878" y="64"/>
                    </a:lnTo>
                    <a:lnTo>
                      <a:pt x="880" y="47"/>
                    </a:lnTo>
                    <a:lnTo>
                      <a:pt x="886" y="32"/>
                    </a:lnTo>
                    <a:lnTo>
                      <a:pt x="896" y="20"/>
                    </a:lnTo>
                    <a:lnTo>
                      <a:pt x="910" y="9"/>
                    </a:lnTo>
                    <a:lnTo>
                      <a:pt x="925" y="2"/>
                    </a:lnTo>
                    <a:lnTo>
                      <a:pt x="941" y="0"/>
                    </a:lnTo>
                    <a:lnTo>
                      <a:pt x="959" y="2"/>
                    </a:lnTo>
                    <a:lnTo>
                      <a:pt x="974" y="9"/>
                    </a:lnTo>
                    <a:lnTo>
                      <a:pt x="987" y="20"/>
                    </a:lnTo>
                    <a:lnTo>
                      <a:pt x="997" y="32"/>
                    </a:lnTo>
                    <a:lnTo>
                      <a:pt x="1003" y="47"/>
                    </a:lnTo>
                    <a:lnTo>
                      <a:pt x="1005" y="64"/>
                    </a:lnTo>
                    <a:lnTo>
                      <a:pt x="1005" y="2754"/>
                    </a:lnTo>
                    <a:lnTo>
                      <a:pt x="1003" y="2770"/>
                    </a:lnTo>
                    <a:lnTo>
                      <a:pt x="997" y="2785"/>
                    </a:lnTo>
                    <a:lnTo>
                      <a:pt x="987" y="2798"/>
                    </a:lnTo>
                    <a:lnTo>
                      <a:pt x="974" y="2809"/>
                    </a:lnTo>
                    <a:lnTo>
                      <a:pt x="959" y="2815"/>
                    </a:lnTo>
                    <a:lnTo>
                      <a:pt x="941" y="2818"/>
                    </a:lnTo>
                    <a:lnTo>
                      <a:pt x="65" y="2818"/>
                    </a:lnTo>
                    <a:lnTo>
                      <a:pt x="47" y="2815"/>
                    </a:lnTo>
                    <a:lnTo>
                      <a:pt x="32" y="2809"/>
                    </a:lnTo>
                    <a:lnTo>
                      <a:pt x="20" y="2798"/>
                    </a:lnTo>
                    <a:lnTo>
                      <a:pt x="10" y="2785"/>
                    </a:lnTo>
                    <a:lnTo>
                      <a:pt x="3" y="2770"/>
                    </a:lnTo>
                    <a:lnTo>
                      <a:pt x="0" y="2754"/>
                    </a:lnTo>
                    <a:lnTo>
                      <a:pt x="0" y="64"/>
                    </a:lnTo>
                    <a:lnTo>
                      <a:pt x="3" y="47"/>
                    </a:lnTo>
                    <a:lnTo>
                      <a:pt x="10" y="32"/>
                    </a:lnTo>
                    <a:lnTo>
                      <a:pt x="20" y="20"/>
                    </a:lnTo>
                    <a:lnTo>
                      <a:pt x="32" y="9"/>
                    </a:lnTo>
                    <a:lnTo>
                      <a:pt x="47" y="2"/>
                    </a:lnTo>
                    <a:lnTo>
                      <a:pt x="65"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4" name="Freeform 8">
                <a:extLst>
                  <a:ext uri="{FF2B5EF4-FFF2-40B4-BE49-F238E27FC236}">
                    <a16:creationId xmlns:a16="http://schemas.microsoft.com/office/drawing/2014/main" xmlns="" id="{18536B53-8DCF-426D-B9C3-881CD8636211}"/>
                  </a:ext>
                </a:extLst>
              </p:cNvPr>
              <p:cNvSpPr>
                <a:spLocks/>
              </p:cNvSpPr>
              <p:nvPr/>
            </p:nvSpPr>
            <p:spPr bwMode="auto">
              <a:xfrm>
                <a:off x="13765213" y="-1235075"/>
                <a:ext cx="177800" cy="352425"/>
              </a:xfrm>
              <a:custGeom>
                <a:avLst/>
                <a:gdLst>
                  <a:gd name="T0" fmla="*/ 598 w 1122"/>
                  <a:gd name="T1" fmla="*/ 0 h 2218"/>
                  <a:gd name="T2" fmla="*/ 614 w 1122"/>
                  <a:gd name="T3" fmla="*/ 2 h 2218"/>
                  <a:gd name="T4" fmla="*/ 631 w 1122"/>
                  <a:gd name="T5" fmla="*/ 9 h 2218"/>
                  <a:gd name="T6" fmla="*/ 643 w 1122"/>
                  <a:gd name="T7" fmla="*/ 19 h 2218"/>
                  <a:gd name="T8" fmla="*/ 653 w 1122"/>
                  <a:gd name="T9" fmla="*/ 32 h 2218"/>
                  <a:gd name="T10" fmla="*/ 659 w 1122"/>
                  <a:gd name="T11" fmla="*/ 49 h 2218"/>
                  <a:gd name="T12" fmla="*/ 1120 w 1122"/>
                  <a:gd name="T13" fmla="*/ 1983 h 2218"/>
                  <a:gd name="T14" fmla="*/ 1122 w 1122"/>
                  <a:gd name="T15" fmla="*/ 2001 h 2218"/>
                  <a:gd name="T16" fmla="*/ 1119 w 1122"/>
                  <a:gd name="T17" fmla="*/ 2017 h 2218"/>
                  <a:gd name="T18" fmla="*/ 1112 w 1122"/>
                  <a:gd name="T19" fmla="*/ 2032 h 2218"/>
                  <a:gd name="T20" fmla="*/ 1102 w 1122"/>
                  <a:gd name="T21" fmla="*/ 2044 h 2218"/>
                  <a:gd name="T22" fmla="*/ 1089 w 1122"/>
                  <a:gd name="T23" fmla="*/ 2055 h 2218"/>
                  <a:gd name="T24" fmla="*/ 1073 w 1122"/>
                  <a:gd name="T25" fmla="*/ 2061 h 2218"/>
                  <a:gd name="T26" fmla="*/ 423 w 1122"/>
                  <a:gd name="T27" fmla="*/ 2216 h 2218"/>
                  <a:gd name="T28" fmla="*/ 416 w 1122"/>
                  <a:gd name="T29" fmla="*/ 2217 h 2218"/>
                  <a:gd name="T30" fmla="*/ 409 w 1122"/>
                  <a:gd name="T31" fmla="*/ 2218 h 2218"/>
                  <a:gd name="T32" fmla="*/ 391 w 1122"/>
                  <a:gd name="T33" fmla="*/ 2216 h 2218"/>
                  <a:gd name="T34" fmla="*/ 375 w 1122"/>
                  <a:gd name="T35" fmla="*/ 2208 h 2218"/>
                  <a:gd name="T36" fmla="*/ 362 w 1122"/>
                  <a:gd name="T37" fmla="*/ 2197 h 2218"/>
                  <a:gd name="T38" fmla="*/ 353 w 1122"/>
                  <a:gd name="T39" fmla="*/ 2184 h 2218"/>
                  <a:gd name="T40" fmla="*/ 347 w 1122"/>
                  <a:gd name="T41" fmla="*/ 2169 h 2218"/>
                  <a:gd name="T42" fmla="*/ 1 w 1122"/>
                  <a:gd name="T43" fmla="*/ 723 h 2218"/>
                  <a:gd name="T44" fmla="*/ 0 w 1122"/>
                  <a:gd name="T45" fmla="*/ 705 h 2218"/>
                  <a:gd name="T46" fmla="*/ 4 w 1122"/>
                  <a:gd name="T47" fmla="*/ 689 h 2218"/>
                  <a:gd name="T48" fmla="*/ 10 w 1122"/>
                  <a:gd name="T49" fmla="*/ 674 h 2218"/>
                  <a:gd name="T50" fmla="*/ 20 w 1122"/>
                  <a:gd name="T51" fmla="*/ 662 h 2218"/>
                  <a:gd name="T52" fmla="*/ 33 w 1122"/>
                  <a:gd name="T53" fmla="*/ 652 h 2218"/>
                  <a:gd name="T54" fmla="*/ 49 w 1122"/>
                  <a:gd name="T55" fmla="*/ 645 h 2218"/>
                  <a:gd name="T56" fmla="*/ 67 w 1122"/>
                  <a:gd name="T57" fmla="*/ 643 h 2218"/>
                  <a:gd name="T58" fmla="*/ 83 w 1122"/>
                  <a:gd name="T59" fmla="*/ 646 h 2218"/>
                  <a:gd name="T60" fmla="*/ 98 w 1122"/>
                  <a:gd name="T61" fmla="*/ 654 h 2218"/>
                  <a:gd name="T62" fmla="*/ 110 w 1122"/>
                  <a:gd name="T63" fmla="*/ 664 h 2218"/>
                  <a:gd name="T64" fmla="*/ 121 w 1122"/>
                  <a:gd name="T65" fmla="*/ 677 h 2218"/>
                  <a:gd name="T66" fmla="*/ 127 w 1122"/>
                  <a:gd name="T67" fmla="*/ 693 h 2218"/>
                  <a:gd name="T68" fmla="*/ 457 w 1122"/>
                  <a:gd name="T69" fmla="*/ 2076 h 2218"/>
                  <a:gd name="T70" fmla="*/ 981 w 1122"/>
                  <a:gd name="T71" fmla="*/ 1951 h 2218"/>
                  <a:gd name="T72" fmla="*/ 549 w 1122"/>
                  <a:gd name="T73" fmla="*/ 140 h 2218"/>
                  <a:gd name="T74" fmla="*/ 112 w 1122"/>
                  <a:gd name="T75" fmla="*/ 244 h 2218"/>
                  <a:gd name="T76" fmla="*/ 96 w 1122"/>
                  <a:gd name="T77" fmla="*/ 246 h 2218"/>
                  <a:gd name="T78" fmla="*/ 80 w 1122"/>
                  <a:gd name="T79" fmla="*/ 243 h 2218"/>
                  <a:gd name="T80" fmla="*/ 65 w 1122"/>
                  <a:gd name="T81" fmla="*/ 237 h 2218"/>
                  <a:gd name="T82" fmla="*/ 52 w 1122"/>
                  <a:gd name="T83" fmla="*/ 227 h 2218"/>
                  <a:gd name="T84" fmla="*/ 42 w 1122"/>
                  <a:gd name="T85" fmla="*/ 214 h 2218"/>
                  <a:gd name="T86" fmla="*/ 36 w 1122"/>
                  <a:gd name="T87" fmla="*/ 197 h 2218"/>
                  <a:gd name="T88" fmla="*/ 34 w 1122"/>
                  <a:gd name="T89" fmla="*/ 180 h 2218"/>
                  <a:gd name="T90" fmla="*/ 37 w 1122"/>
                  <a:gd name="T91" fmla="*/ 164 h 2218"/>
                  <a:gd name="T92" fmla="*/ 43 w 1122"/>
                  <a:gd name="T93" fmla="*/ 149 h 2218"/>
                  <a:gd name="T94" fmla="*/ 53 w 1122"/>
                  <a:gd name="T95" fmla="*/ 136 h 2218"/>
                  <a:gd name="T96" fmla="*/ 68 w 1122"/>
                  <a:gd name="T97" fmla="*/ 126 h 2218"/>
                  <a:gd name="T98" fmla="*/ 83 w 1122"/>
                  <a:gd name="T99" fmla="*/ 120 h 2218"/>
                  <a:gd name="T100" fmla="*/ 582 w 1122"/>
                  <a:gd name="T101" fmla="*/ 1 h 2218"/>
                  <a:gd name="T102" fmla="*/ 598 w 1122"/>
                  <a:gd name="T103" fmla="*/ 0 h 2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2" h="2218">
                    <a:moveTo>
                      <a:pt x="598" y="0"/>
                    </a:moveTo>
                    <a:lnTo>
                      <a:pt x="614" y="2"/>
                    </a:lnTo>
                    <a:lnTo>
                      <a:pt x="631" y="9"/>
                    </a:lnTo>
                    <a:lnTo>
                      <a:pt x="643" y="19"/>
                    </a:lnTo>
                    <a:lnTo>
                      <a:pt x="653" y="32"/>
                    </a:lnTo>
                    <a:lnTo>
                      <a:pt x="659" y="49"/>
                    </a:lnTo>
                    <a:lnTo>
                      <a:pt x="1120" y="1983"/>
                    </a:lnTo>
                    <a:lnTo>
                      <a:pt x="1122" y="2001"/>
                    </a:lnTo>
                    <a:lnTo>
                      <a:pt x="1119" y="2017"/>
                    </a:lnTo>
                    <a:lnTo>
                      <a:pt x="1112" y="2032"/>
                    </a:lnTo>
                    <a:lnTo>
                      <a:pt x="1102" y="2044"/>
                    </a:lnTo>
                    <a:lnTo>
                      <a:pt x="1089" y="2055"/>
                    </a:lnTo>
                    <a:lnTo>
                      <a:pt x="1073" y="2061"/>
                    </a:lnTo>
                    <a:lnTo>
                      <a:pt x="423" y="2216"/>
                    </a:lnTo>
                    <a:lnTo>
                      <a:pt x="416" y="2217"/>
                    </a:lnTo>
                    <a:lnTo>
                      <a:pt x="409" y="2218"/>
                    </a:lnTo>
                    <a:lnTo>
                      <a:pt x="391" y="2216"/>
                    </a:lnTo>
                    <a:lnTo>
                      <a:pt x="375" y="2208"/>
                    </a:lnTo>
                    <a:lnTo>
                      <a:pt x="362" y="2197"/>
                    </a:lnTo>
                    <a:lnTo>
                      <a:pt x="353" y="2184"/>
                    </a:lnTo>
                    <a:lnTo>
                      <a:pt x="347" y="2169"/>
                    </a:lnTo>
                    <a:lnTo>
                      <a:pt x="1" y="723"/>
                    </a:lnTo>
                    <a:lnTo>
                      <a:pt x="0" y="705"/>
                    </a:lnTo>
                    <a:lnTo>
                      <a:pt x="4" y="689"/>
                    </a:lnTo>
                    <a:lnTo>
                      <a:pt x="10" y="674"/>
                    </a:lnTo>
                    <a:lnTo>
                      <a:pt x="20" y="662"/>
                    </a:lnTo>
                    <a:lnTo>
                      <a:pt x="33" y="652"/>
                    </a:lnTo>
                    <a:lnTo>
                      <a:pt x="49" y="645"/>
                    </a:lnTo>
                    <a:lnTo>
                      <a:pt x="67" y="643"/>
                    </a:lnTo>
                    <a:lnTo>
                      <a:pt x="83" y="646"/>
                    </a:lnTo>
                    <a:lnTo>
                      <a:pt x="98" y="654"/>
                    </a:lnTo>
                    <a:lnTo>
                      <a:pt x="110" y="664"/>
                    </a:lnTo>
                    <a:lnTo>
                      <a:pt x="121" y="677"/>
                    </a:lnTo>
                    <a:lnTo>
                      <a:pt x="127" y="693"/>
                    </a:lnTo>
                    <a:lnTo>
                      <a:pt x="457" y="2076"/>
                    </a:lnTo>
                    <a:lnTo>
                      <a:pt x="981" y="1951"/>
                    </a:lnTo>
                    <a:lnTo>
                      <a:pt x="549" y="140"/>
                    </a:lnTo>
                    <a:lnTo>
                      <a:pt x="112" y="244"/>
                    </a:lnTo>
                    <a:lnTo>
                      <a:pt x="96" y="246"/>
                    </a:lnTo>
                    <a:lnTo>
                      <a:pt x="80" y="243"/>
                    </a:lnTo>
                    <a:lnTo>
                      <a:pt x="65" y="237"/>
                    </a:lnTo>
                    <a:lnTo>
                      <a:pt x="52" y="227"/>
                    </a:lnTo>
                    <a:lnTo>
                      <a:pt x="42" y="214"/>
                    </a:lnTo>
                    <a:lnTo>
                      <a:pt x="36" y="197"/>
                    </a:lnTo>
                    <a:lnTo>
                      <a:pt x="34" y="180"/>
                    </a:lnTo>
                    <a:lnTo>
                      <a:pt x="37" y="164"/>
                    </a:lnTo>
                    <a:lnTo>
                      <a:pt x="43" y="149"/>
                    </a:lnTo>
                    <a:lnTo>
                      <a:pt x="53" y="136"/>
                    </a:lnTo>
                    <a:lnTo>
                      <a:pt x="68" y="126"/>
                    </a:lnTo>
                    <a:lnTo>
                      <a:pt x="83" y="120"/>
                    </a:lnTo>
                    <a:lnTo>
                      <a:pt x="582" y="1"/>
                    </a:lnTo>
                    <a:lnTo>
                      <a:pt x="598"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5" name="Freeform 9">
                <a:extLst>
                  <a:ext uri="{FF2B5EF4-FFF2-40B4-BE49-F238E27FC236}">
                    <a16:creationId xmlns:a16="http://schemas.microsoft.com/office/drawing/2014/main" xmlns="" id="{82057955-2B66-4066-AC83-019C88EF0DF0}"/>
                  </a:ext>
                </a:extLst>
              </p:cNvPr>
              <p:cNvSpPr>
                <a:spLocks/>
              </p:cNvSpPr>
              <p:nvPr/>
            </p:nvSpPr>
            <p:spPr bwMode="auto">
              <a:xfrm>
                <a:off x="13460413" y="-1182688"/>
                <a:ext cx="68263" cy="68263"/>
              </a:xfrm>
              <a:custGeom>
                <a:avLst/>
                <a:gdLst>
                  <a:gd name="T0" fmla="*/ 218 w 435"/>
                  <a:gd name="T1" fmla="*/ 0 h 433"/>
                  <a:gd name="T2" fmla="*/ 253 w 435"/>
                  <a:gd name="T3" fmla="*/ 2 h 433"/>
                  <a:gd name="T4" fmla="*/ 286 w 435"/>
                  <a:gd name="T5" fmla="*/ 10 h 433"/>
                  <a:gd name="T6" fmla="*/ 317 w 435"/>
                  <a:gd name="T7" fmla="*/ 23 h 433"/>
                  <a:gd name="T8" fmla="*/ 345 w 435"/>
                  <a:gd name="T9" fmla="*/ 41 h 433"/>
                  <a:gd name="T10" fmla="*/ 371 w 435"/>
                  <a:gd name="T11" fmla="*/ 63 h 433"/>
                  <a:gd name="T12" fmla="*/ 392 w 435"/>
                  <a:gd name="T13" fmla="*/ 88 h 433"/>
                  <a:gd name="T14" fmla="*/ 410 w 435"/>
                  <a:gd name="T15" fmla="*/ 117 h 433"/>
                  <a:gd name="T16" fmla="*/ 424 w 435"/>
                  <a:gd name="T17" fmla="*/ 147 h 433"/>
                  <a:gd name="T18" fmla="*/ 432 w 435"/>
                  <a:gd name="T19" fmla="*/ 181 h 433"/>
                  <a:gd name="T20" fmla="*/ 435 w 435"/>
                  <a:gd name="T21" fmla="*/ 217 h 433"/>
                  <a:gd name="T22" fmla="*/ 432 w 435"/>
                  <a:gd name="T23" fmla="*/ 251 h 433"/>
                  <a:gd name="T24" fmla="*/ 424 w 435"/>
                  <a:gd name="T25" fmla="*/ 285 h 433"/>
                  <a:gd name="T26" fmla="*/ 410 w 435"/>
                  <a:gd name="T27" fmla="*/ 316 h 433"/>
                  <a:gd name="T28" fmla="*/ 392 w 435"/>
                  <a:gd name="T29" fmla="*/ 345 h 433"/>
                  <a:gd name="T30" fmla="*/ 371 w 435"/>
                  <a:gd name="T31" fmla="*/ 370 h 433"/>
                  <a:gd name="T32" fmla="*/ 345 w 435"/>
                  <a:gd name="T33" fmla="*/ 392 h 433"/>
                  <a:gd name="T34" fmla="*/ 317 w 435"/>
                  <a:gd name="T35" fmla="*/ 409 h 433"/>
                  <a:gd name="T36" fmla="*/ 286 w 435"/>
                  <a:gd name="T37" fmla="*/ 422 h 433"/>
                  <a:gd name="T38" fmla="*/ 253 w 435"/>
                  <a:gd name="T39" fmla="*/ 430 h 433"/>
                  <a:gd name="T40" fmla="*/ 218 w 435"/>
                  <a:gd name="T41" fmla="*/ 433 h 433"/>
                  <a:gd name="T42" fmla="*/ 182 w 435"/>
                  <a:gd name="T43" fmla="*/ 430 h 433"/>
                  <a:gd name="T44" fmla="*/ 149 w 435"/>
                  <a:gd name="T45" fmla="*/ 422 h 433"/>
                  <a:gd name="T46" fmla="*/ 118 w 435"/>
                  <a:gd name="T47" fmla="*/ 409 h 433"/>
                  <a:gd name="T48" fmla="*/ 90 w 435"/>
                  <a:gd name="T49" fmla="*/ 392 h 433"/>
                  <a:gd name="T50" fmla="*/ 64 w 435"/>
                  <a:gd name="T51" fmla="*/ 370 h 433"/>
                  <a:gd name="T52" fmla="*/ 43 w 435"/>
                  <a:gd name="T53" fmla="*/ 345 h 433"/>
                  <a:gd name="T54" fmla="*/ 25 w 435"/>
                  <a:gd name="T55" fmla="*/ 316 h 433"/>
                  <a:gd name="T56" fmla="*/ 11 w 435"/>
                  <a:gd name="T57" fmla="*/ 285 h 433"/>
                  <a:gd name="T58" fmla="*/ 3 w 435"/>
                  <a:gd name="T59" fmla="*/ 251 h 433"/>
                  <a:gd name="T60" fmla="*/ 0 w 435"/>
                  <a:gd name="T61" fmla="*/ 217 h 433"/>
                  <a:gd name="T62" fmla="*/ 3 w 435"/>
                  <a:gd name="T63" fmla="*/ 181 h 433"/>
                  <a:gd name="T64" fmla="*/ 11 w 435"/>
                  <a:gd name="T65" fmla="*/ 147 h 433"/>
                  <a:gd name="T66" fmla="*/ 25 w 435"/>
                  <a:gd name="T67" fmla="*/ 117 h 433"/>
                  <a:gd name="T68" fmla="*/ 43 w 435"/>
                  <a:gd name="T69" fmla="*/ 88 h 433"/>
                  <a:gd name="T70" fmla="*/ 64 w 435"/>
                  <a:gd name="T71" fmla="*/ 63 h 433"/>
                  <a:gd name="T72" fmla="*/ 90 w 435"/>
                  <a:gd name="T73" fmla="*/ 41 h 433"/>
                  <a:gd name="T74" fmla="*/ 118 w 435"/>
                  <a:gd name="T75" fmla="*/ 23 h 433"/>
                  <a:gd name="T76" fmla="*/ 149 w 435"/>
                  <a:gd name="T77" fmla="*/ 10 h 433"/>
                  <a:gd name="T78" fmla="*/ 182 w 435"/>
                  <a:gd name="T79" fmla="*/ 2 h 433"/>
                  <a:gd name="T80" fmla="*/ 218 w 435"/>
                  <a:gd name="T81" fmla="*/ 0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5" h="433">
                    <a:moveTo>
                      <a:pt x="218" y="0"/>
                    </a:moveTo>
                    <a:lnTo>
                      <a:pt x="253" y="2"/>
                    </a:lnTo>
                    <a:lnTo>
                      <a:pt x="286" y="10"/>
                    </a:lnTo>
                    <a:lnTo>
                      <a:pt x="317" y="23"/>
                    </a:lnTo>
                    <a:lnTo>
                      <a:pt x="345" y="41"/>
                    </a:lnTo>
                    <a:lnTo>
                      <a:pt x="371" y="63"/>
                    </a:lnTo>
                    <a:lnTo>
                      <a:pt x="392" y="88"/>
                    </a:lnTo>
                    <a:lnTo>
                      <a:pt x="410" y="117"/>
                    </a:lnTo>
                    <a:lnTo>
                      <a:pt x="424" y="147"/>
                    </a:lnTo>
                    <a:lnTo>
                      <a:pt x="432" y="181"/>
                    </a:lnTo>
                    <a:lnTo>
                      <a:pt x="435" y="217"/>
                    </a:lnTo>
                    <a:lnTo>
                      <a:pt x="432" y="251"/>
                    </a:lnTo>
                    <a:lnTo>
                      <a:pt x="424" y="285"/>
                    </a:lnTo>
                    <a:lnTo>
                      <a:pt x="410" y="316"/>
                    </a:lnTo>
                    <a:lnTo>
                      <a:pt x="392" y="345"/>
                    </a:lnTo>
                    <a:lnTo>
                      <a:pt x="371" y="370"/>
                    </a:lnTo>
                    <a:lnTo>
                      <a:pt x="345" y="392"/>
                    </a:lnTo>
                    <a:lnTo>
                      <a:pt x="317" y="409"/>
                    </a:lnTo>
                    <a:lnTo>
                      <a:pt x="286" y="422"/>
                    </a:lnTo>
                    <a:lnTo>
                      <a:pt x="253" y="430"/>
                    </a:lnTo>
                    <a:lnTo>
                      <a:pt x="218" y="433"/>
                    </a:lnTo>
                    <a:lnTo>
                      <a:pt x="182" y="430"/>
                    </a:lnTo>
                    <a:lnTo>
                      <a:pt x="149" y="422"/>
                    </a:lnTo>
                    <a:lnTo>
                      <a:pt x="118" y="409"/>
                    </a:lnTo>
                    <a:lnTo>
                      <a:pt x="90" y="392"/>
                    </a:lnTo>
                    <a:lnTo>
                      <a:pt x="64" y="370"/>
                    </a:lnTo>
                    <a:lnTo>
                      <a:pt x="43" y="345"/>
                    </a:lnTo>
                    <a:lnTo>
                      <a:pt x="25" y="316"/>
                    </a:lnTo>
                    <a:lnTo>
                      <a:pt x="11" y="285"/>
                    </a:lnTo>
                    <a:lnTo>
                      <a:pt x="3" y="251"/>
                    </a:lnTo>
                    <a:lnTo>
                      <a:pt x="0" y="217"/>
                    </a:lnTo>
                    <a:lnTo>
                      <a:pt x="3" y="181"/>
                    </a:lnTo>
                    <a:lnTo>
                      <a:pt x="11" y="147"/>
                    </a:lnTo>
                    <a:lnTo>
                      <a:pt x="25" y="117"/>
                    </a:lnTo>
                    <a:lnTo>
                      <a:pt x="43" y="88"/>
                    </a:lnTo>
                    <a:lnTo>
                      <a:pt x="64" y="63"/>
                    </a:lnTo>
                    <a:lnTo>
                      <a:pt x="90" y="41"/>
                    </a:lnTo>
                    <a:lnTo>
                      <a:pt x="118" y="23"/>
                    </a:lnTo>
                    <a:lnTo>
                      <a:pt x="149" y="10"/>
                    </a:lnTo>
                    <a:lnTo>
                      <a:pt x="182" y="2"/>
                    </a:lnTo>
                    <a:lnTo>
                      <a:pt x="218"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6" name="Freeform 10">
                <a:extLst>
                  <a:ext uri="{FF2B5EF4-FFF2-40B4-BE49-F238E27FC236}">
                    <a16:creationId xmlns:a16="http://schemas.microsoft.com/office/drawing/2014/main" xmlns="" id="{3638A375-A0F4-4F12-B4F0-7BEB947B55B9}"/>
                  </a:ext>
                </a:extLst>
              </p:cNvPr>
              <p:cNvSpPr>
                <a:spLocks/>
              </p:cNvSpPr>
              <p:nvPr/>
            </p:nvSpPr>
            <p:spPr bwMode="auto">
              <a:xfrm>
                <a:off x="13454063" y="-963613"/>
                <a:ext cx="80963" cy="30163"/>
              </a:xfrm>
              <a:custGeom>
                <a:avLst/>
                <a:gdLst>
                  <a:gd name="T0" fmla="*/ 71 w 509"/>
                  <a:gd name="T1" fmla="*/ 0 h 192"/>
                  <a:gd name="T2" fmla="*/ 438 w 509"/>
                  <a:gd name="T3" fmla="*/ 0 h 192"/>
                  <a:gd name="T4" fmla="*/ 458 w 509"/>
                  <a:gd name="T5" fmla="*/ 3 h 192"/>
                  <a:gd name="T6" fmla="*/ 474 w 509"/>
                  <a:gd name="T7" fmla="*/ 11 h 192"/>
                  <a:gd name="T8" fmla="*/ 488 w 509"/>
                  <a:gd name="T9" fmla="*/ 21 h 192"/>
                  <a:gd name="T10" fmla="*/ 499 w 509"/>
                  <a:gd name="T11" fmla="*/ 35 h 192"/>
                  <a:gd name="T12" fmla="*/ 506 w 509"/>
                  <a:gd name="T13" fmla="*/ 52 h 192"/>
                  <a:gd name="T14" fmla="*/ 509 w 509"/>
                  <a:gd name="T15" fmla="*/ 71 h 192"/>
                  <a:gd name="T16" fmla="*/ 509 w 509"/>
                  <a:gd name="T17" fmla="*/ 121 h 192"/>
                  <a:gd name="T18" fmla="*/ 506 w 509"/>
                  <a:gd name="T19" fmla="*/ 140 h 192"/>
                  <a:gd name="T20" fmla="*/ 499 w 509"/>
                  <a:gd name="T21" fmla="*/ 156 h 192"/>
                  <a:gd name="T22" fmla="*/ 488 w 509"/>
                  <a:gd name="T23" fmla="*/ 170 h 192"/>
                  <a:gd name="T24" fmla="*/ 474 w 509"/>
                  <a:gd name="T25" fmla="*/ 182 h 192"/>
                  <a:gd name="T26" fmla="*/ 458 w 509"/>
                  <a:gd name="T27" fmla="*/ 189 h 192"/>
                  <a:gd name="T28" fmla="*/ 438 w 509"/>
                  <a:gd name="T29" fmla="*/ 192 h 192"/>
                  <a:gd name="T30" fmla="*/ 71 w 509"/>
                  <a:gd name="T31" fmla="*/ 192 h 192"/>
                  <a:gd name="T32" fmla="*/ 52 w 509"/>
                  <a:gd name="T33" fmla="*/ 189 h 192"/>
                  <a:gd name="T34" fmla="*/ 35 w 509"/>
                  <a:gd name="T35" fmla="*/ 182 h 192"/>
                  <a:gd name="T36" fmla="*/ 21 w 509"/>
                  <a:gd name="T37" fmla="*/ 170 h 192"/>
                  <a:gd name="T38" fmla="*/ 10 w 509"/>
                  <a:gd name="T39" fmla="*/ 156 h 192"/>
                  <a:gd name="T40" fmla="*/ 2 w 509"/>
                  <a:gd name="T41" fmla="*/ 140 h 192"/>
                  <a:gd name="T42" fmla="*/ 0 w 509"/>
                  <a:gd name="T43" fmla="*/ 121 h 192"/>
                  <a:gd name="T44" fmla="*/ 0 w 509"/>
                  <a:gd name="T45" fmla="*/ 71 h 192"/>
                  <a:gd name="T46" fmla="*/ 2 w 509"/>
                  <a:gd name="T47" fmla="*/ 52 h 192"/>
                  <a:gd name="T48" fmla="*/ 10 w 509"/>
                  <a:gd name="T49" fmla="*/ 35 h 192"/>
                  <a:gd name="T50" fmla="*/ 21 w 509"/>
                  <a:gd name="T51" fmla="*/ 21 h 192"/>
                  <a:gd name="T52" fmla="*/ 35 w 509"/>
                  <a:gd name="T53" fmla="*/ 11 h 192"/>
                  <a:gd name="T54" fmla="*/ 52 w 509"/>
                  <a:gd name="T55" fmla="*/ 3 h 192"/>
                  <a:gd name="T56" fmla="*/ 71 w 509"/>
                  <a:gd name="T5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9" h="192">
                    <a:moveTo>
                      <a:pt x="71" y="0"/>
                    </a:moveTo>
                    <a:lnTo>
                      <a:pt x="438" y="0"/>
                    </a:lnTo>
                    <a:lnTo>
                      <a:pt x="458" y="3"/>
                    </a:lnTo>
                    <a:lnTo>
                      <a:pt x="474" y="11"/>
                    </a:lnTo>
                    <a:lnTo>
                      <a:pt x="488" y="21"/>
                    </a:lnTo>
                    <a:lnTo>
                      <a:pt x="499" y="35"/>
                    </a:lnTo>
                    <a:lnTo>
                      <a:pt x="506" y="52"/>
                    </a:lnTo>
                    <a:lnTo>
                      <a:pt x="509" y="71"/>
                    </a:lnTo>
                    <a:lnTo>
                      <a:pt x="509" y="121"/>
                    </a:lnTo>
                    <a:lnTo>
                      <a:pt x="506" y="140"/>
                    </a:lnTo>
                    <a:lnTo>
                      <a:pt x="499" y="156"/>
                    </a:lnTo>
                    <a:lnTo>
                      <a:pt x="488" y="170"/>
                    </a:lnTo>
                    <a:lnTo>
                      <a:pt x="474" y="182"/>
                    </a:lnTo>
                    <a:lnTo>
                      <a:pt x="458" y="189"/>
                    </a:lnTo>
                    <a:lnTo>
                      <a:pt x="438" y="192"/>
                    </a:lnTo>
                    <a:lnTo>
                      <a:pt x="71" y="192"/>
                    </a:lnTo>
                    <a:lnTo>
                      <a:pt x="52" y="189"/>
                    </a:lnTo>
                    <a:lnTo>
                      <a:pt x="35" y="182"/>
                    </a:lnTo>
                    <a:lnTo>
                      <a:pt x="21" y="170"/>
                    </a:lnTo>
                    <a:lnTo>
                      <a:pt x="10" y="156"/>
                    </a:lnTo>
                    <a:lnTo>
                      <a:pt x="2" y="140"/>
                    </a:lnTo>
                    <a:lnTo>
                      <a:pt x="0" y="121"/>
                    </a:lnTo>
                    <a:lnTo>
                      <a:pt x="0" y="71"/>
                    </a:lnTo>
                    <a:lnTo>
                      <a:pt x="2" y="52"/>
                    </a:lnTo>
                    <a:lnTo>
                      <a:pt x="10" y="35"/>
                    </a:lnTo>
                    <a:lnTo>
                      <a:pt x="21" y="21"/>
                    </a:lnTo>
                    <a:lnTo>
                      <a:pt x="35" y="11"/>
                    </a:lnTo>
                    <a:lnTo>
                      <a:pt x="52" y="3"/>
                    </a:lnTo>
                    <a:lnTo>
                      <a:pt x="71"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7" name="Freeform 11">
                <a:extLst>
                  <a:ext uri="{FF2B5EF4-FFF2-40B4-BE49-F238E27FC236}">
                    <a16:creationId xmlns:a16="http://schemas.microsoft.com/office/drawing/2014/main" xmlns="" id="{D52EB218-6BA4-415D-BA67-5DF8871C5C03}"/>
                  </a:ext>
                </a:extLst>
              </p:cNvPr>
              <p:cNvSpPr>
                <a:spLocks/>
              </p:cNvSpPr>
              <p:nvPr/>
            </p:nvSpPr>
            <p:spPr bwMode="auto">
              <a:xfrm>
                <a:off x="13641388" y="-1274763"/>
                <a:ext cx="68263" cy="68263"/>
              </a:xfrm>
              <a:custGeom>
                <a:avLst/>
                <a:gdLst>
                  <a:gd name="T0" fmla="*/ 216 w 433"/>
                  <a:gd name="T1" fmla="*/ 0 h 434"/>
                  <a:gd name="T2" fmla="*/ 251 w 433"/>
                  <a:gd name="T3" fmla="*/ 3 h 434"/>
                  <a:gd name="T4" fmla="*/ 285 w 433"/>
                  <a:gd name="T5" fmla="*/ 12 h 434"/>
                  <a:gd name="T6" fmla="*/ 316 w 433"/>
                  <a:gd name="T7" fmla="*/ 25 h 434"/>
                  <a:gd name="T8" fmla="*/ 345 w 433"/>
                  <a:gd name="T9" fmla="*/ 42 h 434"/>
                  <a:gd name="T10" fmla="*/ 369 w 433"/>
                  <a:gd name="T11" fmla="*/ 63 h 434"/>
                  <a:gd name="T12" fmla="*/ 392 w 433"/>
                  <a:gd name="T13" fmla="*/ 89 h 434"/>
                  <a:gd name="T14" fmla="*/ 409 w 433"/>
                  <a:gd name="T15" fmla="*/ 117 h 434"/>
                  <a:gd name="T16" fmla="*/ 422 w 433"/>
                  <a:gd name="T17" fmla="*/ 148 h 434"/>
                  <a:gd name="T18" fmla="*/ 430 w 433"/>
                  <a:gd name="T19" fmla="*/ 182 h 434"/>
                  <a:gd name="T20" fmla="*/ 433 w 433"/>
                  <a:gd name="T21" fmla="*/ 217 h 434"/>
                  <a:gd name="T22" fmla="*/ 430 w 433"/>
                  <a:gd name="T23" fmla="*/ 252 h 434"/>
                  <a:gd name="T24" fmla="*/ 422 w 433"/>
                  <a:gd name="T25" fmla="*/ 285 h 434"/>
                  <a:gd name="T26" fmla="*/ 409 w 433"/>
                  <a:gd name="T27" fmla="*/ 317 h 434"/>
                  <a:gd name="T28" fmla="*/ 392 w 433"/>
                  <a:gd name="T29" fmla="*/ 346 h 434"/>
                  <a:gd name="T30" fmla="*/ 369 w 433"/>
                  <a:gd name="T31" fmla="*/ 370 h 434"/>
                  <a:gd name="T32" fmla="*/ 345 w 433"/>
                  <a:gd name="T33" fmla="*/ 392 h 434"/>
                  <a:gd name="T34" fmla="*/ 316 w 433"/>
                  <a:gd name="T35" fmla="*/ 410 h 434"/>
                  <a:gd name="T36" fmla="*/ 285 w 433"/>
                  <a:gd name="T37" fmla="*/ 423 h 434"/>
                  <a:gd name="T38" fmla="*/ 251 w 433"/>
                  <a:gd name="T39" fmla="*/ 431 h 434"/>
                  <a:gd name="T40" fmla="*/ 216 w 433"/>
                  <a:gd name="T41" fmla="*/ 434 h 434"/>
                  <a:gd name="T42" fmla="*/ 181 w 433"/>
                  <a:gd name="T43" fmla="*/ 431 h 434"/>
                  <a:gd name="T44" fmla="*/ 147 w 433"/>
                  <a:gd name="T45" fmla="*/ 423 h 434"/>
                  <a:gd name="T46" fmla="*/ 117 w 433"/>
                  <a:gd name="T47" fmla="*/ 410 h 434"/>
                  <a:gd name="T48" fmla="*/ 88 w 433"/>
                  <a:gd name="T49" fmla="*/ 392 h 434"/>
                  <a:gd name="T50" fmla="*/ 63 w 433"/>
                  <a:gd name="T51" fmla="*/ 370 h 434"/>
                  <a:gd name="T52" fmla="*/ 41 w 433"/>
                  <a:gd name="T53" fmla="*/ 346 h 434"/>
                  <a:gd name="T54" fmla="*/ 24 w 433"/>
                  <a:gd name="T55" fmla="*/ 317 h 434"/>
                  <a:gd name="T56" fmla="*/ 11 w 433"/>
                  <a:gd name="T57" fmla="*/ 285 h 434"/>
                  <a:gd name="T58" fmla="*/ 3 w 433"/>
                  <a:gd name="T59" fmla="*/ 252 h 434"/>
                  <a:gd name="T60" fmla="*/ 0 w 433"/>
                  <a:gd name="T61" fmla="*/ 217 h 434"/>
                  <a:gd name="T62" fmla="*/ 3 w 433"/>
                  <a:gd name="T63" fmla="*/ 182 h 434"/>
                  <a:gd name="T64" fmla="*/ 11 w 433"/>
                  <a:gd name="T65" fmla="*/ 148 h 434"/>
                  <a:gd name="T66" fmla="*/ 24 w 433"/>
                  <a:gd name="T67" fmla="*/ 117 h 434"/>
                  <a:gd name="T68" fmla="*/ 41 w 433"/>
                  <a:gd name="T69" fmla="*/ 89 h 434"/>
                  <a:gd name="T70" fmla="*/ 63 w 433"/>
                  <a:gd name="T71" fmla="*/ 63 h 434"/>
                  <a:gd name="T72" fmla="*/ 88 w 433"/>
                  <a:gd name="T73" fmla="*/ 42 h 434"/>
                  <a:gd name="T74" fmla="*/ 117 w 433"/>
                  <a:gd name="T75" fmla="*/ 25 h 434"/>
                  <a:gd name="T76" fmla="*/ 147 w 433"/>
                  <a:gd name="T77" fmla="*/ 12 h 434"/>
                  <a:gd name="T78" fmla="*/ 181 w 433"/>
                  <a:gd name="T79" fmla="*/ 3 h 434"/>
                  <a:gd name="T80" fmla="*/ 216 w 433"/>
                  <a:gd name="T81" fmla="*/ 0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33" h="434">
                    <a:moveTo>
                      <a:pt x="216" y="0"/>
                    </a:moveTo>
                    <a:lnTo>
                      <a:pt x="251" y="3"/>
                    </a:lnTo>
                    <a:lnTo>
                      <a:pt x="285" y="12"/>
                    </a:lnTo>
                    <a:lnTo>
                      <a:pt x="316" y="25"/>
                    </a:lnTo>
                    <a:lnTo>
                      <a:pt x="345" y="42"/>
                    </a:lnTo>
                    <a:lnTo>
                      <a:pt x="369" y="63"/>
                    </a:lnTo>
                    <a:lnTo>
                      <a:pt x="392" y="89"/>
                    </a:lnTo>
                    <a:lnTo>
                      <a:pt x="409" y="117"/>
                    </a:lnTo>
                    <a:lnTo>
                      <a:pt x="422" y="148"/>
                    </a:lnTo>
                    <a:lnTo>
                      <a:pt x="430" y="182"/>
                    </a:lnTo>
                    <a:lnTo>
                      <a:pt x="433" y="217"/>
                    </a:lnTo>
                    <a:lnTo>
                      <a:pt x="430" y="252"/>
                    </a:lnTo>
                    <a:lnTo>
                      <a:pt x="422" y="285"/>
                    </a:lnTo>
                    <a:lnTo>
                      <a:pt x="409" y="317"/>
                    </a:lnTo>
                    <a:lnTo>
                      <a:pt x="392" y="346"/>
                    </a:lnTo>
                    <a:lnTo>
                      <a:pt x="369" y="370"/>
                    </a:lnTo>
                    <a:lnTo>
                      <a:pt x="345" y="392"/>
                    </a:lnTo>
                    <a:lnTo>
                      <a:pt x="316" y="410"/>
                    </a:lnTo>
                    <a:lnTo>
                      <a:pt x="285" y="423"/>
                    </a:lnTo>
                    <a:lnTo>
                      <a:pt x="251" y="431"/>
                    </a:lnTo>
                    <a:lnTo>
                      <a:pt x="216" y="434"/>
                    </a:lnTo>
                    <a:lnTo>
                      <a:pt x="181" y="431"/>
                    </a:lnTo>
                    <a:lnTo>
                      <a:pt x="147" y="423"/>
                    </a:lnTo>
                    <a:lnTo>
                      <a:pt x="117" y="410"/>
                    </a:lnTo>
                    <a:lnTo>
                      <a:pt x="88" y="392"/>
                    </a:lnTo>
                    <a:lnTo>
                      <a:pt x="63" y="370"/>
                    </a:lnTo>
                    <a:lnTo>
                      <a:pt x="41" y="346"/>
                    </a:lnTo>
                    <a:lnTo>
                      <a:pt x="24" y="317"/>
                    </a:lnTo>
                    <a:lnTo>
                      <a:pt x="11" y="285"/>
                    </a:lnTo>
                    <a:lnTo>
                      <a:pt x="3" y="252"/>
                    </a:lnTo>
                    <a:lnTo>
                      <a:pt x="0" y="217"/>
                    </a:lnTo>
                    <a:lnTo>
                      <a:pt x="3" y="182"/>
                    </a:lnTo>
                    <a:lnTo>
                      <a:pt x="11" y="148"/>
                    </a:lnTo>
                    <a:lnTo>
                      <a:pt x="24" y="117"/>
                    </a:lnTo>
                    <a:lnTo>
                      <a:pt x="41" y="89"/>
                    </a:lnTo>
                    <a:lnTo>
                      <a:pt x="63" y="63"/>
                    </a:lnTo>
                    <a:lnTo>
                      <a:pt x="88" y="42"/>
                    </a:lnTo>
                    <a:lnTo>
                      <a:pt x="117" y="25"/>
                    </a:lnTo>
                    <a:lnTo>
                      <a:pt x="147" y="12"/>
                    </a:lnTo>
                    <a:lnTo>
                      <a:pt x="181" y="3"/>
                    </a:lnTo>
                    <a:lnTo>
                      <a:pt x="216"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8" name="Freeform 12">
                <a:extLst>
                  <a:ext uri="{FF2B5EF4-FFF2-40B4-BE49-F238E27FC236}">
                    <a16:creationId xmlns:a16="http://schemas.microsoft.com/office/drawing/2014/main" xmlns="" id="{C126FEB4-FF1C-4587-BF79-418AF6910999}"/>
                  </a:ext>
                </a:extLst>
              </p:cNvPr>
              <p:cNvSpPr>
                <a:spLocks/>
              </p:cNvSpPr>
              <p:nvPr/>
            </p:nvSpPr>
            <p:spPr bwMode="auto">
              <a:xfrm>
                <a:off x="13635038" y="-963613"/>
                <a:ext cx="80963" cy="30163"/>
              </a:xfrm>
              <a:custGeom>
                <a:avLst/>
                <a:gdLst>
                  <a:gd name="T0" fmla="*/ 70 w 508"/>
                  <a:gd name="T1" fmla="*/ 0 h 192"/>
                  <a:gd name="T2" fmla="*/ 438 w 508"/>
                  <a:gd name="T3" fmla="*/ 0 h 192"/>
                  <a:gd name="T4" fmla="*/ 457 w 508"/>
                  <a:gd name="T5" fmla="*/ 3 h 192"/>
                  <a:gd name="T6" fmla="*/ 473 w 508"/>
                  <a:gd name="T7" fmla="*/ 11 h 192"/>
                  <a:gd name="T8" fmla="*/ 488 w 508"/>
                  <a:gd name="T9" fmla="*/ 21 h 192"/>
                  <a:gd name="T10" fmla="*/ 499 w 508"/>
                  <a:gd name="T11" fmla="*/ 35 h 192"/>
                  <a:gd name="T12" fmla="*/ 506 w 508"/>
                  <a:gd name="T13" fmla="*/ 52 h 192"/>
                  <a:gd name="T14" fmla="*/ 508 w 508"/>
                  <a:gd name="T15" fmla="*/ 71 h 192"/>
                  <a:gd name="T16" fmla="*/ 508 w 508"/>
                  <a:gd name="T17" fmla="*/ 121 h 192"/>
                  <a:gd name="T18" fmla="*/ 506 w 508"/>
                  <a:gd name="T19" fmla="*/ 140 h 192"/>
                  <a:gd name="T20" fmla="*/ 499 w 508"/>
                  <a:gd name="T21" fmla="*/ 156 h 192"/>
                  <a:gd name="T22" fmla="*/ 488 w 508"/>
                  <a:gd name="T23" fmla="*/ 170 h 192"/>
                  <a:gd name="T24" fmla="*/ 473 w 508"/>
                  <a:gd name="T25" fmla="*/ 182 h 192"/>
                  <a:gd name="T26" fmla="*/ 457 w 508"/>
                  <a:gd name="T27" fmla="*/ 189 h 192"/>
                  <a:gd name="T28" fmla="*/ 438 w 508"/>
                  <a:gd name="T29" fmla="*/ 192 h 192"/>
                  <a:gd name="T30" fmla="*/ 70 w 508"/>
                  <a:gd name="T31" fmla="*/ 192 h 192"/>
                  <a:gd name="T32" fmla="*/ 52 w 508"/>
                  <a:gd name="T33" fmla="*/ 189 h 192"/>
                  <a:gd name="T34" fmla="*/ 34 w 508"/>
                  <a:gd name="T35" fmla="*/ 182 h 192"/>
                  <a:gd name="T36" fmla="*/ 20 w 508"/>
                  <a:gd name="T37" fmla="*/ 170 h 192"/>
                  <a:gd name="T38" fmla="*/ 9 w 508"/>
                  <a:gd name="T39" fmla="*/ 156 h 192"/>
                  <a:gd name="T40" fmla="*/ 2 w 508"/>
                  <a:gd name="T41" fmla="*/ 140 h 192"/>
                  <a:gd name="T42" fmla="*/ 0 w 508"/>
                  <a:gd name="T43" fmla="*/ 121 h 192"/>
                  <a:gd name="T44" fmla="*/ 0 w 508"/>
                  <a:gd name="T45" fmla="*/ 71 h 192"/>
                  <a:gd name="T46" fmla="*/ 2 w 508"/>
                  <a:gd name="T47" fmla="*/ 52 h 192"/>
                  <a:gd name="T48" fmla="*/ 9 w 508"/>
                  <a:gd name="T49" fmla="*/ 35 h 192"/>
                  <a:gd name="T50" fmla="*/ 20 w 508"/>
                  <a:gd name="T51" fmla="*/ 21 h 192"/>
                  <a:gd name="T52" fmla="*/ 34 w 508"/>
                  <a:gd name="T53" fmla="*/ 11 h 192"/>
                  <a:gd name="T54" fmla="*/ 52 w 508"/>
                  <a:gd name="T55" fmla="*/ 3 h 192"/>
                  <a:gd name="T56" fmla="*/ 70 w 508"/>
                  <a:gd name="T57"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8" h="192">
                    <a:moveTo>
                      <a:pt x="70" y="0"/>
                    </a:moveTo>
                    <a:lnTo>
                      <a:pt x="438" y="0"/>
                    </a:lnTo>
                    <a:lnTo>
                      <a:pt x="457" y="3"/>
                    </a:lnTo>
                    <a:lnTo>
                      <a:pt x="473" y="11"/>
                    </a:lnTo>
                    <a:lnTo>
                      <a:pt x="488" y="21"/>
                    </a:lnTo>
                    <a:lnTo>
                      <a:pt x="499" y="35"/>
                    </a:lnTo>
                    <a:lnTo>
                      <a:pt x="506" y="52"/>
                    </a:lnTo>
                    <a:lnTo>
                      <a:pt x="508" y="71"/>
                    </a:lnTo>
                    <a:lnTo>
                      <a:pt x="508" y="121"/>
                    </a:lnTo>
                    <a:lnTo>
                      <a:pt x="506" y="140"/>
                    </a:lnTo>
                    <a:lnTo>
                      <a:pt x="499" y="156"/>
                    </a:lnTo>
                    <a:lnTo>
                      <a:pt x="488" y="170"/>
                    </a:lnTo>
                    <a:lnTo>
                      <a:pt x="473" y="182"/>
                    </a:lnTo>
                    <a:lnTo>
                      <a:pt x="457" y="189"/>
                    </a:lnTo>
                    <a:lnTo>
                      <a:pt x="438" y="192"/>
                    </a:lnTo>
                    <a:lnTo>
                      <a:pt x="70" y="192"/>
                    </a:lnTo>
                    <a:lnTo>
                      <a:pt x="52" y="189"/>
                    </a:lnTo>
                    <a:lnTo>
                      <a:pt x="34" y="182"/>
                    </a:lnTo>
                    <a:lnTo>
                      <a:pt x="20" y="170"/>
                    </a:lnTo>
                    <a:lnTo>
                      <a:pt x="9" y="156"/>
                    </a:lnTo>
                    <a:lnTo>
                      <a:pt x="2" y="140"/>
                    </a:lnTo>
                    <a:lnTo>
                      <a:pt x="0" y="121"/>
                    </a:lnTo>
                    <a:lnTo>
                      <a:pt x="0" y="71"/>
                    </a:lnTo>
                    <a:lnTo>
                      <a:pt x="2" y="52"/>
                    </a:lnTo>
                    <a:lnTo>
                      <a:pt x="9" y="35"/>
                    </a:lnTo>
                    <a:lnTo>
                      <a:pt x="20" y="21"/>
                    </a:lnTo>
                    <a:lnTo>
                      <a:pt x="34" y="11"/>
                    </a:lnTo>
                    <a:lnTo>
                      <a:pt x="52" y="3"/>
                    </a:lnTo>
                    <a:lnTo>
                      <a:pt x="70"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89" name="Freeform 13">
                <a:extLst>
                  <a:ext uri="{FF2B5EF4-FFF2-40B4-BE49-F238E27FC236}">
                    <a16:creationId xmlns:a16="http://schemas.microsoft.com/office/drawing/2014/main" xmlns="" id="{BB44765D-9AB2-4D1D-BB35-4FF26DB4F020}"/>
                  </a:ext>
                </a:extLst>
              </p:cNvPr>
              <p:cNvSpPr>
                <a:spLocks/>
              </p:cNvSpPr>
              <p:nvPr/>
            </p:nvSpPr>
            <p:spPr bwMode="auto">
              <a:xfrm>
                <a:off x="13796963" y="-1182688"/>
                <a:ext cx="44450" cy="44450"/>
              </a:xfrm>
              <a:custGeom>
                <a:avLst/>
                <a:gdLst>
                  <a:gd name="T0" fmla="*/ 140 w 282"/>
                  <a:gd name="T1" fmla="*/ 0 h 281"/>
                  <a:gd name="T2" fmla="*/ 169 w 282"/>
                  <a:gd name="T3" fmla="*/ 2 h 281"/>
                  <a:gd name="T4" fmla="*/ 195 w 282"/>
                  <a:gd name="T5" fmla="*/ 10 h 281"/>
                  <a:gd name="T6" fmla="*/ 220 w 282"/>
                  <a:gd name="T7" fmla="*/ 23 h 281"/>
                  <a:gd name="T8" fmla="*/ 240 w 282"/>
                  <a:gd name="T9" fmla="*/ 40 h 281"/>
                  <a:gd name="T10" fmla="*/ 258 w 282"/>
                  <a:gd name="T11" fmla="*/ 62 h 281"/>
                  <a:gd name="T12" fmla="*/ 271 w 282"/>
                  <a:gd name="T13" fmla="*/ 85 h 281"/>
                  <a:gd name="T14" fmla="*/ 279 w 282"/>
                  <a:gd name="T15" fmla="*/ 112 h 281"/>
                  <a:gd name="T16" fmla="*/ 282 w 282"/>
                  <a:gd name="T17" fmla="*/ 140 h 281"/>
                  <a:gd name="T18" fmla="*/ 279 w 282"/>
                  <a:gd name="T19" fmla="*/ 169 h 281"/>
                  <a:gd name="T20" fmla="*/ 271 w 282"/>
                  <a:gd name="T21" fmla="*/ 195 h 281"/>
                  <a:gd name="T22" fmla="*/ 258 w 282"/>
                  <a:gd name="T23" fmla="*/ 219 h 281"/>
                  <a:gd name="T24" fmla="*/ 240 w 282"/>
                  <a:gd name="T25" fmla="*/ 240 h 281"/>
                  <a:gd name="T26" fmla="*/ 220 w 282"/>
                  <a:gd name="T27" fmla="*/ 257 h 281"/>
                  <a:gd name="T28" fmla="*/ 195 w 282"/>
                  <a:gd name="T29" fmla="*/ 271 h 281"/>
                  <a:gd name="T30" fmla="*/ 169 w 282"/>
                  <a:gd name="T31" fmla="*/ 279 h 281"/>
                  <a:gd name="T32" fmla="*/ 140 w 282"/>
                  <a:gd name="T33" fmla="*/ 281 h 281"/>
                  <a:gd name="T34" fmla="*/ 112 w 282"/>
                  <a:gd name="T35" fmla="*/ 279 h 281"/>
                  <a:gd name="T36" fmla="*/ 86 w 282"/>
                  <a:gd name="T37" fmla="*/ 271 h 281"/>
                  <a:gd name="T38" fmla="*/ 62 w 282"/>
                  <a:gd name="T39" fmla="*/ 257 h 281"/>
                  <a:gd name="T40" fmla="*/ 41 w 282"/>
                  <a:gd name="T41" fmla="*/ 240 h 281"/>
                  <a:gd name="T42" fmla="*/ 24 w 282"/>
                  <a:gd name="T43" fmla="*/ 219 h 281"/>
                  <a:gd name="T44" fmla="*/ 11 w 282"/>
                  <a:gd name="T45" fmla="*/ 195 h 281"/>
                  <a:gd name="T46" fmla="*/ 3 w 282"/>
                  <a:gd name="T47" fmla="*/ 169 h 281"/>
                  <a:gd name="T48" fmla="*/ 0 w 282"/>
                  <a:gd name="T49" fmla="*/ 140 h 281"/>
                  <a:gd name="T50" fmla="*/ 3 w 282"/>
                  <a:gd name="T51" fmla="*/ 112 h 281"/>
                  <a:gd name="T52" fmla="*/ 11 w 282"/>
                  <a:gd name="T53" fmla="*/ 85 h 281"/>
                  <a:gd name="T54" fmla="*/ 24 w 282"/>
                  <a:gd name="T55" fmla="*/ 62 h 281"/>
                  <a:gd name="T56" fmla="*/ 41 w 282"/>
                  <a:gd name="T57" fmla="*/ 40 h 281"/>
                  <a:gd name="T58" fmla="*/ 62 w 282"/>
                  <a:gd name="T59" fmla="*/ 23 h 281"/>
                  <a:gd name="T60" fmla="*/ 86 w 282"/>
                  <a:gd name="T61" fmla="*/ 10 h 281"/>
                  <a:gd name="T62" fmla="*/ 112 w 282"/>
                  <a:gd name="T63" fmla="*/ 2 h 281"/>
                  <a:gd name="T64" fmla="*/ 140 w 282"/>
                  <a:gd name="T65"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2" h="281">
                    <a:moveTo>
                      <a:pt x="140" y="0"/>
                    </a:moveTo>
                    <a:lnTo>
                      <a:pt x="169" y="2"/>
                    </a:lnTo>
                    <a:lnTo>
                      <a:pt x="195" y="10"/>
                    </a:lnTo>
                    <a:lnTo>
                      <a:pt x="220" y="23"/>
                    </a:lnTo>
                    <a:lnTo>
                      <a:pt x="240" y="40"/>
                    </a:lnTo>
                    <a:lnTo>
                      <a:pt x="258" y="62"/>
                    </a:lnTo>
                    <a:lnTo>
                      <a:pt x="271" y="85"/>
                    </a:lnTo>
                    <a:lnTo>
                      <a:pt x="279" y="112"/>
                    </a:lnTo>
                    <a:lnTo>
                      <a:pt x="282" y="140"/>
                    </a:lnTo>
                    <a:lnTo>
                      <a:pt x="279" y="169"/>
                    </a:lnTo>
                    <a:lnTo>
                      <a:pt x="271" y="195"/>
                    </a:lnTo>
                    <a:lnTo>
                      <a:pt x="258" y="219"/>
                    </a:lnTo>
                    <a:lnTo>
                      <a:pt x="240" y="240"/>
                    </a:lnTo>
                    <a:lnTo>
                      <a:pt x="220" y="257"/>
                    </a:lnTo>
                    <a:lnTo>
                      <a:pt x="195" y="271"/>
                    </a:lnTo>
                    <a:lnTo>
                      <a:pt x="169" y="279"/>
                    </a:lnTo>
                    <a:lnTo>
                      <a:pt x="140" y="281"/>
                    </a:lnTo>
                    <a:lnTo>
                      <a:pt x="112" y="279"/>
                    </a:lnTo>
                    <a:lnTo>
                      <a:pt x="86" y="271"/>
                    </a:lnTo>
                    <a:lnTo>
                      <a:pt x="62" y="257"/>
                    </a:lnTo>
                    <a:lnTo>
                      <a:pt x="41" y="240"/>
                    </a:lnTo>
                    <a:lnTo>
                      <a:pt x="24" y="219"/>
                    </a:lnTo>
                    <a:lnTo>
                      <a:pt x="11" y="195"/>
                    </a:lnTo>
                    <a:lnTo>
                      <a:pt x="3" y="169"/>
                    </a:lnTo>
                    <a:lnTo>
                      <a:pt x="0" y="140"/>
                    </a:lnTo>
                    <a:lnTo>
                      <a:pt x="3" y="112"/>
                    </a:lnTo>
                    <a:lnTo>
                      <a:pt x="11" y="85"/>
                    </a:lnTo>
                    <a:lnTo>
                      <a:pt x="24" y="62"/>
                    </a:lnTo>
                    <a:lnTo>
                      <a:pt x="41" y="40"/>
                    </a:lnTo>
                    <a:lnTo>
                      <a:pt x="62" y="23"/>
                    </a:lnTo>
                    <a:lnTo>
                      <a:pt x="86" y="10"/>
                    </a:lnTo>
                    <a:lnTo>
                      <a:pt x="112" y="2"/>
                    </a:lnTo>
                    <a:lnTo>
                      <a:pt x="140"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90" name="Freeform 14">
                <a:extLst>
                  <a:ext uri="{FF2B5EF4-FFF2-40B4-BE49-F238E27FC236}">
                    <a16:creationId xmlns:a16="http://schemas.microsoft.com/office/drawing/2014/main" xmlns="" id="{CDAF81D7-9E4B-4937-BDE2-2E83A6DF88CB}"/>
                  </a:ext>
                </a:extLst>
              </p:cNvPr>
              <p:cNvSpPr>
                <a:spLocks/>
              </p:cNvSpPr>
              <p:nvPr/>
            </p:nvSpPr>
            <p:spPr bwMode="auto">
              <a:xfrm>
                <a:off x="13839825" y="-968375"/>
                <a:ext cx="61913" cy="39688"/>
              </a:xfrm>
              <a:custGeom>
                <a:avLst/>
                <a:gdLst>
                  <a:gd name="T0" fmla="*/ 312 w 392"/>
                  <a:gd name="T1" fmla="*/ 0 h 246"/>
                  <a:gd name="T2" fmla="*/ 331 w 392"/>
                  <a:gd name="T3" fmla="*/ 3 h 246"/>
                  <a:gd name="T4" fmla="*/ 347 w 392"/>
                  <a:gd name="T5" fmla="*/ 10 h 246"/>
                  <a:gd name="T6" fmla="*/ 360 w 392"/>
                  <a:gd name="T7" fmla="*/ 21 h 246"/>
                  <a:gd name="T8" fmla="*/ 371 w 392"/>
                  <a:gd name="T9" fmla="*/ 36 h 246"/>
                  <a:gd name="T10" fmla="*/ 379 w 392"/>
                  <a:gd name="T11" fmla="*/ 54 h 246"/>
                  <a:gd name="T12" fmla="*/ 390 w 392"/>
                  <a:gd name="T13" fmla="*/ 103 h 246"/>
                  <a:gd name="T14" fmla="*/ 392 w 392"/>
                  <a:gd name="T15" fmla="*/ 121 h 246"/>
                  <a:gd name="T16" fmla="*/ 389 w 392"/>
                  <a:gd name="T17" fmla="*/ 139 h 246"/>
                  <a:gd name="T18" fmla="*/ 382 w 392"/>
                  <a:gd name="T19" fmla="*/ 156 h 246"/>
                  <a:gd name="T20" fmla="*/ 369 w 392"/>
                  <a:gd name="T21" fmla="*/ 170 h 246"/>
                  <a:gd name="T22" fmla="*/ 355 w 392"/>
                  <a:gd name="T23" fmla="*/ 180 h 246"/>
                  <a:gd name="T24" fmla="*/ 338 w 392"/>
                  <a:gd name="T25" fmla="*/ 187 h 246"/>
                  <a:gd name="T26" fmla="*/ 98 w 392"/>
                  <a:gd name="T27" fmla="*/ 244 h 246"/>
                  <a:gd name="T28" fmla="*/ 78 w 392"/>
                  <a:gd name="T29" fmla="*/ 246 h 246"/>
                  <a:gd name="T30" fmla="*/ 61 w 392"/>
                  <a:gd name="T31" fmla="*/ 243 h 246"/>
                  <a:gd name="T32" fmla="*/ 45 w 392"/>
                  <a:gd name="T33" fmla="*/ 236 h 246"/>
                  <a:gd name="T34" fmla="*/ 30 w 392"/>
                  <a:gd name="T35" fmla="*/ 225 h 246"/>
                  <a:gd name="T36" fmla="*/ 19 w 392"/>
                  <a:gd name="T37" fmla="*/ 210 h 246"/>
                  <a:gd name="T38" fmla="*/ 13 w 392"/>
                  <a:gd name="T39" fmla="*/ 192 h 246"/>
                  <a:gd name="T40" fmla="*/ 1 w 392"/>
                  <a:gd name="T41" fmla="*/ 144 h 246"/>
                  <a:gd name="T42" fmla="*/ 0 w 392"/>
                  <a:gd name="T43" fmla="*/ 125 h 246"/>
                  <a:gd name="T44" fmla="*/ 2 w 392"/>
                  <a:gd name="T45" fmla="*/ 107 h 246"/>
                  <a:gd name="T46" fmla="*/ 10 w 392"/>
                  <a:gd name="T47" fmla="*/ 91 h 246"/>
                  <a:gd name="T48" fmla="*/ 21 w 392"/>
                  <a:gd name="T49" fmla="*/ 76 h 246"/>
                  <a:gd name="T50" fmla="*/ 35 w 392"/>
                  <a:gd name="T51" fmla="*/ 66 h 246"/>
                  <a:gd name="T52" fmla="*/ 53 w 392"/>
                  <a:gd name="T53" fmla="*/ 59 h 246"/>
                  <a:gd name="T54" fmla="*/ 293 w 392"/>
                  <a:gd name="T55" fmla="*/ 2 h 246"/>
                  <a:gd name="T56" fmla="*/ 312 w 392"/>
                  <a:gd name="T57" fmla="*/ 0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92" h="246">
                    <a:moveTo>
                      <a:pt x="312" y="0"/>
                    </a:moveTo>
                    <a:lnTo>
                      <a:pt x="331" y="3"/>
                    </a:lnTo>
                    <a:lnTo>
                      <a:pt x="347" y="10"/>
                    </a:lnTo>
                    <a:lnTo>
                      <a:pt x="360" y="21"/>
                    </a:lnTo>
                    <a:lnTo>
                      <a:pt x="371" y="36"/>
                    </a:lnTo>
                    <a:lnTo>
                      <a:pt x="379" y="54"/>
                    </a:lnTo>
                    <a:lnTo>
                      <a:pt x="390" y="103"/>
                    </a:lnTo>
                    <a:lnTo>
                      <a:pt x="392" y="121"/>
                    </a:lnTo>
                    <a:lnTo>
                      <a:pt x="389" y="139"/>
                    </a:lnTo>
                    <a:lnTo>
                      <a:pt x="382" y="156"/>
                    </a:lnTo>
                    <a:lnTo>
                      <a:pt x="369" y="170"/>
                    </a:lnTo>
                    <a:lnTo>
                      <a:pt x="355" y="180"/>
                    </a:lnTo>
                    <a:lnTo>
                      <a:pt x="338" y="187"/>
                    </a:lnTo>
                    <a:lnTo>
                      <a:pt x="98" y="244"/>
                    </a:lnTo>
                    <a:lnTo>
                      <a:pt x="78" y="246"/>
                    </a:lnTo>
                    <a:lnTo>
                      <a:pt x="61" y="243"/>
                    </a:lnTo>
                    <a:lnTo>
                      <a:pt x="45" y="236"/>
                    </a:lnTo>
                    <a:lnTo>
                      <a:pt x="30" y="225"/>
                    </a:lnTo>
                    <a:lnTo>
                      <a:pt x="19" y="210"/>
                    </a:lnTo>
                    <a:lnTo>
                      <a:pt x="13" y="192"/>
                    </a:lnTo>
                    <a:lnTo>
                      <a:pt x="1" y="144"/>
                    </a:lnTo>
                    <a:lnTo>
                      <a:pt x="0" y="125"/>
                    </a:lnTo>
                    <a:lnTo>
                      <a:pt x="2" y="107"/>
                    </a:lnTo>
                    <a:lnTo>
                      <a:pt x="10" y="91"/>
                    </a:lnTo>
                    <a:lnTo>
                      <a:pt x="21" y="76"/>
                    </a:lnTo>
                    <a:lnTo>
                      <a:pt x="35" y="66"/>
                    </a:lnTo>
                    <a:lnTo>
                      <a:pt x="53" y="59"/>
                    </a:lnTo>
                    <a:lnTo>
                      <a:pt x="293" y="2"/>
                    </a:lnTo>
                    <a:lnTo>
                      <a:pt x="312"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91" name="Freeform 15">
                <a:extLst>
                  <a:ext uri="{FF2B5EF4-FFF2-40B4-BE49-F238E27FC236}">
                    <a16:creationId xmlns:a16="http://schemas.microsoft.com/office/drawing/2014/main" xmlns="" id="{B4ABA498-F2B7-444F-9C82-CCF7BF3EFF1D}"/>
                  </a:ext>
                </a:extLst>
              </p:cNvPr>
              <p:cNvSpPr>
                <a:spLocks/>
              </p:cNvSpPr>
              <p:nvPr/>
            </p:nvSpPr>
            <p:spPr bwMode="auto">
              <a:xfrm>
                <a:off x="13442950" y="-1238250"/>
                <a:ext cx="101600" cy="41275"/>
              </a:xfrm>
              <a:custGeom>
                <a:avLst/>
                <a:gdLst>
                  <a:gd name="T0" fmla="*/ 64 w 637"/>
                  <a:gd name="T1" fmla="*/ 0 h 256"/>
                  <a:gd name="T2" fmla="*/ 82 w 637"/>
                  <a:gd name="T3" fmla="*/ 3 h 256"/>
                  <a:gd name="T4" fmla="*/ 97 w 637"/>
                  <a:gd name="T5" fmla="*/ 10 h 256"/>
                  <a:gd name="T6" fmla="*/ 109 w 637"/>
                  <a:gd name="T7" fmla="*/ 20 h 256"/>
                  <a:gd name="T8" fmla="*/ 119 w 637"/>
                  <a:gd name="T9" fmla="*/ 32 h 256"/>
                  <a:gd name="T10" fmla="*/ 127 w 637"/>
                  <a:gd name="T11" fmla="*/ 47 h 256"/>
                  <a:gd name="T12" fmla="*/ 129 w 637"/>
                  <a:gd name="T13" fmla="*/ 65 h 256"/>
                  <a:gd name="T14" fmla="*/ 129 w 637"/>
                  <a:gd name="T15" fmla="*/ 129 h 256"/>
                  <a:gd name="T16" fmla="*/ 508 w 637"/>
                  <a:gd name="T17" fmla="*/ 129 h 256"/>
                  <a:gd name="T18" fmla="*/ 508 w 637"/>
                  <a:gd name="T19" fmla="*/ 65 h 256"/>
                  <a:gd name="T20" fmla="*/ 511 w 637"/>
                  <a:gd name="T21" fmla="*/ 47 h 256"/>
                  <a:gd name="T22" fmla="*/ 518 w 637"/>
                  <a:gd name="T23" fmla="*/ 32 h 256"/>
                  <a:gd name="T24" fmla="*/ 528 w 637"/>
                  <a:gd name="T25" fmla="*/ 20 h 256"/>
                  <a:gd name="T26" fmla="*/ 541 w 637"/>
                  <a:gd name="T27" fmla="*/ 10 h 256"/>
                  <a:gd name="T28" fmla="*/ 556 w 637"/>
                  <a:gd name="T29" fmla="*/ 3 h 256"/>
                  <a:gd name="T30" fmla="*/ 573 w 637"/>
                  <a:gd name="T31" fmla="*/ 0 h 256"/>
                  <a:gd name="T32" fmla="*/ 590 w 637"/>
                  <a:gd name="T33" fmla="*/ 3 h 256"/>
                  <a:gd name="T34" fmla="*/ 605 w 637"/>
                  <a:gd name="T35" fmla="*/ 10 h 256"/>
                  <a:gd name="T36" fmla="*/ 618 w 637"/>
                  <a:gd name="T37" fmla="*/ 20 h 256"/>
                  <a:gd name="T38" fmla="*/ 629 w 637"/>
                  <a:gd name="T39" fmla="*/ 32 h 256"/>
                  <a:gd name="T40" fmla="*/ 635 w 637"/>
                  <a:gd name="T41" fmla="*/ 47 h 256"/>
                  <a:gd name="T42" fmla="*/ 637 w 637"/>
                  <a:gd name="T43" fmla="*/ 65 h 256"/>
                  <a:gd name="T44" fmla="*/ 637 w 637"/>
                  <a:gd name="T45" fmla="*/ 193 h 256"/>
                  <a:gd name="T46" fmla="*/ 635 w 637"/>
                  <a:gd name="T47" fmla="*/ 209 h 256"/>
                  <a:gd name="T48" fmla="*/ 629 w 637"/>
                  <a:gd name="T49" fmla="*/ 224 h 256"/>
                  <a:gd name="T50" fmla="*/ 618 w 637"/>
                  <a:gd name="T51" fmla="*/ 238 h 256"/>
                  <a:gd name="T52" fmla="*/ 605 w 637"/>
                  <a:gd name="T53" fmla="*/ 248 h 256"/>
                  <a:gd name="T54" fmla="*/ 590 w 637"/>
                  <a:gd name="T55" fmla="*/ 254 h 256"/>
                  <a:gd name="T56" fmla="*/ 573 w 637"/>
                  <a:gd name="T57" fmla="*/ 256 h 256"/>
                  <a:gd name="T58" fmla="*/ 64 w 637"/>
                  <a:gd name="T59" fmla="*/ 256 h 256"/>
                  <a:gd name="T60" fmla="*/ 47 w 637"/>
                  <a:gd name="T61" fmla="*/ 254 h 256"/>
                  <a:gd name="T62" fmla="*/ 32 w 637"/>
                  <a:gd name="T63" fmla="*/ 248 h 256"/>
                  <a:gd name="T64" fmla="*/ 20 w 637"/>
                  <a:gd name="T65" fmla="*/ 238 h 256"/>
                  <a:gd name="T66" fmla="*/ 9 w 637"/>
                  <a:gd name="T67" fmla="*/ 224 h 256"/>
                  <a:gd name="T68" fmla="*/ 2 w 637"/>
                  <a:gd name="T69" fmla="*/ 209 h 256"/>
                  <a:gd name="T70" fmla="*/ 0 w 637"/>
                  <a:gd name="T71" fmla="*/ 193 h 256"/>
                  <a:gd name="T72" fmla="*/ 0 w 637"/>
                  <a:gd name="T73" fmla="*/ 65 h 256"/>
                  <a:gd name="T74" fmla="*/ 2 w 637"/>
                  <a:gd name="T75" fmla="*/ 47 h 256"/>
                  <a:gd name="T76" fmla="*/ 9 w 637"/>
                  <a:gd name="T77" fmla="*/ 32 h 256"/>
                  <a:gd name="T78" fmla="*/ 20 w 637"/>
                  <a:gd name="T79" fmla="*/ 20 h 256"/>
                  <a:gd name="T80" fmla="*/ 32 w 637"/>
                  <a:gd name="T81" fmla="*/ 10 h 256"/>
                  <a:gd name="T82" fmla="*/ 47 w 637"/>
                  <a:gd name="T83" fmla="*/ 3 h 256"/>
                  <a:gd name="T84" fmla="*/ 64 w 637"/>
                  <a:gd name="T85" fmla="*/ 0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37" h="256">
                    <a:moveTo>
                      <a:pt x="64" y="0"/>
                    </a:moveTo>
                    <a:lnTo>
                      <a:pt x="82" y="3"/>
                    </a:lnTo>
                    <a:lnTo>
                      <a:pt x="97" y="10"/>
                    </a:lnTo>
                    <a:lnTo>
                      <a:pt x="109" y="20"/>
                    </a:lnTo>
                    <a:lnTo>
                      <a:pt x="119" y="32"/>
                    </a:lnTo>
                    <a:lnTo>
                      <a:pt x="127" y="47"/>
                    </a:lnTo>
                    <a:lnTo>
                      <a:pt x="129" y="65"/>
                    </a:lnTo>
                    <a:lnTo>
                      <a:pt x="129" y="129"/>
                    </a:lnTo>
                    <a:lnTo>
                      <a:pt x="508" y="129"/>
                    </a:lnTo>
                    <a:lnTo>
                      <a:pt x="508" y="65"/>
                    </a:lnTo>
                    <a:lnTo>
                      <a:pt x="511" y="47"/>
                    </a:lnTo>
                    <a:lnTo>
                      <a:pt x="518" y="32"/>
                    </a:lnTo>
                    <a:lnTo>
                      <a:pt x="528" y="20"/>
                    </a:lnTo>
                    <a:lnTo>
                      <a:pt x="541" y="10"/>
                    </a:lnTo>
                    <a:lnTo>
                      <a:pt x="556" y="3"/>
                    </a:lnTo>
                    <a:lnTo>
                      <a:pt x="573" y="0"/>
                    </a:lnTo>
                    <a:lnTo>
                      <a:pt x="590" y="3"/>
                    </a:lnTo>
                    <a:lnTo>
                      <a:pt x="605" y="10"/>
                    </a:lnTo>
                    <a:lnTo>
                      <a:pt x="618" y="20"/>
                    </a:lnTo>
                    <a:lnTo>
                      <a:pt x="629" y="32"/>
                    </a:lnTo>
                    <a:lnTo>
                      <a:pt x="635" y="47"/>
                    </a:lnTo>
                    <a:lnTo>
                      <a:pt x="637" y="65"/>
                    </a:lnTo>
                    <a:lnTo>
                      <a:pt x="637" y="193"/>
                    </a:lnTo>
                    <a:lnTo>
                      <a:pt x="635" y="209"/>
                    </a:lnTo>
                    <a:lnTo>
                      <a:pt x="629" y="224"/>
                    </a:lnTo>
                    <a:lnTo>
                      <a:pt x="618" y="238"/>
                    </a:lnTo>
                    <a:lnTo>
                      <a:pt x="605" y="248"/>
                    </a:lnTo>
                    <a:lnTo>
                      <a:pt x="590" y="254"/>
                    </a:lnTo>
                    <a:lnTo>
                      <a:pt x="573" y="256"/>
                    </a:lnTo>
                    <a:lnTo>
                      <a:pt x="64" y="256"/>
                    </a:lnTo>
                    <a:lnTo>
                      <a:pt x="47" y="254"/>
                    </a:lnTo>
                    <a:lnTo>
                      <a:pt x="32" y="248"/>
                    </a:lnTo>
                    <a:lnTo>
                      <a:pt x="20" y="238"/>
                    </a:lnTo>
                    <a:lnTo>
                      <a:pt x="9" y="224"/>
                    </a:lnTo>
                    <a:lnTo>
                      <a:pt x="2" y="209"/>
                    </a:lnTo>
                    <a:lnTo>
                      <a:pt x="0" y="193"/>
                    </a:lnTo>
                    <a:lnTo>
                      <a:pt x="0" y="65"/>
                    </a:lnTo>
                    <a:lnTo>
                      <a:pt x="2" y="47"/>
                    </a:lnTo>
                    <a:lnTo>
                      <a:pt x="9" y="32"/>
                    </a:lnTo>
                    <a:lnTo>
                      <a:pt x="20" y="20"/>
                    </a:lnTo>
                    <a:lnTo>
                      <a:pt x="32" y="10"/>
                    </a:lnTo>
                    <a:lnTo>
                      <a:pt x="47"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92" name="Freeform 16">
                <a:extLst>
                  <a:ext uri="{FF2B5EF4-FFF2-40B4-BE49-F238E27FC236}">
                    <a16:creationId xmlns:a16="http://schemas.microsoft.com/office/drawing/2014/main" xmlns="" id="{59DB11A3-AB90-4F63-B5A3-E92DC3DCC78D}"/>
                  </a:ext>
                </a:extLst>
              </p:cNvPr>
              <p:cNvSpPr>
                <a:spLocks/>
              </p:cNvSpPr>
              <p:nvPr/>
            </p:nvSpPr>
            <p:spPr bwMode="auto">
              <a:xfrm>
                <a:off x="13625513" y="-1338263"/>
                <a:ext cx="101600" cy="41275"/>
              </a:xfrm>
              <a:custGeom>
                <a:avLst/>
                <a:gdLst>
                  <a:gd name="T0" fmla="*/ 64 w 636"/>
                  <a:gd name="T1" fmla="*/ 0 h 257"/>
                  <a:gd name="T2" fmla="*/ 81 w 636"/>
                  <a:gd name="T3" fmla="*/ 2 h 257"/>
                  <a:gd name="T4" fmla="*/ 96 w 636"/>
                  <a:gd name="T5" fmla="*/ 9 h 257"/>
                  <a:gd name="T6" fmla="*/ 109 w 636"/>
                  <a:gd name="T7" fmla="*/ 20 h 257"/>
                  <a:gd name="T8" fmla="*/ 119 w 636"/>
                  <a:gd name="T9" fmla="*/ 32 h 257"/>
                  <a:gd name="T10" fmla="*/ 126 w 636"/>
                  <a:gd name="T11" fmla="*/ 47 h 257"/>
                  <a:gd name="T12" fmla="*/ 128 w 636"/>
                  <a:gd name="T13" fmla="*/ 64 h 257"/>
                  <a:gd name="T14" fmla="*/ 128 w 636"/>
                  <a:gd name="T15" fmla="*/ 129 h 257"/>
                  <a:gd name="T16" fmla="*/ 508 w 636"/>
                  <a:gd name="T17" fmla="*/ 129 h 257"/>
                  <a:gd name="T18" fmla="*/ 508 w 636"/>
                  <a:gd name="T19" fmla="*/ 64 h 257"/>
                  <a:gd name="T20" fmla="*/ 511 w 636"/>
                  <a:gd name="T21" fmla="*/ 47 h 257"/>
                  <a:gd name="T22" fmla="*/ 517 w 636"/>
                  <a:gd name="T23" fmla="*/ 32 h 257"/>
                  <a:gd name="T24" fmla="*/ 527 w 636"/>
                  <a:gd name="T25" fmla="*/ 20 h 257"/>
                  <a:gd name="T26" fmla="*/ 540 w 636"/>
                  <a:gd name="T27" fmla="*/ 9 h 257"/>
                  <a:gd name="T28" fmla="*/ 556 w 636"/>
                  <a:gd name="T29" fmla="*/ 2 h 257"/>
                  <a:gd name="T30" fmla="*/ 572 w 636"/>
                  <a:gd name="T31" fmla="*/ 0 h 257"/>
                  <a:gd name="T32" fmla="*/ 589 w 636"/>
                  <a:gd name="T33" fmla="*/ 2 h 257"/>
                  <a:gd name="T34" fmla="*/ 605 w 636"/>
                  <a:gd name="T35" fmla="*/ 9 h 257"/>
                  <a:gd name="T36" fmla="*/ 618 w 636"/>
                  <a:gd name="T37" fmla="*/ 20 h 257"/>
                  <a:gd name="T38" fmla="*/ 628 w 636"/>
                  <a:gd name="T39" fmla="*/ 32 h 257"/>
                  <a:gd name="T40" fmla="*/ 634 w 636"/>
                  <a:gd name="T41" fmla="*/ 47 h 257"/>
                  <a:gd name="T42" fmla="*/ 636 w 636"/>
                  <a:gd name="T43" fmla="*/ 64 h 257"/>
                  <a:gd name="T44" fmla="*/ 636 w 636"/>
                  <a:gd name="T45" fmla="*/ 193 h 257"/>
                  <a:gd name="T46" fmla="*/ 634 w 636"/>
                  <a:gd name="T47" fmla="*/ 209 h 257"/>
                  <a:gd name="T48" fmla="*/ 628 w 636"/>
                  <a:gd name="T49" fmla="*/ 224 h 257"/>
                  <a:gd name="T50" fmla="*/ 618 w 636"/>
                  <a:gd name="T51" fmla="*/ 237 h 257"/>
                  <a:gd name="T52" fmla="*/ 605 w 636"/>
                  <a:gd name="T53" fmla="*/ 248 h 257"/>
                  <a:gd name="T54" fmla="*/ 589 w 636"/>
                  <a:gd name="T55" fmla="*/ 254 h 257"/>
                  <a:gd name="T56" fmla="*/ 572 w 636"/>
                  <a:gd name="T57" fmla="*/ 257 h 257"/>
                  <a:gd name="T58" fmla="*/ 64 w 636"/>
                  <a:gd name="T59" fmla="*/ 257 h 257"/>
                  <a:gd name="T60" fmla="*/ 47 w 636"/>
                  <a:gd name="T61" fmla="*/ 254 h 257"/>
                  <a:gd name="T62" fmla="*/ 31 w 636"/>
                  <a:gd name="T63" fmla="*/ 248 h 257"/>
                  <a:gd name="T64" fmla="*/ 18 w 636"/>
                  <a:gd name="T65" fmla="*/ 237 h 257"/>
                  <a:gd name="T66" fmla="*/ 9 w 636"/>
                  <a:gd name="T67" fmla="*/ 224 h 257"/>
                  <a:gd name="T68" fmla="*/ 2 w 636"/>
                  <a:gd name="T69" fmla="*/ 209 h 257"/>
                  <a:gd name="T70" fmla="*/ 0 w 636"/>
                  <a:gd name="T71" fmla="*/ 193 h 257"/>
                  <a:gd name="T72" fmla="*/ 0 w 636"/>
                  <a:gd name="T73" fmla="*/ 64 h 257"/>
                  <a:gd name="T74" fmla="*/ 2 w 636"/>
                  <a:gd name="T75" fmla="*/ 47 h 257"/>
                  <a:gd name="T76" fmla="*/ 9 w 636"/>
                  <a:gd name="T77" fmla="*/ 32 h 257"/>
                  <a:gd name="T78" fmla="*/ 18 w 636"/>
                  <a:gd name="T79" fmla="*/ 20 h 257"/>
                  <a:gd name="T80" fmla="*/ 31 w 636"/>
                  <a:gd name="T81" fmla="*/ 9 h 257"/>
                  <a:gd name="T82" fmla="*/ 47 w 636"/>
                  <a:gd name="T83" fmla="*/ 2 h 257"/>
                  <a:gd name="T84" fmla="*/ 64 w 636"/>
                  <a:gd name="T85"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36" h="257">
                    <a:moveTo>
                      <a:pt x="64" y="0"/>
                    </a:moveTo>
                    <a:lnTo>
                      <a:pt x="81" y="2"/>
                    </a:lnTo>
                    <a:lnTo>
                      <a:pt x="96" y="9"/>
                    </a:lnTo>
                    <a:lnTo>
                      <a:pt x="109" y="20"/>
                    </a:lnTo>
                    <a:lnTo>
                      <a:pt x="119" y="32"/>
                    </a:lnTo>
                    <a:lnTo>
                      <a:pt x="126" y="47"/>
                    </a:lnTo>
                    <a:lnTo>
                      <a:pt x="128" y="64"/>
                    </a:lnTo>
                    <a:lnTo>
                      <a:pt x="128" y="129"/>
                    </a:lnTo>
                    <a:lnTo>
                      <a:pt x="508" y="129"/>
                    </a:lnTo>
                    <a:lnTo>
                      <a:pt x="508" y="64"/>
                    </a:lnTo>
                    <a:lnTo>
                      <a:pt x="511" y="47"/>
                    </a:lnTo>
                    <a:lnTo>
                      <a:pt x="517" y="32"/>
                    </a:lnTo>
                    <a:lnTo>
                      <a:pt x="527" y="20"/>
                    </a:lnTo>
                    <a:lnTo>
                      <a:pt x="540" y="9"/>
                    </a:lnTo>
                    <a:lnTo>
                      <a:pt x="556" y="2"/>
                    </a:lnTo>
                    <a:lnTo>
                      <a:pt x="572" y="0"/>
                    </a:lnTo>
                    <a:lnTo>
                      <a:pt x="589" y="2"/>
                    </a:lnTo>
                    <a:lnTo>
                      <a:pt x="605" y="9"/>
                    </a:lnTo>
                    <a:lnTo>
                      <a:pt x="618" y="20"/>
                    </a:lnTo>
                    <a:lnTo>
                      <a:pt x="628" y="32"/>
                    </a:lnTo>
                    <a:lnTo>
                      <a:pt x="634" y="47"/>
                    </a:lnTo>
                    <a:lnTo>
                      <a:pt x="636" y="64"/>
                    </a:lnTo>
                    <a:lnTo>
                      <a:pt x="636" y="193"/>
                    </a:lnTo>
                    <a:lnTo>
                      <a:pt x="634" y="209"/>
                    </a:lnTo>
                    <a:lnTo>
                      <a:pt x="628" y="224"/>
                    </a:lnTo>
                    <a:lnTo>
                      <a:pt x="618" y="237"/>
                    </a:lnTo>
                    <a:lnTo>
                      <a:pt x="605" y="248"/>
                    </a:lnTo>
                    <a:lnTo>
                      <a:pt x="589" y="254"/>
                    </a:lnTo>
                    <a:lnTo>
                      <a:pt x="572" y="257"/>
                    </a:lnTo>
                    <a:lnTo>
                      <a:pt x="64" y="257"/>
                    </a:lnTo>
                    <a:lnTo>
                      <a:pt x="47" y="254"/>
                    </a:lnTo>
                    <a:lnTo>
                      <a:pt x="31" y="248"/>
                    </a:lnTo>
                    <a:lnTo>
                      <a:pt x="18" y="237"/>
                    </a:lnTo>
                    <a:lnTo>
                      <a:pt x="9" y="224"/>
                    </a:lnTo>
                    <a:lnTo>
                      <a:pt x="2" y="209"/>
                    </a:lnTo>
                    <a:lnTo>
                      <a:pt x="0" y="193"/>
                    </a:lnTo>
                    <a:lnTo>
                      <a:pt x="0" y="64"/>
                    </a:lnTo>
                    <a:lnTo>
                      <a:pt x="2" y="47"/>
                    </a:lnTo>
                    <a:lnTo>
                      <a:pt x="9" y="32"/>
                    </a:lnTo>
                    <a:lnTo>
                      <a:pt x="18" y="20"/>
                    </a:lnTo>
                    <a:lnTo>
                      <a:pt x="31" y="9"/>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grpSp>
      <p:grpSp>
        <p:nvGrpSpPr>
          <p:cNvPr id="93" name="101 Grupo">
            <a:extLst>
              <a:ext uri="{FF2B5EF4-FFF2-40B4-BE49-F238E27FC236}">
                <a16:creationId xmlns:a16="http://schemas.microsoft.com/office/drawing/2014/main" xmlns="" id="{CDF39460-773D-4ECF-8D01-BE88571B2CED}"/>
              </a:ext>
            </a:extLst>
          </p:cNvPr>
          <p:cNvGrpSpPr/>
          <p:nvPr/>
        </p:nvGrpSpPr>
        <p:grpSpPr>
          <a:xfrm>
            <a:off x="4473420" y="4639684"/>
            <a:ext cx="899896" cy="899896"/>
            <a:chOff x="17458379" y="9537180"/>
            <a:chExt cx="1800000" cy="1800000"/>
          </a:xfrm>
        </p:grpSpPr>
        <p:sp>
          <p:nvSpPr>
            <p:cNvPr id="94" name="55 Elipse">
              <a:extLst>
                <a:ext uri="{FF2B5EF4-FFF2-40B4-BE49-F238E27FC236}">
                  <a16:creationId xmlns:a16="http://schemas.microsoft.com/office/drawing/2014/main" xmlns="" id="{5F086CF1-13BA-4C84-8112-5D2715996694}"/>
                </a:ext>
              </a:extLst>
            </p:cNvPr>
            <p:cNvSpPr>
              <a:spLocks noChangeAspect="1"/>
            </p:cNvSpPr>
            <p:nvPr/>
          </p:nvSpPr>
          <p:spPr bwMode="auto">
            <a:xfrm>
              <a:off x="17458379" y="9537180"/>
              <a:ext cx="1800000" cy="1800000"/>
            </a:xfrm>
            <a:prstGeom prst="ellipse">
              <a:avLst/>
            </a:prstGeom>
            <a:gradFill>
              <a:gsLst>
                <a:gs pos="0">
                  <a:schemeClr val="accent2"/>
                </a:gs>
                <a:gs pos="93000">
                  <a:srgbClr val="A5DEFF"/>
                </a:gs>
              </a:gsLst>
              <a:lin ang="204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SV">
                <a:solidFill>
                  <a:schemeClr val="lt1"/>
                </a:solidFill>
              </a:endParaRPr>
            </a:p>
          </p:txBody>
        </p:sp>
        <p:grpSp>
          <p:nvGrpSpPr>
            <p:cNvPr id="95" name="98 Grupo">
              <a:extLst>
                <a:ext uri="{FF2B5EF4-FFF2-40B4-BE49-F238E27FC236}">
                  <a16:creationId xmlns:a16="http://schemas.microsoft.com/office/drawing/2014/main" xmlns="" id="{0A53905F-B31C-4278-A597-12A08238EA14}"/>
                </a:ext>
              </a:extLst>
            </p:cNvPr>
            <p:cNvGrpSpPr/>
            <p:nvPr/>
          </p:nvGrpSpPr>
          <p:grpSpPr>
            <a:xfrm>
              <a:off x="17967756" y="10229443"/>
              <a:ext cx="781246" cy="415474"/>
              <a:chOff x="14243050" y="-1187450"/>
              <a:chExt cx="547688" cy="279400"/>
            </a:xfrm>
            <a:solidFill>
              <a:schemeClr val="bg1"/>
            </a:solidFill>
          </p:grpSpPr>
          <p:sp>
            <p:nvSpPr>
              <p:cNvPr id="96" name="Freeform 21">
                <a:extLst>
                  <a:ext uri="{FF2B5EF4-FFF2-40B4-BE49-F238E27FC236}">
                    <a16:creationId xmlns:a16="http://schemas.microsoft.com/office/drawing/2014/main" xmlns="" id="{1D8A66E0-8351-41B2-BCFA-EB08005D6B82}"/>
                  </a:ext>
                </a:extLst>
              </p:cNvPr>
              <p:cNvSpPr>
                <a:spLocks/>
              </p:cNvSpPr>
              <p:nvPr/>
            </p:nvSpPr>
            <p:spPr bwMode="auto">
              <a:xfrm>
                <a:off x="14243050" y="-1187450"/>
                <a:ext cx="461963" cy="279400"/>
              </a:xfrm>
              <a:custGeom>
                <a:avLst/>
                <a:gdLst>
                  <a:gd name="T0" fmla="*/ 2847 w 2911"/>
                  <a:gd name="T1" fmla="*/ 0 h 1759"/>
                  <a:gd name="T2" fmla="*/ 2885 w 2911"/>
                  <a:gd name="T3" fmla="*/ 13 h 1759"/>
                  <a:gd name="T4" fmla="*/ 2908 w 2911"/>
                  <a:gd name="T5" fmla="*/ 44 h 1759"/>
                  <a:gd name="T6" fmla="*/ 2911 w 2911"/>
                  <a:gd name="T7" fmla="*/ 383 h 1759"/>
                  <a:gd name="T8" fmla="*/ 2901 w 2911"/>
                  <a:gd name="T9" fmla="*/ 416 h 1759"/>
                  <a:gd name="T10" fmla="*/ 2852 w 2911"/>
                  <a:gd name="T11" fmla="*/ 468 h 1759"/>
                  <a:gd name="T12" fmla="*/ 2787 w 2911"/>
                  <a:gd name="T13" fmla="*/ 551 h 1759"/>
                  <a:gd name="T14" fmla="*/ 2738 w 2911"/>
                  <a:gd name="T15" fmla="*/ 644 h 1759"/>
                  <a:gd name="T16" fmla="*/ 2711 w 2911"/>
                  <a:gd name="T17" fmla="*/ 709 h 1759"/>
                  <a:gd name="T18" fmla="*/ 2687 w 2911"/>
                  <a:gd name="T19" fmla="*/ 731 h 1759"/>
                  <a:gd name="T20" fmla="*/ 2655 w 2911"/>
                  <a:gd name="T21" fmla="*/ 738 h 1759"/>
                  <a:gd name="T22" fmla="*/ 2623 w 2911"/>
                  <a:gd name="T23" fmla="*/ 727 h 1759"/>
                  <a:gd name="T24" fmla="*/ 2602 w 2911"/>
                  <a:gd name="T25" fmla="*/ 703 h 1759"/>
                  <a:gd name="T26" fmla="*/ 2594 w 2911"/>
                  <a:gd name="T27" fmla="*/ 671 h 1759"/>
                  <a:gd name="T28" fmla="*/ 2618 w 2911"/>
                  <a:gd name="T29" fmla="*/ 599 h 1759"/>
                  <a:gd name="T30" fmla="*/ 2672 w 2911"/>
                  <a:gd name="T31" fmla="*/ 494 h 1759"/>
                  <a:gd name="T32" fmla="*/ 2742 w 2911"/>
                  <a:gd name="T33" fmla="*/ 399 h 1759"/>
                  <a:gd name="T34" fmla="*/ 2783 w 2911"/>
                  <a:gd name="T35" fmla="*/ 128 h 1759"/>
                  <a:gd name="T36" fmla="*/ 128 w 2911"/>
                  <a:gd name="T37" fmla="*/ 1632 h 1759"/>
                  <a:gd name="T38" fmla="*/ 2783 w 2911"/>
                  <a:gd name="T39" fmla="*/ 1405 h 1759"/>
                  <a:gd name="T40" fmla="*/ 2708 w 2911"/>
                  <a:gd name="T41" fmla="*/ 1318 h 1759"/>
                  <a:gd name="T42" fmla="*/ 2647 w 2911"/>
                  <a:gd name="T43" fmla="*/ 1222 h 1759"/>
                  <a:gd name="T44" fmla="*/ 2603 w 2911"/>
                  <a:gd name="T45" fmla="*/ 1119 h 1759"/>
                  <a:gd name="T46" fmla="*/ 2599 w 2911"/>
                  <a:gd name="T47" fmla="*/ 1086 h 1759"/>
                  <a:gd name="T48" fmla="*/ 2614 w 2911"/>
                  <a:gd name="T49" fmla="*/ 1057 h 1759"/>
                  <a:gd name="T50" fmla="*/ 2642 w 2911"/>
                  <a:gd name="T51" fmla="*/ 1038 h 1759"/>
                  <a:gd name="T52" fmla="*/ 2675 w 2911"/>
                  <a:gd name="T53" fmla="*/ 1036 h 1759"/>
                  <a:gd name="T54" fmla="*/ 2704 w 2911"/>
                  <a:gd name="T55" fmla="*/ 1050 h 1759"/>
                  <a:gd name="T56" fmla="*/ 2723 w 2911"/>
                  <a:gd name="T57" fmla="*/ 1077 h 1759"/>
                  <a:gd name="T58" fmla="*/ 2764 w 2911"/>
                  <a:gd name="T59" fmla="*/ 1169 h 1759"/>
                  <a:gd name="T60" fmla="*/ 2820 w 2911"/>
                  <a:gd name="T61" fmla="*/ 1254 h 1759"/>
                  <a:gd name="T62" fmla="*/ 2891 w 2911"/>
                  <a:gd name="T63" fmla="*/ 1329 h 1759"/>
                  <a:gd name="T64" fmla="*/ 2909 w 2911"/>
                  <a:gd name="T65" fmla="*/ 1359 h 1759"/>
                  <a:gd name="T66" fmla="*/ 2911 w 2911"/>
                  <a:gd name="T67" fmla="*/ 1696 h 1759"/>
                  <a:gd name="T68" fmla="*/ 2902 w 2911"/>
                  <a:gd name="T69" fmla="*/ 1728 h 1759"/>
                  <a:gd name="T70" fmla="*/ 2880 w 2911"/>
                  <a:gd name="T71" fmla="*/ 1750 h 1759"/>
                  <a:gd name="T72" fmla="*/ 2847 w 2911"/>
                  <a:gd name="T73" fmla="*/ 1759 h 1759"/>
                  <a:gd name="T74" fmla="*/ 44 w 2911"/>
                  <a:gd name="T75" fmla="*/ 1756 h 1759"/>
                  <a:gd name="T76" fmla="*/ 13 w 2911"/>
                  <a:gd name="T77" fmla="*/ 1733 h 1759"/>
                  <a:gd name="T78" fmla="*/ 0 w 2911"/>
                  <a:gd name="T79" fmla="*/ 1696 h 1759"/>
                  <a:gd name="T80" fmla="*/ 3 w 2911"/>
                  <a:gd name="T81" fmla="*/ 44 h 1759"/>
                  <a:gd name="T82" fmla="*/ 27 w 2911"/>
                  <a:gd name="T83" fmla="*/ 13 h 1759"/>
                  <a:gd name="T84" fmla="*/ 64 w 2911"/>
                  <a:gd name="T85" fmla="*/ 0 h 1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11" h="1759">
                    <a:moveTo>
                      <a:pt x="64" y="0"/>
                    </a:moveTo>
                    <a:lnTo>
                      <a:pt x="2847" y="0"/>
                    </a:lnTo>
                    <a:lnTo>
                      <a:pt x="2867" y="3"/>
                    </a:lnTo>
                    <a:lnTo>
                      <a:pt x="2885" y="13"/>
                    </a:lnTo>
                    <a:lnTo>
                      <a:pt x="2899" y="27"/>
                    </a:lnTo>
                    <a:lnTo>
                      <a:pt x="2908" y="44"/>
                    </a:lnTo>
                    <a:lnTo>
                      <a:pt x="2911" y="64"/>
                    </a:lnTo>
                    <a:lnTo>
                      <a:pt x="2911" y="383"/>
                    </a:lnTo>
                    <a:lnTo>
                      <a:pt x="2909" y="400"/>
                    </a:lnTo>
                    <a:lnTo>
                      <a:pt x="2901" y="416"/>
                    </a:lnTo>
                    <a:lnTo>
                      <a:pt x="2891" y="430"/>
                    </a:lnTo>
                    <a:lnTo>
                      <a:pt x="2852" y="468"/>
                    </a:lnTo>
                    <a:lnTo>
                      <a:pt x="2818" y="509"/>
                    </a:lnTo>
                    <a:lnTo>
                      <a:pt x="2787" y="551"/>
                    </a:lnTo>
                    <a:lnTo>
                      <a:pt x="2761" y="597"/>
                    </a:lnTo>
                    <a:lnTo>
                      <a:pt x="2738" y="644"/>
                    </a:lnTo>
                    <a:lnTo>
                      <a:pt x="2719" y="693"/>
                    </a:lnTo>
                    <a:lnTo>
                      <a:pt x="2711" y="709"/>
                    </a:lnTo>
                    <a:lnTo>
                      <a:pt x="2701" y="722"/>
                    </a:lnTo>
                    <a:lnTo>
                      <a:pt x="2687" y="731"/>
                    </a:lnTo>
                    <a:lnTo>
                      <a:pt x="2672" y="737"/>
                    </a:lnTo>
                    <a:lnTo>
                      <a:pt x="2655" y="738"/>
                    </a:lnTo>
                    <a:lnTo>
                      <a:pt x="2639" y="735"/>
                    </a:lnTo>
                    <a:lnTo>
                      <a:pt x="2623" y="727"/>
                    </a:lnTo>
                    <a:lnTo>
                      <a:pt x="2610" y="717"/>
                    </a:lnTo>
                    <a:lnTo>
                      <a:pt x="2602" y="703"/>
                    </a:lnTo>
                    <a:lnTo>
                      <a:pt x="2596" y="688"/>
                    </a:lnTo>
                    <a:lnTo>
                      <a:pt x="2594" y="671"/>
                    </a:lnTo>
                    <a:lnTo>
                      <a:pt x="2597" y="654"/>
                    </a:lnTo>
                    <a:lnTo>
                      <a:pt x="2618" y="599"/>
                    </a:lnTo>
                    <a:lnTo>
                      <a:pt x="2643" y="546"/>
                    </a:lnTo>
                    <a:lnTo>
                      <a:pt x="2672" y="494"/>
                    </a:lnTo>
                    <a:lnTo>
                      <a:pt x="2705" y="445"/>
                    </a:lnTo>
                    <a:lnTo>
                      <a:pt x="2742" y="399"/>
                    </a:lnTo>
                    <a:lnTo>
                      <a:pt x="2783" y="355"/>
                    </a:lnTo>
                    <a:lnTo>
                      <a:pt x="2783" y="128"/>
                    </a:lnTo>
                    <a:lnTo>
                      <a:pt x="128" y="128"/>
                    </a:lnTo>
                    <a:lnTo>
                      <a:pt x="128" y="1632"/>
                    </a:lnTo>
                    <a:lnTo>
                      <a:pt x="2783" y="1632"/>
                    </a:lnTo>
                    <a:lnTo>
                      <a:pt x="2783" y="1405"/>
                    </a:lnTo>
                    <a:lnTo>
                      <a:pt x="2743" y="1362"/>
                    </a:lnTo>
                    <a:lnTo>
                      <a:pt x="2708" y="1318"/>
                    </a:lnTo>
                    <a:lnTo>
                      <a:pt x="2676" y="1271"/>
                    </a:lnTo>
                    <a:lnTo>
                      <a:pt x="2647" y="1222"/>
                    </a:lnTo>
                    <a:lnTo>
                      <a:pt x="2623" y="1172"/>
                    </a:lnTo>
                    <a:lnTo>
                      <a:pt x="2603" y="1119"/>
                    </a:lnTo>
                    <a:lnTo>
                      <a:pt x="2598" y="1103"/>
                    </a:lnTo>
                    <a:lnTo>
                      <a:pt x="2599" y="1086"/>
                    </a:lnTo>
                    <a:lnTo>
                      <a:pt x="2605" y="1070"/>
                    </a:lnTo>
                    <a:lnTo>
                      <a:pt x="2614" y="1057"/>
                    </a:lnTo>
                    <a:lnTo>
                      <a:pt x="2626" y="1045"/>
                    </a:lnTo>
                    <a:lnTo>
                      <a:pt x="2642" y="1038"/>
                    </a:lnTo>
                    <a:lnTo>
                      <a:pt x="2658" y="1035"/>
                    </a:lnTo>
                    <a:lnTo>
                      <a:pt x="2675" y="1036"/>
                    </a:lnTo>
                    <a:lnTo>
                      <a:pt x="2690" y="1041"/>
                    </a:lnTo>
                    <a:lnTo>
                      <a:pt x="2704" y="1050"/>
                    </a:lnTo>
                    <a:lnTo>
                      <a:pt x="2715" y="1061"/>
                    </a:lnTo>
                    <a:lnTo>
                      <a:pt x="2723" y="1077"/>
                    </a:lnTo>
                    <a:lnTo>
                      <a:pt x="2741" y="1124"/>
                    </a:lnTo>
                    <a:lnTo>
                      <a:pt x="2764" y="1169"/>
                    </a:lnTo>
                    <a:lnTo>
                      <a:pt x="2790" y="1213"/>
                    </a:lnTo>
                    <a:lnTo>
                      <a:pt x="2820" y="1254"/>
                    </a:lnTo>
                    <a:lnTo>
                      <a:pt x="2853" y="1293"/>
                    </a:lnTo>
                    <a:lnTo>
                      <a:pt x="2891" y="1329"/>
                    </a:lnTo>
                    <a:lnTo>
                      <a:pt x="2901" y="1343"/>
                    </a:lnTo>
                    <a:lnTo>
                      <a:pt x="2909" y="1359"/>
                    </a:lnTo>
                    <a:lnTo>
                      <a:pt x="2911" y="1376"/>
                    </a:lnTo>
                    <a:lnTo>
                      <a:pt x="2911" y="1696"/>
                    </a:lnTo>
                    <a:lnTo>
                      <a:pt x="2909" y="1713"/>
                    </a:lnTo>
                    <a:lnTo>
                      <a:pt x="2902" y="1728"/>
                    </a:lnTo>
                    <a:lnTo>
                      <a:pt x="2893" y="1741"/>
                    </a:lnTo>
                    <a:lnTo>
                      <a:pt x="2880" y="1750"/>
                    </a:lnTo>
                    <a:lnTo>
                      <a:pt x="2864" y="1757"/>
                    </a:lnTo>
                    <a:lnTo>
                      <a:pt x="2847" y="1759"/>
                    </a:lnTo>
                    <a:lnTo>
                      <a:pt x="64" y="1759"/>
                    </a:lnTo>
                    <a:lnTo>
                      <a:pt x="44" y="1756"/>
                    </a:lnTo>
                    <a:lnTo>
                      <a:pt x="27" y="1747"/>
                    </a:lnTo>
                    <a:lnTo>
                      <a:pt x="13" y="1733"/>
                    </a:lnTo>
                    <a:lnTo>
                      <a:pt x="3" y="1716"/>
                    </a:lnTo>
                    <a:lnTo>
                      <a:pt x="0" y="1696"/>
                    </a:lnTo>
                    <a:lnTo>
                      <a:pt x="0" y="64"/>
                    </a:lnTo>
                    <a:lnTo>
                      <a:pt x="3" y="44"/>
                    </a:lnTo>
                    <a:lnTo>
                      <a:pt x="13" y="27"/>
                    </a:lnTo>
                    <a:lnTo>
                      <a:pt x="27" y="13"/>
                    </a:lnTo>
                    <a:lnTo>
                      <a:pt x="44"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97" name="Freeform 22">
                <a:extLst>
                  <a:ext uri="{FF2B5EF4-FFF2-40B4-BE49-F238E27FC236}">
                    <a16:creationId xmlns:a16="http://schemas.microsoft.com/office/drawing/2014/main" xmlns="" id="{4F4A5E41-4950-4622-9688-B7CBD0F08999}"/>
                  </a:ext>
                </a:extLst>
              </p:cNvPr>
              <p:cNvSpPr>
                <a:spLocks/>
              </p:cNvSpPr>
              <p:nvPr/>
            </p:nvSpPr>
            <p:spPr bwMode="auto">
              <a:xfrm>
                <a:off x="14716125" y="-1130300"/>
                <a:ext cx="74613" cy="165100"/>
              </a:xfrm>
              <a:custGeom>
                <a:avLst/>
                <a:gdLst>
                  <a:gd name="T0" fmla="*/ 79 w 471"/>
                  <a:gd name="T1" fmla="*/ 0 h 1045"/>
                  <a:gd name="T2" fmla="*/ 243 w 471"/>
                  <a:gd name="T3" fmla="*/ 0 h 1045"/>
                  <a:gd name="T4" fmla="*/ 279 w 471"/>
                  <a:gd name="T5" fmla="*/ 5 h 1045"/>
                  <a:gd name="T6" fmla="*/ 315 w 471"/>
                  <a:gd name="T7" fmla="*/ 14 h 1045"/>
                  <a:gd name="T8" fmla="*/ 348 w 471"/>
                  <a:gd name="T9" fmla="*/ 29 h 1045"/>
                  <a:gd name="T10" fmla="*/ 378 w 471"/>
                  <a:gd name="T11" fmla="*/ 50 h 1045"/>
                  <a:gd name="T12" fmla="*/ 404 w 471"/>
                  <a:gd name="T13" fmla="*/ 76 h 1045"/>
                  <a:gd name="T14" fmla="*/ 427 w 471"/>
                  <a:gd name="T15" fmla="*/ 106 h 1045"/>
                  <a:gd name="T16" fmla="*/ 446 w 471"/>
                  <a:gd name="T17" fmla="*/ 139 h 1045"/>
                  <a:gd name="T18" fmla="*/ 460 w 471"/>
                  <a:gd name="T19" fmla="*/ 176 h 1045"/>
                  <a:gd name="T20" fmla="*/ 468 w 471"/>
                  <a:gd name="T21" fmla="*/ 215 h 1045"/>
                  <a:gd name="T22" fmla="*/ 471 w 471"/>
                  <a:gd name="T23" fmla="*/ 256 h 1045"/>
                  <a:gd name="T24" fmla="*/ 471 w 471"/>
                  <a:gd name="T25" fmla="*/ 789 h 1045"/>
                  <a:gd name="T26" fmla="*/ 468 w 471"/>
                  <a:gd name="T27" fmla="*/ 830 h 1045"/>
                  <a:gd name="T28" fmla="*/ 459 w 471"/>
                  <a:gd name="T29" fmla="*/ 870 h 1045"/>
                  <a:gd name="T30" fmla="*/ 445 w 471"/>
                  <a:gd name="T31" fmla="*/ 906 h 1045"/>
                  <a:gd name="T32" fmla="*/ 426 w 471"/>
                  <a:gd name="T33" fmla="*/ 940 h 1045"/>
                  <a:gd name="T34" fmla="*/ 402 w 471"/>
                  <a:gd name="T35" fmla="*/ 970 h 1045"/>
                  <a:gd name="T36" fmla="*/ 374 w 471"/>
                  <a:gd name="T37" fmla="*/ 996 h 1045"/>
                  <a:gd name="T38" fmla="*/ 343 w 471"/>
                  <a:gd name="T39" fmla="*/ 1016 h 1045"/>
                  <a:gd name="T40" fmla="*/ 309 w 471"/>
                  <a:gd name="T41" fmla="*/ 1032 h 1045"/>
                  <a:gd name="T42" fmla="*/ 273 w 471"/>
                  <a:gd name="T43" fmla="*/ 1041 h 1045"/>
                  <a:gd name="T44" fmla="*/ 236 w 471"/>
                  <a:gd name="T45" fmla="*/ 1045 h 1045"/>
                  <a:gd name="T46" fmla="*/ 64 w 471"/>
                  <a:gd name="T47" fmla="*/ 1045 h 1045"/>
                  <a:gd name="T48" fmla="*/ 44 w 471"/>
                  <a:gd name="T49" fmla="*/ 1041 h 1045"/>
                  <a:gd name="T50" fmla="*/ 26 w 471"/>
                  <a:gd name="T51" fmla="*/ 1033 h 1045"/>
                  <a:gd name="T52" fmla="*/ 12 w 471"/>
                  <a:gd name="T53" fmla="*/ 1019 h 1045"/>
                  <a:gd name="T54" fmla="*/ 3 w 471"/>
                  <a:gd name="T55" fmla="*/ 1001 h 1045"/>
                  <a:gd name="T56" fmla="*/ 0 w 471"/>
                  <a:gd name="T57" fmla="*/ 981 h 1045"/>
                  <a:gd name="T58" fmla="*/ 3 w 471"/>
                  <a:gd name="T59" fmla="*/ 960 h 1045"/>
                  <a:gd name="T60" fmla="*/ 12 w 471"/>
                  <a:gd name="T61" fmla="*/ 943 h 1045"/>
                  <a:gd name="T62" fmla="*/ 26 w 471"/>
                  <a:gd name="T63" fmla="*/ 929 h 1045"/>
                  <a:gd name="T64" fmla="*/ 44 w 471"/>
                  <a:gd name="T65" fmla="*/ 920 h 1045"/>
                  <a:gd name="T66" fmla="*/ 64 w 471"/>
                  <a:gd name="T67" fmla="*/ 917 h 1045"/>
                  <a:gd name="T68" fmla="*/ 236 w 471"/>
                  <a:gd name="T69" fmla="*/ 917 h 1045"/>
                  <a:gd name="T70" fmla="*/ 260 w 471"/>
                  <a:gd name="T71" fmla="*/ 913 h 1045"/>
                  <a:gd name="T72" fmla="*/ 283 w 471"/>
                  <a:gd name="T73" fmla="*/ 904 h 1045"/>
                  <a:gd name="T74" fmla="*/ 303 w 471"/>
                  <a:gd name="T75" fmla="*/ 889 h 1045"/>
                  <a:gd name="T76" fmla="*/ 319 w 471"/>
                  <a:gd name="T77" fmla="*/ 869 h 1045"/>
                  <a:gd name="T78" fmla="*/ 332 w 471"/>
                  <a:gd name="T79" fmla="*/ 845 h 1045"/>
                  <a:gd name="T80" fmla="*/ 340 w 471"/>
                  <a:gd name="T81" fmla="*/ 818 h 1045"/>
                  <a:gd name="T82" fmla="*/ 343 w 471"/>
                  <a:gd name="T83" fmla="*/ 789 h 1045"/>
                  <a:gd name="T84" fmla="*/ 343 w 471"/>
                  <a:gd name="T85" fmla="*/ 256 h 1045"/>
                  <a:gd name="T86" fmla="*/ 340 w 471"/>
                  <a:gd name="T87" fmla="*/ 228 h 1045"/>
                  <a:gd name="T88" fmla="*/ 333 w 471"/>
                  <a:gd name="T89" fmla="*/ 201 h 1045"/>
                  <a:gd name="T90" fmla="*/ 321 w 471"/>
                  <a:gd name="T91" fmla="*/ 176 h 1045"/>
                  <a:gd name="T92" fmla="*/ 305 w 471"/>
                  <a:gd name="T93" fmla="*/ 157 h 1045"/>
                  <a:gd name="T94" fmla="*/ 287 w 471"/>
                  <a:gd name="T95" fmla="*/ 141 h 1045"/>
                  <a:gd name="T96" fmla="*/ 266 w 471"/>
                  <a:gd name="T97" fmla="*/ 132 h 1045"/>
                  <a:gd name="T98" fmla="*/ 243 w 471"/>
                  <a:gd name="T99" fmla="*/ 128 h 1045"/>
                  <a:gd name="T100" fmla="*/ 79 w 471"/>
                  <a:gd name="T101" fmla="*/ 128 h 1045"/>
                  <a:gd name="T102" fmla="*/ 59 w 471"/>
                  <a:gd name="T103" fmla="*/ 125 h 1045"/>
                  <a:gd name="T104" fmla="*/ 41 w 471"/>
                  <a:gd name="T105" fmla="*/ 117 h 1045"/>
                  <a:gd name="T106" fmla="*/ 27 w 471"/>
                  <a:gd name="T107" fmla="*/ 103 h 1045"/>
                  <a:gd name="T108" fmla="*/ 18 w 471"/>
                  <a:gd name="T109" fmla="*/ 85 h 1045"/>
                  <a:gd name="T110" fmla="*/ 15 w 471"/>
                  <a:gd name="T111" fmla="*/ 65 h 1045"/>
                  <a:gd name="T112" fmla="*/ 18 w 471"/>
                  <a:gd name="T113" fmla="*/ 45 h 1045"/>
                  <a:gd name="T114" fmla="*/ 27 w 471"/>
                  <a:gd name="T115" fmla="*/ 27 h 1045"/>
                  <a:gd name="T116" fmla="*/ 41 w 471"/>
                  <a:gd name="T117" fmla="*/ 13 h 1045"/>
                  <a:gd name="T118" fmla="*/ 59 w 471"/>
                  <a:gd name="T119" fmla="*/ 4 h 1045"/>
                  <a:gd name="T120" fmla="*/ 79 w 471"/>
                  <a:gd name="T121" fmla="*/ 0 h 10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71" h="1045">
                    <a:moveTo>
                      <a:pt x="79" y="0"/>
                    </a:moveTo>
                    <a:lnTo>
                      <a:pt x="243" y="0"/>
                    </a:lnTo>
                    <a:lnTo>
                      <a:pt x="279" y="5"/>
                    </a:lnTo>
                    <a:lnTo>
                      <a:pt x="315" y="14"/>
                    </a:lnTo>
                    <a:lnTo>
                      <a:pt x="348" y="29"/>
                    </a:lnTo>
                    <a:lnTo>
                      <a:pt x="378" y="50"/>
                    </a:lnTo>
                    <a:lnTo>
                      <a:pt x="404" y="76"/>
                    </a:lnTo>
                    <a:lnTo>
                      <a:pt x="427" y="106"/>
                    </a:lnTo>
                    <a:lnTo>
                      <a:pt x="446" y="139"/>
                    </a:lnTo>
                    <a:lnTo>
                      <a:pt x="460" y="176"/>
                    </a:lnTo>
                    <a:lnTo>
                      <a:pt x="468" y="215"/>
                    </a:lnTo>
                    <a:lnTo>
                      <a:pt x="471" y="256"/>
                    </a:lnTo>
                    <a:lnTo>
                      <a:pt x="471" y="789"/>
                    </a:lnTo>
                    <a:lnTo>
                      <a:pt x="468" y="830"/>
                    </a:lnTo>
                    <a:lnTo>
                      <a:pt x="459" y="870"/>
                    </a:lnTo>
                    <a:lnTo>
                      <a:pt x="445" y="906"/>
                    </a:lnTo>
                    <a:lnTo>
                      <a:pt x="426" y="940"/>
                    </a:lnTo>
                    <a:lnTo>
                      <a:pt x="402" y="970"/>
                    </a:lnTo>
                    <a:lnTo>
                      <a:pt x="374" y="996"/>
                    </a:lnTo>
                    <a:lnTo>
                      <a:pt x="343" y="1016"/>
                    </a:lnTo>
                    <a:lnTo>
                      <a:pt x="309" y="1032"/>
                    </a:lnTo>
                    <a:lnTo>
                      <a:pt x="273" y="1041"/>
                    </a:lnTo>
                    <a:lnTo>
                      <a:pt x="236" y="1045"/>
                    </a:lnTo>
                    <a:lnTo>
                      <a:pt x="64" y="1045"/>
                    </a:lnTo>
                    <a:lnTo>
                      <a:pt x="44" y="1041"/>
                    </a:lnTo>
                    <a:lnTo>
                      <a:pt x="26" y="1033"/>
                    </a:lnTo>
                    <a:lnTo>
                      <a:pt x="12" y="1019"/>
                    </a:lnTo>
                    <a:lnTo>
                      <a:pt x="3" y="1001"/>
                    </a:lnTo>
                    <a:lnTo>
                      <a:pt x="0" y="981"/>
                    </a:lnTo>
                    <a:lnTo>
                      <a:pt x="3" y="960"/>
                    </a:lnTo>
                    <a:lnTo>
                      <a:pt x="12" y="943"/>
                    </a:lnTo>
                    <a:lnTo>
                      <a:pt x="26" y="929"/>
                    </a:lnTo>
                    <a:lnTo>
                      <a:pt x="44" y="920"/>
                    </a:lnTo>
                    <a:lnTo>
                      <a:pt x="64" y="917"/>
                    </a:lnTo>
                    <a:lnTo>
                      <a:pt x="236" y="917"/>
                    </a:lnTo>
                    <a:lnTo>
                      <a:pt x="260" y="913"/>
                    </a:lnTo>
                    <a:lnTo>
                      <a:pt x="283" y="904"/>
                    </a:lnTo>
                    <a:lnTo>
                      <a:pt x="303" y="889"/>
                    </a:lnTo>
                    <a:lnTo>
                      <a:pt x="319" y="869"/>
                    </a:lnTo>
                    <a:lnTo>
                      <a:pt x="332" y="845"/>
                    </a:lnTo>
                    <a:lnTo>
                      <a:pt x="340" y="818"/>
                    </a:lnTo>
                    <a:lnTo>
                      <a:pt x="343" y="789"/>
                    </a:lnTo>
                    <a:lnTo>
                      <a:pt x="343" y="256"/>
                    </a:lnTo>
                    <a:lnTo>
                      <a:pt x="340" y="228"/>
                    </a:lnTo>
                    <a:lnTo>
                      <a:pt x="333" y="201"/>
                    </a:lnTo>
                    <a:lnTo>
                      <a:pt x="321" y="176"/>
                    </a:lnTo>
                    <a:lnTo>
                      <a:pt x="305" y="157"/>
                    </a:lnTo>
                    <a:lnTo>
                      <a:pt x="287" y="141"/>
                    </a:lnTo>
                    <a:lnTo>
                      <a:pt x="266" y="132"/>
                    </a:lnTo>
                    <a:lnTo>
                      <a:pt x="243" y="128"/>
                    </a:lnTo>
                    <a:lnTo>
                      <a:pt x="79" y="128"/>
                    </a:lnTo>
                    <a:lnTo>
                      <a:pt x="59" y="125"/>
                    </a:lnTo>
                    <a:lnTo>
                      <a:pt x="41" y="117"/>
                    </a:lnTo>
                    <a:lnTo>
                      <a:pt x="27" y="103"/>
                    </a:lnTo>
                    <a:lnTo>
                      <a:pt x="18" y="85"/>
                    </a:lnTo>
                    <a:lnTo>
                      <a:pt x="15" y="65"/>
                    </a:lnTo>
                    <a:lnTo>
                      <a:pt x="18" y="45"/>
                    </a:lnTo>
                    <a:lnTo>
                      <a:pt x="27" y="27"/>
                    </a:lnTo>
                    <a:lnTo>
                      <a:pt x="41" y="13"/>
                    </a:lnTo>
                    <a:lnTo>
                      <a:pt x="59" y="4"/>
                    </a:lnTo>
                    <a:lnTo>
                      <a:pt x="79"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98" name="Freeform 23">
                <a:extLst>
                  <a:ext uri="{FF2B5EF4-FFF2-40B4-BE49-F238E27FC236}">
                    <a16:creationId xmlns:a16="http://schemas.microsoft.com/office/drawing/2014/main" xmlns="" id="{3C9D1CAF-C0C3-49D1-B16A-9004854A4F39}"/>
                  </a:ext>
                </a:extLst>
              </p:cNvPr>
              <p:cNvSpPr>
                <a:spLocks noEditPoints="1"/>
              </p:cNvSpPr>
              <p:nvPr/>
            </p:nvSpPr>
            <p:spPr bwMode="auto">
              <a:xfrm>
                <a:off x="14285913" y="-1141413"/>
                <a:ext cx="146050" cy="187325"/>
              </a:xfrm>
              <a:custGeom>
                <a:avLst/>
                <a:gdLst>
                  <a:gd name="T0" fmla="*/ 128 w 912"/>
                  <a:gd name="T1" fmla="*/ 128 h 1178"/>
                  <a:gd name="T2" fmla="*/ 128 w 912"/>
                  <a:gd name="T3" fmla="*/ 1050 h 1178"/>
                  <a:gd name="T4" fmla="*/ 761 w 912"/>
                  <a:gd name="T5" fmla="*/ 1050 h 1178"/>
                  <a:gd name="T6" fmla="*/ 480 w 912"/>
                  <a:gd name="T7" fmla="*/ 128 h 1178"/>
                  <a:gd name="T8" fmla="*/ 128 w 912"/>
                  <a:gd name="T9" fmla="*/ 128 h 1178"/>
                  <a:gd name="T10" fmla="*/ 64 w 912"/>
                  <a:gd name="T11" fmla="*/ 0 h 1178"/>
                  <a:gd name="T12" fmla="*/ 528 w 912"/>
                  <a:gd name="T13" fmla="*/ 0 h 1178"/>
                  <a:gd name="T14" fmla="*/ 544 w 912"/>
                  <a:gd name="T15" fmla="*/ 2 h 1178"/>
                  <a:gd name="T16" fmla="*/ 559 w 912"/>
                  <a:gd name="T17" fmla="*/ 8 h 1178"/>
                  <a:gd name="T18" fmla="*/ 572 w 912"/>
                  <a:gd name="T19" fmla="*/ 17 h 1178"/>
                  <a:gd name="T20" fmla="*/ 581 w 912"/>
                  <a:gd name="T21" fmla="*/ 30 h 1178"/>
                  <a:gd name="T22" fmla="*/ 589 w 912"/>
                  <a:gd name="T23" fmla="*/ 45 h 1178"/>
                  <a:gd name="T24" fmla="*/ 905 w 912"/>
                  <a:gd name="T25" fmla="*/ 1083 h 1178"/>
                  <a:gd name="T26" fmla="*/ 911 w 912"/>
                  <a:gd name="T27" fmla="*/ 1098 h 1178"/>
                  <a:gd name="T28" fmla="*/ 912 w 912"/>
                  <a:gd name="T29" fmla="*/ 1114 h 1178"/>
                  <a:gd name="T30" fmla="*/ 910 w 912"/>
                  <a:gd name="T31" fmla="*/ 1131 h 1178"/>
                  <a:gd name="T32" fmla="*/ 904 w 912"/>
                  <a:gd name="T33" fmla="*/ 1146 h 1178"/>
                  <a:gd name="T34" fmla="*/ 894 w 912"/>
                  <a:gd name="T35" fmla="*/ 1159 h 1178"/>
                  <a:gd name="T36" fmla="*/ 881 w 912"/>
                  <a:gd name="T37" fmla="*/ 1168 h 1178"/>
                  <a:gd name="T38" fmla="*/ 866 w 912"/>
                  <a:gd name="T39" fmla="*/ 1175 h 1178"/>
                  <a:gd name="T40" fmla="*/ 849 w 912"/>
                  <a:gd name="T41" fmla="*/ 1178 h 1178"/>
                  <a:gd name="T42" fmla="*/ 64 w 912"/>
                  <a:gd name="T43" fmla="*/ 1178 h 1178"/>
                  <a:gd name="T44" fmla="*/ 47 w 912"/>
                  <a:gd name="T45" fmla="*/ 1175 h 1178"/>
                  <a:gd name="T46" fmla="*/ 31 w 912"/>
                  <a:gd name="T47" fmla="*/ 1168 h 1178"/>
                  <a:gd name="T48" fmla="*/ 18 w 912"/>
                  <a:gd name="T49" fmla="*/ 1159 h 1178"/>
                  <a:gd name="T50" fmla="*/ 9 w 912"/>
                  <a:gd name="T51" fmla="*/ 1146 h 1178"/>
                  <a:gd name="T52" fmla="*/ 2 w 912"/>
                  <a:gd name="T53" fmla="*/ 1131 h 1178"/>
                  <a:gd name="T54" fmla="*/ 0 w 912"/>
                  <a:gd name="T55" fmla="*/ 1114 h 1178"/>
                  <a:gd name="T56" fmla="*/ 0 w 912"/>
                  <a:gd name="T57" fmla="*/ 64 h 1178"/>
                  <a:gd name="T58" fmla="*/ 2 w 912"/>
                  <a:gd name="T59" fmla="*/ 47 h 1178"/>
                  <a:gd name="T60" fmla="*/ 9 w 912"/>
                  <a:gd name="T61" fmla="*/ 31 h 1178"/>
                  <a:gd name="T62" fmla="*/ 18 w 912"/>
                  <a:gd name="T63" fmla="*/ 18 h 1178"/>
                  <a:gd name="T64" fmla="*/ 31 w 912"/>
                  <a:gd name="T65" fmla="*/ 9 h 1178"/>
                  <a:gd name="T66" fmla="*/ 47 w 912"/>
                  <a:gd name="T67" fmla="*/ 2 h 1178"/>
                  <a:gd name="T68" fmla="*/ 64 w 912"/>
                  <a:gd name="T69" fmla="*/ 0 h 1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12" h="1178">
                    <a:moveTo>
                      <a:pt x="128" y="128"/>
                    </a:moveTo>
                    <a:lnTo>
                      <a:pt x="128" y="1050"/>
                    </a:lnTo>
                    <a:lnTo>
                      <a:pt x="761" y="1050"/>
                    </a:lnTo>
                    <a:lnTo>
                      <a:pt x="480" y="128"/>
                    </a:lnTo>
                    <a:lnTo>
                      <a:pt x="128" y="128"/>
                    </a:lnTo>
                    <a:close/>
                    <a:moveTo>
                      <a:pt x="64" y="0"/>
                    </a:moveTo>
                    <a:lnTo>
                      <a:pt x="528" y="0"/>
                    </a:lnTo>
                    <a:lnTo>
                      <a:pt x="544" y="2"/>
                    </a:lnTo>
                    <a:lnTo>
                      <a:pt x="559" y="8"/>
                    </a:lnTo>
                    <a:lnTo>
                      <a:pt x="572" y="17"/>
                    </a:lnTo>
                    <a:lnTo>
                      <a:pt x="581" y="30"/>
                    </a:lnTo>
                    <a:lnTo>
                      <a:pt x="589" y="45"/>
                    </a:lnTo>
                    <a:lnTo>
                      <a:pt x="905" y="1083"/>
                    </a:lnTo>
                    <a:lnTo>
                      <a:pt x="911" y="1098"/>
                    </a:lnTo>
                    <a:lnTo>
                      <a:pt x="912" y="1114"/>
                    </a:lnTo>
                    <a:lnTo>
                      <a:pt x="910" y="1131"/>
                    </a:lnTo>
                    <a:lnTo>
                      <a:pt x="904" y="1146"/>
                    </a:lnTo>
                    <a:lnTo>
                      <a:pt x="894" y="1159"/>
                    </a:lnTo>
                    <a:lnTo>
                      <a:pt x="881" y="1168"/>
                    </a:lnTo>
                    <a:lnTo>
                      <a:pt x="866" y="1175"/>
                    </a:lnTo>
                    <a:lnTo>
                      <a:pt x="849" y="1178"/>
                    </a:lnTo>
                    <a:lnTo>
                      <a:pt x="64" y="1178"/>
                    </a:lnTo>
                    <a:lnTo>
                      <a:pt x="47" y="1175"/>
                    </a:lnTo>
                    <a:lnTo>
                      <a:pt x="31" y="1168"/>
                    </a:lnTo>
                    <a:lnTo>
                      <a:pt x="18" y="1159"/>
                    </a:lnTo>
                    <a:lnTo>
                      <a:pt x="9" y="1146"/>
                    </a:lnTo>
                    <a:lnTo>
                      <a:pt x="2" y="1131"/>
                    </a:lnTo>
                    <a:lnTo>
                      <a:pt x="0" y="1114"/>
                    </a:lnTo>
                    <a:lnTo>
                      <a:pt x="0" y="64"/>
                    </a:lnTo>
                    <a:lnTo>
                      <a:pt x="2" y="47"/>
                    </a:lnTo>
                    <a:lnTo>
                      <a:pt x="9" y="31"/>
                    </a:lnTo>
                    <a:lnTo>
                      <a:pt x="18" y="18"/>
                    </a:lnTo>
                    <a:lnTo>
                      <a:pt x="31" y="9"/>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grpSp>
      <p:grpSp>
        <p:nvGrpSpPr>
          <p:cNvPr id="99" name="100 Grupo">
            <a:extLst>
              <a:ext uri="{FF2B5EF4-FFF2-40B4-BE49-F238E27FC236}">
                <a16:creationId xmlns:a16="http://schemas.microsoft.com/office/drawing/2014/main" xmlns="" id="{0A85FD52-3D96-45B9-B323-CE82822B9CA5}"/>
              </a:ext>
            </a:extLst>
          </p:cNvPr>
          <p:cNvGrpSpPr/>
          <p:nvPr/>
        </p:nvGrpSpPr>
        <p:grpSpPr>
          <a:xfrm>
            <a:off x="4473420" y="2121861"/>
            <a:ext cx="899896" cy="899896"/>
            <a:chOff x="17048678" y="4455329"/>
            <a:chExt cx="1800000" cy="1800000"/>
          </a:xfrm>
        </p:grpSpPr>
        <p:sp>
          <p:nvSpPr>
            <p:cNvPr id="100" name="51 Elipse">
              <a:extLst>
                <a:ext uri="{FF2B5EF4-FFF2-40B4-BE49-F238E27FC236}">
                  <a16:creationId xmlns:a16="http://schemas.microsoft.com/office/drawing/2014/main" xmlns="" id="{C32A5EC7-A4AF-4394-984C-657A2575924F}"/>
                </a:ext>
              </a:extLst>
            </p:cNvPr>
            <p:cNvSpPr>
              <a:spLocks noChangeAspect="1"/>
            </p:cNvSpPr>
            <p:nvPr/>
          </p:nvSpPr>
          <p:spPr bwMode="auto">
            <a:xfrm>
              <a:off x="17048678" y="4455329"/>
              <a:ext cx="1800000" cy="1800000"/>
            </a:xfrm>
            <a:prstGeom prst="ellipse">
              <a:avLst/>
            </a:prstGeom>
            <a:gradFill>
              <a:gsLst>
                <a:gs pos="0">
                  <a:schemeClr val="accent2"/>
                </a:gs>
                <a:gs pos="93000">
                  <a:srgbClr val="A5DEFF"/>
                </a:gs>
              </a:gsLst>
              <a:lin ang="204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SV">
                <a:solidFill>
                  <a:schemeClr val="lt1"/>
                </a:solidFill>
              </a:endParaRPr>
            </a:p>
          </p:txBody>
        </p:sp>
        <p:grpSp>
          <p:nvGrpSpPr>
            <p:cNvPr id="101" name="Group 26">
              <a:extLst>
                <a:ext uri="{FF2B5EF4-FFF2-40B4-BE49-F238E27FC236}">
                  <a16:creationId xmlns:a16="http://schemas.microsoft.com/office/drawing/2014/main" xmlns="" id="{5B60147C-DC5A-426F-AB46-788136B6EAFD}"/>
                </a:ext>
              </a:extLst>
            </p:cNvPr>
            <p:cNvGrpSpPr>
              <a:grpSpLocks noChangeAspect="1"/>
            </p:cNvGrpSpPr>
            <p:nvPr/>
          </p:nvGrpSpPr>
          <p:grpSpPr bwMode="auto">
            <a:xfrm>
              <a:off x="17539105" y="5060248"/>
              <a:ext cx="819147" cy="590163"/>
              <a:chOff x="7873" y="-822"/>
              <a:chExt cx="347" cy="250"/>
            </a:xfrm>
            <a:solidFill>
              <a:schemeClr val="bg1"/>
            </a:solidFill>
          </p:grpSpPr>
          <p:sp>
            <p:nvSpPr>
              <p:cNvPr id="102" name="Freeform 28">
                <a:extLst>
                  <a:ext uri="{FF2B5EF4-FFF2-40B4-BE49-F238E27FC236}">
                    <a16:creationId xmlns:a16="http://schemas.microsoft.com/office/drawing/2014/main" xmlns="" id="{EA6341C1-CE0C-4C87-B723-F5FE2384E2CE}"/>
                  </a:ext>
                </a:extLst>
              </p:cNvPr>
              <p:cNvSpPr>
                <a:spLocks/>
              </p:cNvSpPr>
              <p:nvPr/>
            </p:nvSpPr>
            <p:spPr bwMode="auto">
              <a:xfrm>
                <a:off x="7873" y="-780"/>
                <a:ext cx="347" cy="208"/>
              </a:xfrm>
              <a:custGeom>
                <a:avLst/>
                <a:gdLst>
                  <a:gd name="T0" fmla="*/ 64 w 3471"/>
                  <a:gd name="T1" fmla="*/ 0 h 2082"/>
                  <a:gd name="T2" fmla="*/ 3407 w 3471"/>
                  <a:gd name="T3" fmla="*/ 0 h 2082"/>
                  <a:gd name="T4" fmla="*/ 3427 w 3471"/>
                  <a:gd name="T5" fmla="*/ 3 h 2082"/>
                  <a:gd name="T6" fmla="*/ 3445 w 3471"/>
                  <a:gd name="T7" fmla="*/ 13 h 2082"/>
                  <a:gd name="T8" fmla="*/ 3459 w 3471"/>
                  <a:gd name="T9" fmla="*/ 27 h 2082"/>
                  <a:gd name="T10" fmla="*/ 3468 w 3471"/>
                  <a:gd name="T11" fmla="*/ 44 h 2082"/>
                  <a:gd name="T12" fmla="*/ 3471 w 3471"/>
                  <a:gd name="T13" fmla="*/ 64 h 2082"/>
                  <a:gd name="T14" fmla="*/ 3471 w 3471"/>
                  <a:gd name="T15" fmla="*/ 2018 h 2082"/>
                  <a:gd name="T16" fmla="*/ 3468 w 3471"/>
                  <a:gd name="T17" fmla="*/ 2037 h 2082"/>
                  <a:gd name="T18" fmla="*/ 3459 w 3471"/>
                  <a:gd name="T19" fmla="*/ 2055 h 2082"/>
                  <a:gd name="T20" fmla="*/ 3445 w 3471"/>
                  <a:gd name="T21" fmla="*/ 2069 h 2082"/>
                  <a:gd name="T22" fmla="*/ 3427 w 3471"/>
                  <a:gd name="T23" fmla="*/ 2079 h 2082"/>
                  <a:gd name="T24" fmla="*/ 3407 w 3471"/>
                  <a:gd name="T25" fmla="*/ 2082 h 2082"/>
                  <a:gd name="T26" fmla="*/ 64 w 3471"/>
                  <a:gd name="T27" fmla="*/ 2082 h 2082"/>
                  <a:gd name="T28" fmla="*/ 44 w 3471"/>
                  <a:gd name="T29" fmla="*/ 2079 h 2082"/>
                  <a:gd name="T30" fmla="*/ 27 w 3471"/>
                  <a:gd name="T31" fmla="*/ 2069 h 2082"/>
                  <a:gd name="T32" fmla="*/ 13 w 3471"/>
                  <a:gd name="T33" fmla="*/ 2055 h 2082"/>
                  <a:gd name="T34" fmla="*/ 3 w 3471"/>
                  <a:gd name="T35" fmla="*/ 2037 h 2082"/>
                  <a:gd name="T36" fmla="*/ 0 w 3471"/>
                  <a:gd name="T37" fmla="*/ 2018 h 2082"/>
                  <a:gd name="T38" fmla="*/ 0 w 3471"/>
                  <a:gd name="T39" fmla="*/ 1755 h 2082"/>
                  <a:gd name="T40" fmla="*/ 2 w 3471"/>
                  <a:gd name="T41" fmla="*/ 1737 h 2082"/>
                  <a:gd name="T42" fmla="*/ 9 w 3471"/>
                  <a:gd name="T43" fmla="*/ 1723 h 2082"/>
                  <a:gd name="T44" fmla="*/ 19 w 3471"/>
                  <a:gd name="T45" fmla="*/ 1710 h 2082"/>
                  <a:gd name="T46" fmla="*/ 32 w 3471"/>
                  <a:gd name="T47" fmla="*/ 1699 h 2082"/>
                  <a:gd name="T48" fmla="*/ 47 w 3471"/>
                  <a:gd name="T49" fmla="*/ 1693 h 2082"/>
                  <a:gd name="T50" fmla="*/ 64 w 3471"/>
                  <a:gd name="T51" fmla="*/ 1691 h 2082"/>
                  <a:gd name="T52" fmla="*/ 81 w 3471"/>
                  <a:gd name="T53" fmla="*/ 1693 h 2082"/>
                  <a:gd name="T54" fmla="*/ 96 w 3471"/>
                  <a:gd name="T55" fmla="*/ 1699 h 2082"/>
                  <a:gd name="T56" fmla="*/ 110 w 3471"/>
                  <a:gd name="T57" fmla="*/ 1710 h 2082"/>
                  <a:gd name="T58" fmla="*/ 119 w 3471"/>
                  <a:gd name="T59" fmla="*/ 1723 h 2082"/>
                  <a:gd name="T60" fmla="*/ 126 w 3471"/>
                  <a:gd name="T61" fmla="*/ 1737 h 2082"/>
                  <a:gd name="T62" fmla="*/ 128 w 3471"/>
                  <a:gd name="T63" fmla="*/ 1755 h 2082"/>
                  <a:gd name="T64" fmla="*/ 128 w 3471"/>
                  <a:gd name="T65" fmla="*/ 1953 h 2082"/>
                  <a:gd name="T66" fmla="*/ 3343 w 3471"/>
                  <a:gd name="T67" fmla="*/ 1953 h 2082"/>
                  <a:gd name="T68" fmla="*/ 3343 w 3471"/>
                  <a:gd name="T69" fmla="*/ 128 h 2082"/>
                  <a:gd name="T70" fmla="*/ 128 w 3471"/>
                  <a:gd name="T71" fmla="*/ 128 h 2082"/>
                  <a:gd name="T72" fmla="*/ 128 w 3471"/>
                  <a:gd name="T73" fmla="*/ 327 h 2082"/>
                  <a:gd name="T74" fmla="*/ 126 w 3471"/>
                  <a:gd name="T75" fmla="*/ 344 h 2082"/>
                  <a:gd name="T76" fmla="*/ 119 w 3471"/>
                  <a:gd name="T77" fmla="*/ 359 h 2082"/>
                  <a:gd name="T78" fmla="*/ 110 w 3471"/>
                  <a:gd name="T79" fmla="*/ 372 h 2082"/>
                  <a:gd name="T80" fmla="*/ 96 w 3471"/>
                  <a:gd name="T81" fmla="*/ 382 h 2082"/>
                  <a:gd name="T82" fmla="*/ 81 w 3471"/>
                  <a:gd name="T83" fmla="*/ 388 h 2082"/>
                  <a:gd name="T84" fmla="*/ 64 w 3471"/>
                  <a:gd name="T85" fmla="*/ 391 h 2082"/>
                  <a:gd name="T86" fmla="*/ 47 w 3471"/>
                  <a:gd name="T87" fmla="*/ 388 h 2082"/>
                  <a:gd name="T88" fmla="*/ 32 w 3471"/>
                  <a:gd name="T89" fmla="*/ 382 h 2082"/>
                  <a:gd name="T90" fmla="*/ 19 w 3471"/>
                  <a:gd name="T91" fmla="*/ 372 h 2082"/>
                  <a:gd name="T92" fmla="*/ 9 w 3471"/>
                  <a:gd name="T93" fmla="*/ 359 h 2082"/>
                  <a:gd name="T94" fmla="*/ 2 w 3471"/>
                  <a:gd name="T95" fmla="*/ 344 h 2082"/>
                  <a:gd name="T96" fmla="*/ 0 w 3471"/>
                  <a:gd name="T97" fmla="*/ 327 h 2082"/>
                  <a:gd name="T98" fmla="*/ 0 w 3471"/>
                  <a:gd name="T99" fmla="*/ 64 h 2082"/>
                  <a:gd name="T100" fmla="*/ 3 w 3471"/>
                  <a:gd name="T101" fmla="*/ 44 h 2082"/>
                  <a:gd name="T102" fmla="*/ 13 w 3471"/>
                  <a:gd name="T103" fmla="*/ 27 h 2082"/>
                  <a:gd name="T104" fmla="*/ 27 w 3471"/>
                  <a:gd name="T105" fmla="*/ 13 h 2082"/>
                  <a:gd name="T106" fmla="*/ 44 w 3471"/>
                  <a:gd name="T107" fmla="*/ 3 h 2082"/>
                  <a:gd name="T108" fmla="*/ 64 w 3471"/>
                  <a:gd name="T109" fmla="*/ 0 h 20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471" h="2082">
                    <a:moveTo>
                      <a:pt x="64" y="0"/>
                    </a:moveTo>
                    <a:lnTo>
                      <a:pt x="3407" y="0"/>
                    </a:lnTo>
                    <a:lnTo>
                      <a:pt x="3427" y="3"/>
                    </a:lnTo>
                    <a:lnTo>
                      <a:pt x="3445" y="13"/>
                    </a:lnTo>
                    <a:lnTo>
                      <a:pt x="3459" y="27"/>
                    </a:lnTo>
                    <a:lnTo>
                      <a:pt x="3468" y="44"/>
                    </a:lnTo>
                    <a:lnTo>
                      <a:pt x="3471" y="64"/>
                    </a:lnTo>
                    <a:lnTo>
                      <a:pt x="3471" y="2018"/>
                    </a:lnTo>
                    <a:lnTo>
                      <a:pt x="3468" y="2037"/>
                    </a:lnTo>
                    <a:lnTo>
                      <a:pt x="3459" y="2055"/>
                    </a:lnTo>
                    <a:lnTo>
                      <a:pt x="3445" y="2069"/>
                    </a:lnTo>
                    <a:lnTo>
                      <a:pt x="3427" y="2079"/>
                    </a:lnTo>
                    <a:lnTo>
                      <a:pt x="3407" y="2082"/>
                    </a:lnTo>
                    <a:lnTo>
                      <a:pt x="64" y="2082"/>
                    </a:lnTo>
                    <a:lnTo>
                      <a:pt x="44" y="2079"/>
                    </a:lnTo>
                    <a:lnTo>
                      <a:pt x="27" y="2069"/>
                    </a:lnTo>
                    <a:lnTo>
                      <a:pt x="13" y="2055"/>
                    </a:lnTo>
                    <a:lnTo>
                      <a:pt x="3" y="2037"/>
                    </a:lnTo>
                    <a:lnTo>
                      <a:pt x="0" y="2018"/>
                    </a:lnTo>
                    <a:lnTo>
                      <a:pt x="0" y="1755"/>
                    </a:lnTo>
                    <a:lnTo>
                      <a:pt x="2" y="1737"/>
                    </a:lnTo>
                    <a:lnTo>
                      <a:pt x="9" y="1723"/>
                    </a:lnTo>
                    <a:lnTo>
                      <a:pt x="19" y="1710"/>
                    </a:lnTo>
                    <a:lnTo>
                      <a:pt x="32" y="1699"/>
                    </a:lnTo>
                    <a:lnTo>
                      <a:pt x="47" y="1693"/>
                    </a:lnTo>
                    <a:lnTo>
                      <a:pt x="64" y="1691"/>
                    </a:lnTo>
                    <a:lnTo>
                      <a:pt x="81" y="1693"/>
                    </a:lnTo>
                    <a:lnTo>
                      <a:pt x="96" y="1699"/>
                    </a:lnTo>
                    <a:lnTo>
                      <a:pt x="110" y="1710"/>
                    </a:lnTo>
                    <a:lnTo>
                      <a:pt x="119" y="1723"/>
                    </a:lnTo>
                    <a:lnTo>
                      <a:pt x="126" y="1737"/>
                    </a:lnTo>
                    <a:lnTo>
                      <a:pt x="128" y="1755"/>
                    </a:lnTo>
                    <a:lnTo>
                      <a:pt x="128" y="1953"/>
                    </a:lnTo>
                    <a:lnTo>
                      <a:pt x="3343" y="1953"/>
                    </a:lnTo>
                    <a:lnTo>
                      <a:pt x="3343" y="128"/>
                    </a:lnTo>
                    <a:lnTo>
                      <a:pt x="128" y="128"/>
                    </a:lnTo>
                    <a:lnTo>
                      <a:pt x="128" y="327"/>
                    </a:lnTo>
                    <a:lnTo>
                      <a:pt x="126" y="344"/>
                    </a:lnTo>
                    <a:lnTo>
                      <a:pt x="119" y="359"/>
                    </a:lnTo>
                    <a:lnTo>
                      <a:pt x="110" y="372"/>
                    </a:lnTo>
                    <a:lnTo>
                      <a:pt x="96" y="382"/>
                    </a:lnTo>
                    <a:lnTo>
                      <a:pt x="81" y="388"/>
                    </a:lnTo>
                    <a:lnTo>
                      <a:pt x="64" y="391"/>
                    </a:lnTo>
                    <a:lnTo>
                      <a:pt x="47" y="388"/>
                    </a:lnTo>
                    <a:lnTo>
                      <a:pt x="32" y="382"/>
                    </a:lnTo>
                    <a:lnTo>
                      <a:pt x="19" y="372"/>
                    </a:lnTo>
                    <a:lnTo>
                      <a:pt x="9" y="359"/>
                    </a:lnTo>
                    <a:lnTo>
                      <a:pt x="2" y="344"/>
                    </a:lnTo>
                    <a:lnTo>
                      <a:pt x="0" y="327"/>
                    </a:lnTo>
                    <a:lnTo>
                      <a:pt x="0" y="64"/>
                    </a:lnTo>
                    <a:lnTo>
                      <a:pt x="3" y="44"/>
                    </a:lnTo>
                    <a:lnTo>
                      <a:pt x="13" y="27"/>
                    </a:lnTo>
                    <a:lnTo>
                      <a:pt x="27" y="13"/>
                    </a:lnTo>
                    <a:lnTo>
                      <a:pt x="44"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03" name="Freeform 29">
                <a:extLst>
                  <a:ext uri="{FF2B5EF4-FFF2-40B4-BE49-F238E27FC236}">
                    <a16:creationId xmlns:a16="http://schemas.microsoft.com/office/drawing/2014/main" xmlns="" id="{F027202B-888F-453C-AA95-C6179AE7F945}"/>
                  </a:ext>
                </a:extLst>
              </p:cNvPr>
              <p:cNvSpPr>
                <a:spLocks noEditPoints="1"/>
              </p:cNvSpPr>
              <p:nvPr/>
            </p:nvSpPr>
            <p:spPr bwMode="auto">
              <a:xfrm>
                <a:off x="8006" y="-746"/>
                <a:ext cx="139" cy="140"/>
              </a:xfrm>
              <a:custGeom>
                <a:avLst/>
                <a:gdLst>
                  <a:gd name="T0" fmla="*/ 575 w 1395"/>
                  <a:gd name="T1" fmla="*/ 141 h 1396"/>
                  <a:gd name="T2" fmla="*/ 411 w 1395"/>
                  <a:gd name="T3" fmla="*/ 206 h 1396"/>
                  <a:gd name="T4" fmla="*/ 275 w 1395"/>
                  <a:gd name="T5" fmla="*/ 316 h 1396"/>
                  <a:gd name="T6" fmla="*/ 178 w 1395"/>
                  <a:gd name="T7" fmla="*/ 462 h 1396"/>
                  <a:gd name="T8" fmla="*/ 131 w 1395"/>
                  <a:gd name="T9" fmla="*/ 636 h 1396"/>
                  <a:gd name="T10" fmla="*/ 141 w 1395"/>
                  <a:gd name="T11" fmla="*/ 820 h 1396"/>
                  <a:gd name="T12" fmla="*/ 206 w 1395"/>
                  <a:gd name="T13" fmla="*/ 985 h 1396"/>
                  <a:gd name="T14" fmla="*/ 316 w 1395"/>
                  <a:gd name="T15" fmla="*/ 1120 h 1396"/>
                  <a:gd name="T16" fmla="*/ 463 w 1395"/>
                  <a:gd name="T17" fmla="*/ 1216 h 1396"/>
                  <a:gd name="T18" fmla="*/ 636 w 1395"/>
                  <a:gd name="T19" fmla="*/ 1264 h 1396"/>
                  <a:gd name="T20" fmla="*/ 819 w 1395"/>
                  <a:gd name="T21" fmla="*/ 1255 h 1396"/>
                  <a:gd name="T22" fmla="*/ 985 w 1395"/>
                  <a:gd name="T23" fmla="*/ 1190 h 1396"/>
                  <a:gd name="T24" fmla="*/ 1120 w 1395"/>
                  <a:gd name="T25" fmla="*/ 1080 h 1396"/>
                  <a:gd name="T26" fmla="*/ 1217 w 1395"/>
                  <a:gd name="T27" fmla="*/ 933 h 1396"/>
                  <a:gd name="T28" fmla="*/ 1264 w 1395"/>
                  <a:gd name="T29" fmla="*/ 760 h 1396"/>
                  <a:gd name="T30" fmla="*/ 1254 w 1395"/>
                  <a:gd name="T31" fmla="*/ 575 h 1396"/>
                  <a:gd name="T32" fmla="*/ 1189 w 1395"/>
                  <a:gd name="T33" fmla="*/ 410 h 1396"/>
                  <a:gd name="T34" fmla="*/ 1080 w 1395"/>
                  <a:gd name="T35" fmla="*/ 274 h 1396"/>
                  <a:gd name="T36" fmla="*/ 932 w 1395"/>
                  <a:gd name="T37" fmla="*/ 178 h 1396"/>
                  <a:gd name="T38" fmla="*/ 760 w 1395"/>
                  <a:gd name="T39" fmla="*/ 132 h 1396"/>
                  <a:gd name="T40" fmla="*/ 765 w 1395"/>
                  <a:gd name="T41" fmla="*/ 4 h 1396"/>
                  <a:gd name="T42" fmla="*/ 955 w 1395"/>
                  <a:gd name="T43" fmla="*/ 49 h 1396"/>
                  <a:gd name="T44" fmla="*/ 1120 w 1395"/>
                  <a:gd name="T45" fmla="*/ 142 h 1396"/>
                  <a:gd name="T46" fmla="*/ 1253 w 1395"/>
                  <a:gd name="T47" fmla="*/ 276 h 1396"/>
                  <a:gd name="T48" fmla="*/ 1347 w 1395"/>
                  <a:gd name="T49" fmla="*/ 441 h 1396"/>
                  <a:gd name="T50" fmla="*/ 1392 w 1395"/>
                  <a:gd name="T51" fmla="*/ 631 h 1396"/>
                  <a:gd name="T52" fmla="*/ 1384 w 1395"/>
                  <a:gd name="T53" fmla="*/ 830 h 1396"/>
                  <a:gd name="T54" fmla="*/ 1321 w 1395"/>
                  <a:gd name="T55" fmla="*/ 1013 h 1396"/>
                  <a:gd name="T56" fmla="*/ 1213 w 1395"/>
                  <a:gd name="T57" fmla="*/ 1168 h 1396"/>
                  <a:gd name="T58" fmla="*/ 1068 w 1395"/>
                  <a:gd name="T59" fmla="*/ 1289 h 1396"/>
                  <a:gd name="T60" fmla="*/ 894 w 1395"/>
                  <a:gd name="T61" fmla="*/ 1368 h 1396"/>
                  <a:gd name="T62" fmla="*/ 698 w 1395"/>
                  <a:gd name="T63" fmla="*/ 1396 h 1396"/>
                  <a:gd name="T64" fmla="*/ 502 w 1395"/>
                  <a:gd name="T65" fmla="*/ 1368 h 1396"/>
                  <a:gd name="T66" fmla="*/ 328 w 1395"/>
                  <a:gd name="T67" fmla="*/ 1289 h 1396"/>
                  <a:gd name="T68" fmla="*/ 182 w 1395"/>
                  <a:gd name="T69" fmla="*/ 1168 h 1396"/>
                  <a:gd name="T70" fmla="*/ 75 w 1395"/>
                  <a:gd name="T71" fmla="*/ 1013 h 1396"/>
                  <a:gd name="T72" fmla="*/ 13 w 1395"/>
                  <a:gd name="T73" fmla="*/ 830 h 1396"/>
                  <a:gd name="T74" fmla="*/ 3 w 1395"/>
                  <a:gd name="T75" fmla="*/ 631 h 1396"/>
                  <a:gd name="T76" fmla="*/ 49 w 1395"/>
                  <a:gd name="T77" fmla="*/ 441 h 1396"/>
                  <a:gd name="T78" fmla="*/ 142 w 1395"/>
                  <a:gd name="T79" fmla="*/ 276 h 1396"/>
                  <a:gd name="T80" fmla="*/ 275 w 1395"/>
                  <a:gd name="T81" fmla="*/ 142 h 1396"/>
                  <a:gd name="T82" fmla="*/ 442 w 1395"/>
                  <a:gd name="T83" fmla="*/ 49 h 1396"/>
                  <a:gd name="T84" fmla="*/ 630 w 1395"/>
                  <a:gd name="T85" fmla="*/ 4 h 1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5" h="1396">
                    <a:moveTo>
                      <a:pt x="698" y="128"/>
                    </a:moveTo>
                    <a:lnTo>
                      <a:pt x="636" y="132"/>
                    </a:lnTo>
                    <a:lnTo>
                      <a:pt x="575" y="141"/>
                    </a:lnTo>
                    <a:lnTo>
                      <a:pt x="517" y="157"/>
                    </a:lnTo>
                    <a:lnTo>
                      <a:pt x="463" y="178"/>
                    </a:lnTo>
                    <a:lnTo>
                      <a:pt x="411" y="206"/>
                    </a:lnTo>
                    <a:lnTo>
                      <a:pt x="362" y="238"/>
                    </a:lnTo>
                    <a:lnTo>
                      <a:pt x="316" y="274"/>
                    </a:lnTo>
                    <a:lnTo>
                      <a:pt x="275" y="316"/>
                    </a:lnTo>
                    <a:lnTo>
                      <a:pt x="238" y="362"/>
                    </a:lnTo>
                    <a:lnTo>
                      <a:pt x="206" y="410"/>
                    </a:lnTo>
                    <a:lnTo>
                      <a:pt x="178" y="462"/>
                    </a:lnTo>
                    <a:lnTo>
                      <a:pt x="157" y="518"/>
                    </a:lnTo>
                    <a:lnTo>
                      <a:pt x="141" y="575"/>
                    </a:lnTo>
                    <a:lnTo>
                      <a:pt x="131" y="636"/>
                    </a:lnTo>
                    <a:lnTo>
                      <a:pt x="128" y="698"/>
                    </a:lnTo>
                    <a:lnTo>
                      <a:pt x="131" y="760"/>
                    </a:lnTo>
                    <a:lnTo>
                      <a:pt x="141" y="820"/>
                    </a:lnTo>
                    <a:lnTo>
                      <a:pt x="157" y="878"/>
                    </a:lnTo>
                    <a:lnTo>
                      <a:pt x="178" y="933"/>
                    </a:lnTo>
                    <a:lnTo>
                      <a:pt x="206" y="985"/>
                    </a:lnTo>
                    <a:lnTo>
                      <a:pt x="238" y="1034"/>
                    </a:lnTo>
                    <a:lnTo>
                      <a:pt x="275" y="1080"/>
                    </a:lnTo>
                    <a:lnTo>
                      <a:pt x="316" y="1120"/>
                    </a:lnTo>
                    <a:lnTo>
                      <a:pt x="362" y="1158"/>
                    </a:lnTo>
                    <a:lnTo>
                      <a:pt x="411" y="1190"/>
                    </a:lnTo>
                    <a:lnTo>
                      <a:pt x="463" y="1216"/>
                    </a:lnTo>
                    <a:lnTo>
                      <a:pt x="517" y="1239"/>
                    </a:lnTo>
                    <a:lnTo>
                      <a:pt x="575" y="1255"/>
                    </a:lnTo>
                    <a:lnTo>
                      <a:pt x="636" y="1264"/>
                    </a:lnTo>
                    <a:lnTo>
                      <a:pt x="698" y="1268"/>
                    </a:lnTo>
                    <a:lnTo>
                      <a:pt x="760" y="1264"/>
                    </a:lnTo>
                    <a:lnTo>
                      <a:pt x="819" y="1255"/>
                    </a:lnTo>
                    <a:lnTo>
                      <a:pt x="878" y="1239"/>
                    </a:lnTo>
                    <a:lnTo>
                      <a:pt x="932" y="1216"/>
                    </a:lnTo>
                    <a:lnTo>
                      <a:pt x="985" y="1190"/>
                    </a:lnTo>
                    <a:lnTo>
                      <a:pt x="1034" y="1158"/>
                    </a:lnTo>
                    <a:lnTo>
                      <a:pt x="1080" y="1120"/>
                    </a:lnTo>
                    <a:lnTo>
                      <a:pt x="1120" y="1080"/>
                    </a:lnTo>
                    <a:lnTo>
                      <a:pt x="1157" y="1034"/>
                    </a:lnTo>
                    <a:lnTo>
                      <a:pt x="1189" y="985"/>
                    </a:lnTo>
                    <a:lnTo>
                      <a:pt x="1217" y="933"/>
                    </a:lnTo>
                    <a:lnTo>
                      <a:pt x="1238" y="878"/>
                    </a:lnTo>
                    <a:lnTo>
                      <a:pt x="1254" y="820"/>
                    </a:lnTo>
                    <a:lnTo>
                      <a:pt x="1264" y="760"/>
                    </a:lnTo>
                    <a:lnTo>
                      <a:pt x="1267" y="698"/>
                    </a:lnTo>
                    <a:lnTo>
                      <a:pt x="1264" y="636"/>
                    </a:lnTo>
                    <a:lnTo>
                      <a:pt x="1254" y="575"/>
                    </a:lnTo>
                    <a:lnTo>
                      <a:pt x="1238" y="518"/>
                    </a:lnTo>
                    <a:lnTo>
                      <a:pt x="1217" y="462"/>
                    </a:lnTo>
                    <a:lnTo>
                      <a:pt x="1189" y="410"/>
                    </a:lnTo>
                    <a:lnTo>
                      <a:pt x="1157" y="362"/>
                    </a:lnTo>
                    <a:lnTo>
                      <a:pt x="1120" y="316"/>
                    </a:lnTo>
                    <a:lnTo>
                      <a:pt x="1080" y="274"/>
                    </a:lnTo>
                    <a:lnTo>
                      <a:pt x="1034" y="238"/>
                    </a:lnTo>
                    <a:lnTo>
                      <a:pt x="985" y="206"/>
                    </a:lnTo>
                    <a:lnTo>
                      <a:pt x="932" y="178"/>
                    </a:lnTo>
                    <a:lnTo>
                      <a:pt x="878" y="157"/>
                    </a:lnTo>
                    <a:lnTo>
                      <a:pt x="819" y="141"/>
                    </a:lnTo>
                    <a:lnTo>
                      <a:pt x="760" y="132"/>
                    </a:lnTo>
                    <a:lnTo>
                      <a:pt x="698" y="128"/>
                    </a:lnTo>
                    <a:close/>
                    <a:moveTo>
                      <a:pt x="698" y="0"/>
                    </a:moveTo>
                    <a:lnTo>
                      <a:pt x="765" y="4"/>
                    </a:lnTo>
                    <a:lnTo>
                      <a:pt x="830" y="13"/>
                    </a:lnTo>
                    <a:lnTo>
                      <a:pt x="894" y="28"/>
                    </a:lnTo>
                    <a:lnTo>
                      <a:pt x="955" y="49"/>
                    </a:lnTo>
                    <a:lnTo>
                      <a:pt x="1012" y="75"/>
                    </a:lnTo>
                    <a:lnTo>
                      <a:pt x="1068" y="106"/>
                    </a:lnTo>
                    <a:lnTo>
                      <a:pt x="1120" y="142"/>
                    </a:lnTo>
                    <a:lnTo>
                      <a:pt x="1168" y="183"/>
                    </a:lnTo>
                    <a:lnTo>
                      <a:pt x="1213" y="228"/>
                    </a:lnTo>
                    <a:lnTo>
                      <a:pt x="1253" y="276"/>
                    </a:lnTo>
                    <a:lnTo>
                      <a:pt x="1290" y="328"/>
                    </a:lnTo>
                    <a:lnTo>
                      <a:pt x="1321" y="383"/>
                    </a:lnTo>
                    <a:lnTo>
                      <a:pt x="1347" y="441"/>
                    </a:lnTo>
                    <a:lnTo>
                      <a:pt x="1368" y="502"/>
                    </a:lnTo>
                    <a:lnTo>
                      <a:pt x="1384" y="566"/>
                    </a:lnTo>
                    <a:lnTo>
                      <a:pt x="1392" y="631"/>
                    </a:lnTo>
                    <a:lnTo>
                      <a:pt x="1395" y="698"/>
                    </a:lnTo>
                    <a:lnTo>
                      <a:pt x="1392" y="765"/>
                    </a:lnTo>
                    <a:lnTo>
                      <a:pt x="1384" y="830"/>
                    </a:lnTo>
                    <a:lnTo>
                      <a:pt x="1368" y="893"/>
                    </a:lnTo>
                    <a:lnTo>
                      <a:pt x="1347" y="954"/>
                    </a:lnTo>
                    <a:lnTo>
                      <a:pt x="1321" y="1013"/>
                    </a:lnTo>
                    <a:lnTo>
                      <a:pt x="1290" y="1068"/>
                    </a:lnTo>
                    <a:lnTo>
                      <a:pt x="1253" y="1119"/>
                    </a:lnTo>
                    <a:lnTo>
                      <a:pt x="1213" y="1168"/>
                    </a:lnTo>
                    <a:lnTo>
                      <a:pt x="1168" y="1213"/>
                    </a:lnTo>
                    <a:lnTo>
                      <a:pt x="1120" y="1254"/>
                    </a:lnTo>
                    <a:lnTo>
                      <a:pt x="1068" y="1289"/>
                    </a:lnTo>
                    <a:lnTo>
                      <a:pt x="1012" y="1321"/>
                    </a:lnTo>
                    <a:lnTo>
                      <a:pt x="955" y="1346"/>
                    </a:lnTo>
                    <a:lnTo>
                      <a:pt x="894" y="1368"/>
                    </a:lnTo>
                    <a:lnTo>
                      <a:pt x="830" y="1383"/>
                    </a:lnTo>
                    <a:lnTo>
                      <a:pt x="765" y="1392"/>
                    </a:lnTo>
                    <a:lnTo>
                      <a:pt x="698" y="1396"/>
                    </a:lnTo>
                    <a:lnTo>
                      <a:pt x="630" y="1392"/>
                    </a:lnTo>
                    <a:lnTo>
                      <a:pt x="565" y="1383"/>
                    </a:lnTo>
                    <a:lnTo>
                      <a:pt x="502" y="1368"/>
                    </a:lnTo>
                    <a:lnTo>
                      <a:pt x="442" y="1346"/>
                    </a:lnTo>
                    <a:lnTo>
                      <a:pt x="383" y="1321"/>
                    </a:lnTo>
                    <a:lnTo>
                      <a:pt x="328" y="1289"/>
                    </a:lnTo>
                    <a:lnTo>
                      <a:pt x="275" y="1254"/>
                    </a:lnTo>
                    <a:lnTo>
                      <a:pt x="227" y="1213"/>
                    </a:lnTo>
                    <a:lnTo>
                      <a:pt x="182" y="1168"/>
                    </a:lnTo>
                    <a:lnTo>
                      <a:pt x="142" y="1119"/>
                    </a:lnTo>
                    <a:lnTo>
                      <a:pt x="107" y="1068"/>
                    </a:lnTo>
                    <a:lnTo>
                      <a:pt x="75" y="1013"/>
                    </a:lnTo>
                    <a:lnTo>
                      <a:pt x="49" y="954"/>
                    </a:lnTo>
                    <a:lnTo>
                      <a:pt x="28" y="893"/>
                    </a:lnTo>
                    <a:lnTo>
                      <a:pt x="13" y="830"/>
                    </a:lnTo>
                    <a:lnTo>
                      <a:pt x="3" y="765"/>
                    </a:lnTo>
                    <a:lnTo>
                      <a:pt x="0" y="698"/>
                    </a:lnTo>
                    <a:lnTo>
                      <a:pt x="3" y="631"/>
                    </a:lnTo>
                    <a:lnTo>
                      <a:pt x="13" y="566"/>
                    </a:lnTo>
                    <a:lnTo>
                      <a:pt x="28" y="502"/>
                    </a:lnTo>
                    <a:lnTo>
                      <a:pt x="49" y="441"/>
                    </a:lnTo>
                    <a:lnTo>
                      <a:pt x="75" y="383"/>
                    </a:lnTo>
                    <a:lnTo>
                      <a:pt x="107" y="328"/>
                    </a:lnTo>
                    <a:lnTo>
                      <a:pt x="142" y="276"/>
                    </a:lnTo>
                    <a:lnTo>
                      <a:pt x="182" y="228"/>
                    </a:lnTo>
                    <a:lnTo>
                      <a:pt x="227" y="183"/>
                    </a:lnTo>
                    <a:lnTo>
                      <a:pt x="275" y="142"/>
                    </a:lnTo>
                    <a:lnTo>
                      <a:pt x="328" y="106"/>
                    </a:lnTo>
                    <a:lnTo>
                      <a:pt x="383" y="75"/>
                    </a:lnTo>
                    <a:lnTo>
                      <a:pt x="442" y="49"/>
                    </a:lnTo>
                    <a:lnTo>
                      <a:pt x="502" y="28"/>
                    </a:lnTo>
                    <a:lnTo>
                      <a:pt x="565" y="13"/>
                    </a:lnTo>
                    <a:lnTo>
                      <a:pt x="630" y="4"/>
                    </a:lnTo>
                    <a:lnTo>
                      <a:pt x="698"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04" name="Freeform 30">
                <a:extLst>
                  <a:ext uri="{FF2B5EF4-FFF2-40B4-BE49-F238E27FC236}">
                    <a16:creationId xmlns:a16="http://schemas.microsoft.com/office/drawing/2014/main" xmlns="" id="{8365F553-62CE-43D2-BB1F-709DEDB58618}"/>
                  </a:ext>
                </a:extLst>
              </p:cNvPr>
              <p:cNvSpPr>
                <a:spLocks/>
              </p:cNvSpPr>
              <p:nvPr/>
            </p:nvSpPr>
            <p:spPr bwMode="auto">
              <a:xfrm>
                <a:off x="8035" y="-717"/>
                <a:ext cx="47" cy="47"/>
              </a:xfrm>
              <a:custGeom>
                <a:avLst/>
                <a:gdLst>
                  <a:gd name="T0" fmla="*/ 405 w 469"/>
                  <a:gd name="T1" fmla="*/ 0 h 468"/>
                  <a:gd name="T2" fmla="*/ 425 w 469"/>
                  <a:gd name="T3" fmla="*/ 3 h 468"/>
                  <a:gd name="T4" fmla="*/ 443 w 469"/>
                  <a:gd name="T5" fmla="*/ 11 h 468"/>
                  <a:gd name="T6" fmla="*/ 456 w 469"/>
                  <a:gd name="T7" fmla="*/ 25 h 468"/>
                  <a:gd name="T8" fmla="*/ 465 w 469"/>
                  <a:gd name="T9" fmla="*/ 42 h 468"/>
                  <a:gd name="T10" fmla="*/ 469 w 469"/>
                  <a:gd name="T11" fmla="*/ 63 h 468"/>
                  <a:gd name="T12" fmla="*/ 467 w 469"/>
                  <a:gd name="T13" fmla="*/ 80 h 468"/>
                  <a:gd name="T14" fmla="*/ 460 w 469"/>
                  <a:gd name="T15" fmla="*/ 96 h 468"/>
                  <a:gd name="T16" fmla="*/ 449 w 469"/>
                  <a:gd name="T17" fmla="*/ 108 h 468"/>
                  <a:gd name="T18" fmla="*/ 437 w 469"/>
                  <a:gd name="T19" fmla="*/ 118 h 468"/>
                  <a:gd name="T20" fmla="*/ 422 w 469"/>
                  <a:gd name="T21" fmla="*/ 124 h 468"/>
                  <a:gd name="T22" fmla="*/ 405 w 469"/>
                  <a:gd name="T23" fmla="*/ 127 h 468"/>
                  <a:gd name="T24" fmla="*/ 364 w 469"/>
                  <a:gd name="T25" fmla="*/ 130 h 468"/>
                  <a:gd name="T26" fmla="*/ 325 w 469"/>
                  <a:gd name="T27" fmla="*/ 138 h 468"/>
                  <a:gd name="T28" fmla="*/ 288 w 469"/>
                  <a:gd name="T29" fmla="*/ 153 h 468"/>
                  <a:gd name="T30" fmla="*/ 254 w 469"/>
                  <a:gd name="T31" fmla="*/ 171 h 468"/>
                  <a:gd name="T32" fmla="*/ 223 w 469"/>
                  <a:gd name="T33" fmla="*/ 195 h 468"/>
                  <a:gd name="T34" fmla="*/ 196 w 469"/>
                  <a:gd name="T35" fmla="*/ 223 h 468"/>
                  <a:gd name="T36" fmla="*/ 172 w 469"/>
                  <a:gd name="T37" fmla="*/ 254 h 468"/>
                  <a:gd name="T38" fmla="*/ 154 w 469"/>
                  <a:gd name="T39" fmla="*/ 288 h 468"/>
                  <a:gd name="T40" fmla="*/ 140 w 469"/>
                  <a:gd name="T41" fmla="*/ 324 h 468"/>
                  <a:gd name="T42" fmla="*/ 131 w 469"/>
                  <a:gd name="T43" fmla="*/ 363 h 468"/>
                  <a:gd name="T44" fmla="*/ 128 w 469"/>
                  <a:gd name="T45" fmla="*/ 404 h 468"/>
                  <a:gd name="T46" fmla="*/ 125 w 469"/>
                  <a:gd name="T47" fmla="*/ 421 h 468"/>
                  <a:gd name="T48" fmla="*/ 119 w 469"/>
                  <a:gd name="T49" fmla="*/ 436 h 468"/>
                  <a:gd name="T50" fmla="*/ 109 w 469"/>
                  <a:gd name="T51" fmla="*/ 449 h 468"/>
                  <a:gd name="T52" fmla="*/ 96 w 469"/>
                  <a:gd name="T53" fmla="*/ 459 h 468"/>
                  <a:gd name="T54" fmla="*/ 81 w 469"/>
                  <a:gd name="T55" fmla="*/ 466 h 468"/>
                  <a:gd name="T56" fmla="*/ 64 w 469"/>
                  <a:gd name="T57" fmla="*/ 468 h 468"/>
                  <a:gd name="T58" fmla="*/ 44 w 469"/>
                  <a:gd name="T59" fmla="*/ 465 h 468"/>
                  <a:gd name="T60" fmla="*/ 26 w 469"/>
                  <a:gd name="T61" fmla="*/ 455 h 468"/>
                  <a:gd name="T62" fmla="*/ 12 w 469"/>
                  <a:gd name="T63" fmla="*/ 441 h 468"/>
                  <a:gd name="T64" fmla="*/ 4 w 469"/>
                  <a:gd name="T65" fmla="*/ 424 h 468"/>
                  <a:gd name="T66" fmla="*/ 0 w 469"/>
                  <a:gd name="T67" fmla="*/ 404 h 468"/>
                  <a:gd name="T68" fmla="*/ 4 w 469"/>
                  <a:gd name="T69" fmla="*/ 353 h 468"/>
                  <a:gd name="T70" fmla="*/ 12 w 469"/>
                  <a:gd name="T71" fmla="*/ 305 h 468"/>
                  <a:gd name="T72" fmla="*/ 27 w 469"/>
                  <a:gd name="T73" fmla="*/ 258 h 468"/>
                  <a:gd name="T74" fmla="*/ 47 w 469"/>
                  <a:gd name="T75" fmla="*/ 214 h 468"/>
                  <a:gd name="T76" fmla="*/ 73 w 469"/>
                  <a:gd name="T77" fmla="*/ 172 h 468"/>
                  <a:gd name="T78" fmla="*/ 103 w 469"/>
                  <a:gd name="T79" fmla="*/ 135 h 468"/>
                  <a:gd name="T80" fmla="*/ 136 w 469"/>
                  <a:gd name="T81" fmla="*/ 101 h 468"/>
                  <a:gd name="T82" fmla="*/ 173 w 469"/>
                  <a:gd name="T83" fmla="*/ 72 h 468"/>
                  <a:gd name="T84" fmla="*/ 215 w 469"/>
                  <a:gd name="T85" fmla="*/ 47 h 468"/>
                  <a:gd name="T86" fmla="*/ 259 w 469"/>
                  <a:gd name="T87" fmla="*/ 26 h 468"/>
                  <a:gd name="T88" fmla="*/ 305 w 469"/>
                  <a:gd name="T89" fmla="*/ 11 h 468"/>
                  <a:gd name="T90" fmla="*/ 355 w 469"/>
                  <a:gd name="T91" fmla="*/ 3 h 468"/>
                  <a:gd name="T92" fmla="*/ 405 w 469"/>
                  <a:gd name="T93" fmla="*/ 0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9" h="468">
                    <a:moveTo>
                      <a:pt x="405" y="0"/>
                    </a:moveTo>
                    <a:lnTo>
                      <a:pt x="425" y="3"/>
                    </a:lnTo>
                    <a:lnTo>
                      <a:pt x="443" y="11"/>
                    </a:lnTo>
                    <a:lnTo>
                      <a:pt x="456" y="25"/>
                    </a:lnTo>
                    <a:lnTo>
                      <a:pt x="465" y="42"/>
                    </a:lnTo>
                    <a:lnTo>
                      <a:pt x="469" y="63"/>
                    </a:lnTo>
                    <a:lnTo>
                      <a:pt x="467" y="80"/>
                    </a:lnTo>
                    <a:lnTo>
                      <a:pt x="460" y="96"/>
                    </a:lnTo>
                    <a:lnTo>
                      <a:pt x="449" y="108"/>
                    </a:lnTo>
                    <a:lnTo>
                      <a:pt x="437" y="118"/>
                    </a:lnTo>
                    <a:lnTo>
                      <a:pt x="422" y="124"/>
                    </a:lnTo>
                    <a:lnTo>
                      <a:pt x="405" y="127"/>
                    </a:lnTo>
                    <a:lnTo>
                      <a:pt x="364" y="130"/>
                    </a:lnTo>
                    <a:lnTo>
                      <a:pt x="325" y="138"/>
                    </a:lnTo>
                    <a:lnTo>
                      <a:pt x="288" y="153"/>
                    </a:lnTo>
                    <a:lnTo>
                      <a:pt x="254" y="171"/>
                    </a:lnTo>
                    <a:lnTo>
                      <a:pt x="223" y="195"/>
                    </a:lnTo>
                    <a:lnTo>
                      <a:pt x="196" y="223"/>
                    </a:lnTo>
                    <a:lnTo>
                      <a:pt x="172" y="254"/>
                    </a:lnTo>
                    <a:lnTo>
                      <a:pt x="154" y="288"/>
                    </a:lnTo>
                    <a:lnTo>
                      <a:pt x="140" y="324"/>
                    </a:lnTo>
                    <a:lnTo>
                      <a:pt x="131" y="363"/>
                    </a:lnTo>
                    <a:lnTo>
                      <a:pt x="128" y="404"/>
                    </a:lnTo>
                    <a:lnTo>
                      <a:pt x="125" y="421"/>
                    </a:lnTo>
                    <a:lnTo>
                      <a:pt x="119" y="436"/>
                    </a:lnTo>
                    <a:lnTo>
                      <a:pt x="109" y="449"/>
                    </a:lnTo>
                    <a:lnTo>
                      <a:pt x="96" y="459"/>
                    </a:lnTo>
                    <a:lnTo>
                      <a:pt x="81" y="466"/>
                    </a:lnTo>
                    <a:lnTo>
                      <a:pt x="64" y="468"/>
                    </a:lnTo>
                    <a:lnTo>
                      <a:pt x="44" y="465"/>
                    </a:lnTo>
                    <a:lnTo>
                      <a:pt x="26" y="455"/>
                    </a:lnTo>
                    <a:lnTo>
                      <a:pt x="12" y="441"/>
                    </a:lnTo>
                    <a:lnTo>
                      <a:pt x="4" y="424"/>
                    </a:lnTo>
                    <a:lnTo>
                      <a:pt x="0" y="404"/>
                    </a:lnTo>
                    <a:lnTo>
                      <a:pt x="4" y="353"/>
                    </a:lnTo>
                    <a:lnTo>
                      <a:pt x="12" y="305"/>
                    </a:lnTo>
                    <a:lnTo>
                      <a:pt x="27" y="258"/>
                    </a:lnTo>
                    <a:lnTo>
                      <a:pt x="47" y="214"/>
                    </a:lnTo>
                    <a:lnTo>
                      <a:pt x="73" y="172"/>
                    </a:lnTo>
                    <a:lnTo>
                      <a:pt x="103" y="135"/>
                    </a:lnTo>
                    <a:lnTo>
                      <a:pt x="136" y="101"/>
                    </a:lnTo>
                    <a:lnTo>
                      <a:pt x="173" y="72"/>
                    </a:lnTo>
                    <a:lnTo>
                      <a:pt x="215" y="47"/>
                    </a:lnTo>
                    <a:lnTo>
                      <a:pt x="259" y="26"/>
                    </a:lnTo>
                    <a:lnTo>
                      <a:pt x="305" y="11"/>
                    </a:lnTo>
                    <a:lnTo>
                      <a:pt x="355" y="3"/>
                    </a:lnTo>
                    <a:lnTo>
                      <a:pt x="405"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05" name="Freeform 31">
                <a:extLst>
                  <a:ext uri="{FF2B5EF4-FFF2-40B4-BE49-F238E27FC236}">
                    <a16:creationId xmlns:a16="http://schemas.microsoft.com/office/drawing/2014/main" xmlns="" id="{F39495CE-22F5-4819-B702-0D709600AB74}"/>
                  </a:ext>
                </a:extLst>
              </p:cNvPr>
              <p:cNvSpPr>
                <a:spLocks/>
              </p:cNvSpPr>
              <p:nvPr/>
            </p:nvSpPr>
            <p:spPr bwMode="auto">
              <a:xfrm>
                <a:off x="8151" y="-756"/>
                <a:ext cx="39" cy="18"/>
              </a:xfrm>
              <a:custGeom>
                <a:avLst/>
                <a:gdLst>
                  <a:gd name="T0" fmla="*/ 63 w 393"/>
                  <a:gd name="T1" fmla="*/ 0 h 179"/>
                  <a:gd name="T2" fmla="*/ 329 w 393"/>
                  <a:gd name="T3" fmla="*/ 0 h 179"/>
                  <a:gd name="T4" fmla="*/ 350 w 393"/>
                  <a:gd name="T5" fmla="*/ 4 h 179"/>
                  <a:gd name="T6" fmla="*/ 368 w 393"/>
                  <a:gd name="T7" fmla="*/ 13 h 179"/>
                  <a:gd name="T8" fmla="*/ 382 w 393"/>
                  <a:gd name="T9" fmla="*/ 27 h 179"/>
                  <a:gd name="T10" fmla="*/ 390 w 393"/>
                  <a:gd name="T11" fmla="*/ 45 h 179"/>
                  <a:gd name="T12" fmla="*/ 393 w 393"/>
                  <a:gd name="T13" fmla="*/ 64 h 179"/>
                  <a:gd name="T14" fmla="*/ 393 w 393"/>
                  <a:gd name="T15" fmla="*/ 115 h 179"/>
                  <a:gd name="T16" fmla="*/ 391 w 393"/>
                  <a:gd name="T17" fmla="*/ 132 h 179"/>
                  <a:gd name="T18" fmla="*/ 385 w 393"/>
                  <a:gd name="T19" fmla="*/ 147 h 179"/>
                  <a:gd name="T20" fmla="*/ 375 w 393"/>
                  <a:gd name="T21" fmla="*/ 160 h 179"/>
                  <a:gd name="T22" fmla="*/ 361 w 393"/>
                  <a:gd name="T23" fmla="*/ 171 h 179"/>
                  <a:gd name="T24" fmla="*/ 346 w 393"/>
                  <a:gd name="T25" fmla="*/ 177 h 179"/>
                  <a:gd name="T26" fmla="*/ 329 w 393"/>
                  <a:gd name="T27" fmla="*/ 179 h 179"/>
                  <a:gd name="T28" fmla="*/ 63 w 393"/>
                  <a:gd name="T29" fmla="*/ 179 h 179"/>
                  <a:gd name="T30" fmla="*/ 46 w 393"/>
                  <a:gd name="T31" fmla="*/ 177 h 179"/>
                  <a:gd name="T32" fmla="*/ 31 w 393"/>
                  <a:gd name="T33" fmla="*/ 171 h 179"/>
                  <a:gd name="T34" fmla="*/ 18 w 393"/>
                  <a:gd name="T35" fmla="*/ 160 h 179"/>
                  <a:gd name="T36" fmla="*/ 8 w 393"/>
                  <a:gd name="T37" fmla="*/ 147 h 179"/>
                  <a:gd name="T38" fmla="*/ 2 w 393"/>
                  <a:gd name="T39" fmla="*/ 132 h 179"/>
                  <a:gd name="T40" fmla="*/ 0 w 393"/>
                  <a:gd name="T41" fmla="*/ 115 h 179"/>
                  <a:gd name="T42" fmla="*/ 0 w 393"/>
                  <a:gd name="T43" fmla="*/ 64 h 179"/>
                  <a:gd name="T44" fmla="*/ 2 w 393"/>
                  <a:gd name="T45" fmla="*/ 48 h 179"/>
                  <a:gd name="T46" fmla="*/ 8 w 393"/>
                  <a:gd name="T47" fmla="*/ 32 h 179"/>
                  <a:gd name="T48" fmla="*/ 18 w 393"/>
                  <a:gd name="T49" fmla="*/ 19 h 179"/>
                  <a:gd name="T50" fmla="*/ 31 w 393"/>
                  <a:gd name="T51" fmla="*/ 10 h 179"/>
                  <a:gd name="T52" fmla="*/ 46 w 393"/>
                  <a:gd name="T53" fmla="*/ 3 h 179"/>
                  <a:gd name="T54" fmla="*/ 63 w 393"/>
                  <a:gd name="T55"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93" h="179">
                    <a:moveTo>
                      <a:pt x="63" y="0"/>
                    </a:moveTo>
                    <a:lnTo>
                      <a:pt x="329" y="0"/>
                    </a:lnTo>
                    <a:lnTo>
                      <a:pt x="350" y="4"/>
                    </a:lnTo>
                    <a:lnTo>
                      <a:pt x="368" y="13"/>
                    </a:lnTo>
                    <a:lnTo>
                      <a:pt x="382" y="27"/>
                    </a:lnTo>
                    <a:lnTo>
                      <a:pt x="390" y="45"/>
                    </a:lnTo>
                    <a:lnTo>
                      <a:pt x="393" y="64"/>
                    </a:lnTo>
                    <a:lnTo>
                      <a:pt x="393" y="115"/>
                    </a:lnTo>
                    <a:lnTo>
                      <a:pt x="391" y="132"/>
                    </a:lnTo>
                    <a:lnTo>
                      <a:pt x="385" y="147"/>
                    </a:lnTo>
                    <a:lnTo>
                      <a:pt x="375" y="160"/>
                    </a:lnTo>
                    <a:lnTo>
                      <a:pt x="361" y="171"/>
                    </a:lnTo>
                    <a:lnTo>
                      <a:pt x="346" y="177"/>
                    </a:lnTo>
                    <a:lnTo>
                      <a:pt x="329" y="179"/>
                    </a:lnTo>
                    <a:lnTo>
                      <a:pt x="63" y="179"/>
                    </a:lnTo>
                    <a:lnTo>
                      <a:pt x="46" y="177"/>
                    </a:lnTo>
                    <a:lnTo>
                      <a:pt x="31" y="171"/>
                    </a:lnTo>
                    <a:lnTo>
                      <a:pt x="18" y="160"/>
                    </a:lnTo>
                    <a:lnTo>
                      <a:pt x="8" y="147"/>
                    </a:lnTo>
                    <a:lnTo>
                      <a:pt x="2" y="132"/>
                    </a:lnTo>
                    <a:lnTo>
                      <a:pt x="0" y="115"/>
                    </a:lnTo>
                    <a:lnTo>
                      <a:pt x="0" y="64"/>
                    </a:lnTo>
                    <a:lnTo>
                      <a:pt x="2" y="48"/>
                    </a:lnTo>
                    <a:lnTo>
                      <a:pt x="8" y="32"/>
                    </a:lnTo>
                    <a:lnTo>
                      <a:pt x="18" y="19"/>
                    </a:lnTo>
                    <a:lnTo>
                      <a:pt x="31" y="10"/>
                    </a:lnTo>
                    <a:lnTo>
                      <a:pt x="46" y="3"/>
                    </a:lnTo>
                    <a:lnTo>
                      <a:pt x="63"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06" name="Freeform 32">
                <a:extLst>
                  <a:ext uri="{FF2B5EF4-FFF2-40B4-BE49-F238E27FC236}">
                    <a16:creationId xmlns:a16="http://schemas.microsoft.com/office/drawing/2014/main" xmlns="" id="{ABB22887-85F1-4956-8681-CD47A3EF83EF}"/>
                  </a:ext>
                </a:extLst>
              </p:cNvPr>
              <p:cNvSpPr>
                <a:spLocks/>
              </p:cNvSpPr>
              <p:nvPr/>
            </p:nvSpPr>
            <p:spPr bwMode="auto">
              <a:xfrm>
                <a:off x="7896" y="-753"/>
                <a:ext cx="41" cy="154"/>
              </a:xfrm>
              <a:custGeom>
                <a:avLst/>
                <a:gdLst>
                  <a:gd name="T0" fmla="*/ 64 w 409"/>
                  <a:gd name="T1" fmla="*/ 0 h 1541"/>
                  <a:gd name="T2" fmla="*/ 345 w 409"/>
                  <a:gd name="T3" fmla="*/ 0 h 1541"/>
                  <a:gd name="T4" fmla="*/ 362 w 409"/>
                  <a:gd name="T5" fmla="*/ 2 h 1541"/>
                  <a:gd name="T6" fmla="*/ 378 w 409"/>
                  <a:gd name="T7" fmla="*/ 8 h 1541"/>
                  <a:gd name="T8" fmla="*/ 391 w 409"/>
                  <a:gd name="T9" fmla="*/ 19 h 1541"/>
                  <a:gd name="T10" fmla="*/ 401 w 409"/>
                  <a:gd name="T11" fmla="*/ 32 h 1541"/>
                  <a:gd name="T12" fmla="*/ 407 w 409"/>
                  <a:gd name="T13" fmla="*/ 47 h 1541"/>
                  <a:gd name="T14" fmla="*/ 409 w 409"/>
                  <a:gd name="T15" fmla="*/ 64 h 1541"/>
                  <a:gd name="T16" fmla="*/ 409 w 409"/>
                  <a:gd name="T17" fmla="*/ 1477 h 1541"/>
                  <a:gd name="T18" fmla="*/ 407 w 409"/>
                  <a:gd name="T19" fmla="*/ 1494 h 1541"/>
                  <a:gd name="T20" fmla="*/ 401 w 409"/>
                  <a:gd name="T21" fmla="*/ 1509 h 1541"/>
                  <a:gd name="T22" fmla="*/ 391 w 409"/>
                  <a:gd name="T23" fmla="*/ 1523 h 1541"/>
                  <a:gd name="T24" fmla="*/ 378 w 409"/>
                  <a:gd name="T25" fmla="*/ 1532 h 1541"/>
                  <a:gd name="T26" fmla="*/ 362 w 409"/>
                  <a:gd name="T27" fmla="*/ 1539 h 1541"/>
                  <a:gd name="T28" fmla="*/ 345 w 409"/>
                  <a:gd name="T29" fmla="*/ 1541 h 1541"/>
                  <a:gd name="T30" fmla="*/ 64 w 409"/>
                  <a:gd name="T31" fmla="*/ 1541 h 1541"/>
                  <a:gd name="T32" fmla="*/ 47 w 409"/>
                  <a:gd name="T33" fmla="*/ 1539 h 1541"/>
                  <a:gd name="T34" fmla="*/ 32 w 409"/>
                  <a:gd name="T35" fmla="*/ 1532 h 1541"/>
                  <a:gd name="T36" fmla="*/ 19 w 409"/>
                  <a:gd name="T37" fmla="*/ 1523 h 1541"/>
                  <a:gd name="T38" fmla="*/ 8 w 409"/>
                  <a:gd name="T39" fmla="*/ 1509 h 1541"/>
                  <a:gd name="T40" fmla="*/ 2 w 409"/>
                  <a:gd name="T41" fmla="*/ 1494 h 1541"/>
                  <a:gd name="T42" fmla="*/ 0 w 409"/>
                  <a:gd name="T43" fmla="*/ 1477 h 1541"/>
                  <a:gd name="T44" fmla="*/ 2 w 409"/>
                  <a:gd name="T45" fmla="*/ 1460 h 1541"/>
                  <a:gd name="T46" fmla="*/ 8 w 409"/>
                  <a:gd name="T47" fmla="*/ 1445 h 1541"/>
                  <a:gd name="T48" fmla="*/ 19 w 409"/>
                  <a:gd name="T49" fmla="*/ 1432 h 1541"/>
                  <a:gd name="T50" fmla="*/ 32 w 409"/>
                  <a:gd name="T51" fmla="*/ 1421 h 1541"/>
                  <a:gd name="T52" fmla="*/ 47 w 409"/>
                  <a:gd name="T53" fmla="*/ 1415 h 1541"/>
                  <a:gd name="T54" fmla="*/ 64 w 409"/>
                  <a:gd name="T55" fmla="*/ 1413 h 1541"/>
                  <a:gd name="T56" fmla="*/ 281 w 409"/>
                  <a:gd name="T57" fmla="*/ 1413 h 1541"/>
                  <a:gd name="T58" fmla="*/ 281 w 409"/>
                  <a:gd name="T59" fmla="*/ 128 h 1541"/>
                  <a:gd name="T60" fmla="*/ 64 w 409"/>
                  <a:gd name="T61" fmla="*/ 128 h 1541"/>
                  <a:gd name="T62" fmla="*/ 43 w 409"/>
                  <a:gd name="T63" fmla="*/ 124 h 1541"/>
                  <a:gd name="T64" fmla="*/ 26 w 409"/>
                  <a:gd name="T65" fmla="*/ 116 h 1541"/>
                  <a:gd name="T66" fmla="*/ 12 w 409"/>
                  <a:gd name="T67" fmla="*/ 102 h 1541"/>
                  <a:gd name="T68" fmla="*/ 3 w 409"/>
                  <a:gd name="T69" fmla="*/ 84 h 1541"/>
                  <a:gd name="T70" fmla="*/ 0 w 409"/>
                  <a:gd name="T71" fmla="*/ 64 h 1541"/>
                  <a:gd name="T72" fmla="*/ 2 w 409"/>
                  <a:gd name="T73" fmla="*/ 47 h 1541"/>
                  <a:gd name="T74" fmla="*/ 8 w 409"/>
                  <a:gd name="T75" fmla="*/ 32 h 1541"/>
                  <a:gd name="T76" fmla="*/ 19 w 409"/>
                  <a:gd name="T77" fmla="*/ 19 h 1541"/>
                  <a:gd name="T78" fmla="*/ 32 w 409"/>
                  <a:gd name="T79" fmla="*/ 8 h 1541"/>
                  <a:gd name="T80" fmla="*/ 47 w 409"/>
                  <a:gd name="T81" fmla="*/ 2 h 1541"/>
                  <a:gd name="T82" fmla="*/ 64 w 409"/>
                  <a:gd name="T83" fmla="*/ 0 h 1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9" h="1541">
                    <a:moveTo>
                      <a:pt x="64" y="0"/>
                    </a:moveTo>
                    <a:lnTo>
                      <a:pt x="345" y="0"/>
                    </a:lnTo>
                    <a:lnTo>
                      <a:pt x="362" y="2"/>
                    </a:lnTo>
                    <a:lnTo>
                      <a:pt x="378" y="8"/>
                    </a:lnTo>
                    <a:lnTo>
                      <a:pt x="391" y="19"/>
                    </a:lnTo>
                    <a:lnTo>
                      <a:pt x="401" y="32"/>
                    </a:lnTo>
                    <a:lnTo>
                      <a:pt x="407" y="47"/>
                    </a:lnTo>
                    <a:lnTo>
                      <a:pt x="409" y="64"/>
                    </a:lnTo>
                    <a:lnTo>
                      <a:pt x="409" y="1477"/>
                    </a:lnTo>
                    <a:lnTo>
                      <a:pt x="407" y="1494"/>
                    </a:lnTo>
                    <a:lnTo>
                      <a:pt x="401" y="1509"/>
                    </a:lnTo>
                    <a:lnTo>
                      <a:pt x="391" y="1523"/>
                    </a:lnTo>
                    <a:lnTo>
                      <a:pt x="378" y="1532"/>
                    </a:lnTo>
                    <a:lnTo>
                      <a:pt x="362" y="1539"/>
                    </a:lnTo>
                    <a:lnTo>
                      <a:pt x="345" y="1541"/>
                    </a:lnTo>
                    <a:lnTo>
                      <a:pt x="64" y="1541"/>
                    </a:lnTo>
                    <a:lnTo>
                      <a:pt x="47" y="1539"/>
                    </a:lnTo>
                    <a:lnTo>
                      <a:pt x="32" y="1532"/>
                    </a:lnTo>
                    <a:lnTo>
                      <a:pt x="19" y="1523"/>
                    </a:lnTo>
                    <a:lnTo>
                      <a:pt x="8" y="1509"/>
                    </a:lnTo>
                    <a:lnTo>
                      <a:pt x="2" y="1494"/>
                    </a:lnTo>
                    <a:lnTo>
                      <a:pt x="0" y="1477"/>
                    </a:lnTo>
                    <a:lnTo>
                      <a:pt x="2" y="1460"/>
                    </a:lnTo>
                    <a:lnTo>
                      <a:pt x="8" y="1445"/>
                    </a:lnTo>
                    <a:lnTo>
                      <a:pt x="19" y="1432"/>
                    </a:lnTo>
                    <a:lnTo>
                      <a:pt x="32" y="1421"/>
                    </a:lnTo>
                    <a:lnTo>
                      <a:pt x="47" y="1415"/>
                    </a:lnTo>
                    <a:lnTo>
                      <a:pt x="64" y="1413"/>
                    </a:lnTo>
                    <a:lnTo>
                      <a:pt x="281" y="1413"/>
                    </a:lnTo>
                    <a:lnTo>
                      <a:pt x="281" y="128"/>
                    </a:lnTo>
                    <a:lnTo>
                      <a:pt x="64" y="128"/>
                    </a:lnTo>
                    <a:lnTo>
                      <a:pt x="43" y="124"/>
                    </a:lnTo>
                    <a:lnTo>
                      <a:pt x="26" y="116"/>
                    </a:lnTo>
                    <a:lnTo>
                      <a:pt x="12" y="102"/>
                    </a:lnTo>
                    <a:lnTo>
                      <a:pt x="3" y="84"/>
                    </a:lnTo>
                    <a:lnTo>
                      <a:pt x="0" y="64"/>
                    </a:lnTo>
                    <a:lnTo>
                      <a:pt x="2" y="47"/>
                    </a:lnTo>
                    <a:lnTo>
                      <a:pt x="8" y="32"/>
                    </a:lnTo>
                    <a:lnTo>
                      <a:pt x="19" y="19"/>
                    </a:lnTo>
                    <a:lnTo>
                      <a:pt x="32" y="8"/>
                    </a:lnTo>
                    <a:lnTo>
                      <a:pt x="47" y="2"/>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07" name="Freeform 33">
                <a:extLst>
                  <a:ext uri="{FF2B5EF4-FFF2-40B4-BE49-F238E27FC236}">
                    <a16:creationId xmlns:a16="http://schemas.microsoft.com/office/drawing/2014/main" xmlns="" id="{27E5F10C-B82E-4B6E-B5DB-99FD6646BB0F}"/>
                  </a:ext>
                </a:extLst>
              </p:cNvPr>
              <p:cNvSpPr>
                <a:spLocks/>
              </p:cNvSpPr>
              <p:nvPr/>
            </p:nvSpPr>
            <p:spPr bwMode="auto">
              <a:xfrm>
                <a:off x="7896" y="-822"/>
                <a:ext cx="63" cy="33"/>
              </a:xfrm>
              <a:custGeom>
                <a:avLst/>
                <a:gdLst>
                  <a:gd name="T0" fmla="*/ 64 w 626"/>
                  <a:gd name="T1" fmla="*/ 0 h 335"/>
                  <a:gd name="T2" fmla="*/ 562 w 626"/>
                  <a:gd name="T3" fmla="*/ 0 h 335"/>
                  <a:gd name="T4" fmla="*/ 582 w 626"/>
                  <a:gd name="T5" fmla="*/ 3 h 335"/>
                  <a:gd name="T6" fmla="*/ 599 w 626"/>
                  <a:gd name="T7" fmla="*/ 12 h 335"/>
                  <a:gd name="T8" fmla="*/ 613 w 626"/>
                  <a:gd name="T9" fmla="*/ 26 h 335"/>
                  <a:gd name="T10" fmla="*/ 623 w 626"/>
                  <a:gd name="T11" fmla="*/ 43 h 335"/>
                  <a:gd name="T12" fmla="*/ 626 w 626"/>
                  <a:gd name="T13" fmla="*/ 64 h 335"/>
                  <a:gd name="T14" fmla="*/ 626 w 626"/>
                  <a:gd name="T15" fmla="*/ 271 h 335"/>
                  <a:gd name="T16" fmla="*/ 623 w 626"/>
                  <a:gd name="T17" fmla="*/ 291 h 335"/>
                  <a:gd name="T18" fmla="*/ 613 w 626"/>
                  <a:gd name="T19" fmla="*/ 308 h 335"/>
                  <a:gd name="T20" fmla="*/ 599 w 626"/>
                  <a:gd name="T21" fmla="*/ 322 h 335"/>
                  <a:gd name="T22" fmla="*/ 582 w 626"/>
                  <a:gd name="T23" fmla="*/ 331 h 335"/>
                  <a:gd name="T24" fmla="*/ 562 w 626"/>
                  <a:gd name="T25" fmla="*/ 335 h 335"/>
                  <a:gd name="T26" fmla="*/ 542 w 626"/>
                  <a:gd name="T27" fmla="*/ 331 h 335"/>
                  <a:gd name="T28" fmla="*/ 523 w 626"/>
                  <a:gd name="T29" fmla="*/ 322 h 335"/>
                  <a:gd name="T30" fmla="*/ 510 w 626"/>
                  <a:gd name="T31" fmla="*/ 308 h 335"/>
                  <a:gd name="T32" fmla="*/ 501 w 626"/>
                  <a:gd name="T33" fmla="*/ 291 h 335"/>
                  <a:gd name="T34" fmla="*/ 498 w 626"/>
                  <a:gd name="T35" fmla="*/ 271 h 335"/>
                  <a:gd name="T36" fmla="*/ 498 w 626"/>
                  <a:gd name="T37" fmla="*/ 128 h 335"/>
                  <a:gd name="T38" fmla="*/ 128 w 626"/>
                  <a:gd name="T39" fmla="*/ 128 h 335"/>
                  <a:gd name="T40" fmla="*/ 128 w 626"/>
                  <a:gd name="T41" fmla="*/ 271 h 335"/>
                  <a:gd name="T42" fmla="*/ 124 w 626"/>
                  <a:gd name="T43" fmla="*/ 291 h 335"/>
                  <a:gd name="T44" fmla="*/ 116 w 626"/>
                  <a:gd name="T45" fmla="*/ 308 h 335"/>
                  <a:gd name="T46" fmla="*/ 102 w 626"/>
                  <a:gd name="T47" fmla="*/ 322 h 335"/>
                  <a:gd name="T48" fmla="*/ 84 w 626"/>
                  <a:gd name="T49" fmla="*/ 331 h 335"/>
                  <a:gd name="T50" fmla="*/ 64 w 626"/>
                  <a:gd name="T51" fmla="*/ 335 h 335"/>
                  <a:gd name="T52" fmla="*/ 43 w 626"/>
                  <a:gd name="T53" fmla="*/ 331 h 335"/>
                  <a:gd name="T54" fmla="*/ 26 w 626"/>
                  <a:gd name="T55" fmla="*/ 322 h 335"/>
                  <a:gd name="T56" fmla="*/ 12 w 626"/>
                  <a:gd name="T57" fmla="*/ 308 h 335"/>
                  <a:gd name="T58" fmla="*/ 3 w 626"/>
                  <a:gd name="T59" fmla="*/ 291 h 335"/>
                  <a:gd name="T60" fmla="*/ 0 w 626"/>
                  <a:gd name="T61" fmla="*/ 271 h 335"/>
                  <a:gd name="T62" fmla="*/ 0 w 626"/>
                  <a:gd name="T63" fmla="*/ 64 h 335"/>
                  <a:gd name="T64" fmla="*/ 3 w 626"/>
                  <a:gd name="T65" fmla="*/ 43 h 335"/>
                  <a:gd name="T66" fmla="*/ 12 w 626"/>
                  <a:gd name="T67" fmla="*/ 26 h 335"/>
                  <a:gd name="T68" fmla="*/ 26 w 626"/>
                  <a:gd name="T69" fmla="*/ 12 h 335"/>
                  <a:gd name="T70" fmla="*/ 43 w 626"/>
                  <a:gd name="T71" fmla="*/ 3 h 335"/>
                  <a:gd name="T72" fmla="*/ 64 w 626"/>
                  <a:gd name="T73" fmla="*/ 0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26" h="335">
                    <a:moveTo>
                      <a:pt x="64" y="0"/>
                    </a:moveTo>
                    <a:lnTo>
                      <a:pt x="562" y="0"/>
                    </a:lnTo>
                    <a:lnTo>
                      <a:pt x="582" y="3"/>
                    </a:lnTo>
                    <a:lnTo>
                      <a:pt x="599" y="12"/>
                    </a:lnTo>
                    <a:lnTo>
                      <a:pt x="613" y="26"/>
                    </a:lnTo>
                    <a:lnTo>
                      <a:pt x="623" y="43"/>
                    </a:lnTo>
                    <a:lnTo>
                      <a:pt x="626" y="64"/>
                    </a:lnTo>
                    <a:lnTo>
                      <a:pt x="626" y="271"/>
                    </a:lnTo>
                    <a:lnTo>
                      <a:pt x="623" y="291"/>
                    </a:lnTo>
                    <a:lnTo>
                      <a:pt x="613" y="308"/>
                    </a:lnTo>
                    <a:lnTo>
                      <a:pt x="599" y="322"/>
                    </a:lnTo>
                    <a:lnTo>
                      <a:pt x="582" y="331"/>
                    </a:lnTo>
                    <a:lnTo>
                      <a:pt x="562" y="335"/>
                    </a:lnTo>
                    <a:lnTo>
                      <a:pt x="542" y="331"/>
                    </a:lnTo>
                    <a:lnTo>
                      <a:pt x="523" y="322"/>
                    </a:lnTo>
                    <a:lnTo>
                      <a:pt x="510" y="308"/>
                    </a:lnTo>
                    <a:lnTo>
                      <a:pt x="501" y="291"/>
                    </a:lnTo>
                    <a:lnTo>
                      <a:pt x="498" y="271"/>
                    </a:lnTo>
                    <a:lnTo>
                      <a:pt x="498" y="128"/>
                    </a:lnTo>
                    <a:lnTo>
                      <a:pt x="128" y="128"/>
                    </a:lnTo>
                    <a:lnTo>
                      <a:pt x="128" y="271"/>
                    </a:lnTo>
                    <a:lnTo>
                      <a:pt x="124" y="291"/>
                    </a:lnTo>
                    <a:lnTo>
                      <a:pt x="116" y="308"/>
                    </a:lnTo>
                    <a:lnTo>
                      <a:pt x="102" y="322"/>
                    </a:lnTo>
                    <a:lnTo>
                      <a:pt x="84" y="331"/>
                    </a:lnTo>
                    <a:lnTo>
                      <a:pt x="64" y="335"/>
                    </a:lnTo>
                    <a:lnTo>
                      <a:pt x="43" y="331"/>
                    </a:lnTo>
                    <a:lnTo>
                      <a:pt x="26" y="322"/>
                    </a:lnTo>
                    <a:lnTo>
                      <a:pt x="12" y="308"/>
                    </a:lnTo>
                    <a:lnTo>
                      <a:pt x="3" y="291"/>
                    </a:lnTo>
                    <a:lnTo>
                      <a:pt x="0" y="271"/>
                    </a:lnTo>
                    <a:lnTo>
                      <a:pt x="0" y="64"/>
                    </a:lnTo>
                    <a:lnTo>
                      <a:pt x="3" y="43"/>
                    </a:lnTo>
                    <a:lnTo>
                      <a:pt x="12" y="26"/>
                    </a:lnTo>
                    <a:lnTo>
                      <a:pt x="26" y="12"/>
                    </a:lnTo>
                    <a:lnTo>
                      <a:pt x="43" y="3"/>
                    </a:lnTo>
                    <a:lnTo>
                      <a:pt x="64"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grpSp>
      <p:grpSp>
        <p:nvGrpSpPr>
          <p:cNvPr id="108" name="99 Grupo">
            <a:extLst>
              <a:ext uri="{FF2B5EF4-FFF2-40B4-BE49-F238E27FC236}">
                <a16:creationId xmlns:a16="http://schemas.microsoft.com/office/drawing/2014/main" xmlns="" id="{F472AA22-027A-4D09-887C-704DF92CC363}"/>
              </a:ext>
            </a:extLst>
          </p:cNvPr>
          <p:cNvGrpSpPr/>
          <p:nvPr/>
        </p:nvGrpSpPr>
        <p:grpSpPr>
          <a:xfrm>
            <a:off x="1240447" y="2121861"/>
            <a:ext cx="899896" cy="899896"/>
            <a:chOff x="10581984" y="5021534"/>
            <a:chExt cx="1800000" cy="1800000"/>
          </a:xfrm>
        </p:grpSpPr>
        <p:sp>
          <p:nvSpPr>
            <p:cNvPr id="109" name="5 Elipse">
              <a:extLst>
                <a:ext uri="{FF2B5EF4-FFF2-40B4-BE49-F238E27FC236}">
                  <a16:creationId xmlns:a16="http://schemas.microsoft.com/office/drawing/2014/main" xmlns="" id="{A4F520A6-C7DD-4B10-A5A9-501FE9977138}"/>
                </a:ext>
              </a:extLst>
            </p:cNvPr>
            <p:cNvSpPr>
              <a:spLocks noChangeAspect="1"/>
            </p:cNvSpPr>
            <p:nvPr/>
          </p:nvSpPr>
          <p:spPr bwMode="auto">
            <a:xfrm>
              <a:off x="10581984" y="5021534"/>
              <a:ext cx="1800000" cy="1800000"/>
            </a:xfrm>
            <a:prstGeom prst="ellipse">
              <a:avLst/>
            </a:prstGeom>
            <a:gradFill>
              <a:gsLst>
                <a:gs pos="0">
                  <a:schemeClr val="accent2"/>
                </a:gs>
                <a:gs pos="93000">
                  <a:srgbClr val="A5DEFF"/>
                </a:gs>
              </a:gsLst>
              <a:lin ang="20400000" scaled="0"/>
            </a:gra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s-SV">
                <a:solidFill>
                  <a:schemeClr val="lt1"/>
                </a:solidFill>
              </a:endParaRPr>
            </a:p>
          </p:txBody>
        </p:sp>
        <p:grpSp>
          <p:nvGrpSpPr>
            <p:cNvPr id="110" name="Group 36">
              <a:extLst>
                <a:ext uri="{FF2B5EF4-FFF2-40B4-BE49-F238E27FC236}">
                  <a16:creationId xmlns:a16="http://schemas.microsoft.com/office/drawing/2014/main" xmlns="" id="{45A29D29-3665-44BF-8235-CAFCA920F1A9}"/>
                </a:ext>
              </a:extLst>
            </p:cNvPr>
            <p:cNvGrpSpPr>
              <a:grpSpLocks noChangeAspect="1"/>
            </p:cNvGrpSpPr>
            <p:nvPr/>
          </p:nvGrpSpPr>
          <p:grpSpPr bwMode="auto">
            <a:xfrm>
              <a:off x="11052346" y="5530846"/>
              <a:ext cx="859277" cy="781376"/>
              <a:chOff x="7426" y="-835"/>
              <a:chExt cx="364" cy="331"/>
            </a:xfrm>
            <a:solidFill>
              <a:schemeClr val="bg1"/>
            </a:solidFill>
          </p:grpSpPr>
          <p:sp>
            <p:nvSpPr>
              <p:cNvPr id="111" name="Freeform 38">
                <a:extLst>
                  <a:ext uri="{FF2B5EF4-FFF2-40B4-BE49-F238E27FC236}">
                    <a16:creationId xmlns:a16="http://schemas.microsoft.com/office/drawing/2014/main" xmlns="" id="{09258D80-0743-4A6A-AE48-1F1BE37B7E4A}"/>
                  </a:ext>
                </a:extLst>
              </p:cNvPr>
              <p:cNvSpPr>
                <a:spLocks/>
              </p:cNvSpPr>
              <p:nvPr/>
            </p:nvSpPr>
            <p:spPr bwMode="auto">
              <a:xfrm>
                <a:off x="7538" y="-793"/>
                <a:ext cx="74" cy="73"/>
              </a:xfrm>
              <a:custGeom>
                <a:avLst/>
                <a:gdLst>
                  <a:gd name="T0" fmla="*/ 603 w 660"/>
                  <a:gd name="T1" fmla="*/ 0 h 660"/>
                  <a:gd name="T2" fmla="*/ 621 w 660"/>
                  <a:gd name="T3" fmla="*/ 2 h 660"/>
                  <a:gd name="T4" fmla="*/ 637 w 660"/>
                  <a:gd name="T5" fmla="*/ 11 h 660"/>
                  <a:gd name="T6" fmla="*/ 649 w 660"/>
                  <a:gd name="T7" fmla="*/ 23 h 660"/>
                  <a:gd name="T8" fmla="*/ 657 w 660"/>
                  <a:gd name="T9" fmla="*/ 39 h 660"/>
                  <a:gd name="T10" fmla="*/ 660 w 660"/>
                  <a:gd name="T11" fmla="*/ 57 h 660"/>
                  <a:gd name="T12" fmla="*/ 657 w 660"/>
                  <a:gd name="T13" fmla="*/ 75 h 660"/>
                  <a:gd name="T14" fmla="*/ 649 w 660"/>
                  <a:gd name="T15" fmla="*/ 91 h 660"/>
                  <a:gd name="T16" fmla="*/ 637 w 660"/>
                  <a:gd name="T17" fmla="*/ 103 h 660"/>
                  <a:gd name="T18" fmla="*/ 621 w 660"/>
                  <a:gd name="T19" fmla="*/ 112 h 660"/>
                  <a:gd name="T20" fmla="*/ 603 w 660"/>
                  <a:gd name="T21" fmla="*/ 114 h 660"/>
                  <a:gd name="T22" fmla="*/ 550 w 660"/>
                  <a:gd name="T23" fmla="*/ 117 h 660"/>
                  <a:gd name="T24" fmla="*/ 498 w 660"/>
                  <a:gd name="T25" fmla="*/ 126 h 660"/>
                  <a:gd name="T26" fmla="*/ 448 w 660"/>
                  <a:gd name="T27" fmla="*/ 139 h 660"/>
                  <a:gd name="T28" fmla="*/ 401 w 660"/>
                  <a:gd name="T29" fmla="*/ 158 h 660"/>
                  <a:gd name="T30" fmla="*/ 357 w 660"/>
                  <a:gd name="T31" fmla="*/ 181 h 660"/>
                  <a:gd name="T32" fmla="*/ 315 w 660"/>
                  <a:gd name="T33" fmla="*/ 208 h 660"/>
                  <a:gd name="T34" fmla="*/ 276 w 660"/>
                  <a:gd name="T35" fmla="*/ 241 h 660"/>
                  <a:gd name="T36" fmla="*/ 241 w 660"/>
                  <a:gd name="T37" fmla="*/ 276 h 660"/>
                  <a:gd name="T38" fmla="*/ 209 w 660"/>
                  <a:gd name="T39" fmla="*/ 315 h 660"/>
                  <a:gd name="T40" fmla="*/ 181 w 660"/>
                  <a:gd name="T41" fmla="*/ 356 h 660"/>
                  <a:gd name="T42" fmla="*/ 158 w 660"/>
                  <a:gd name="T43" fmla="*/ 401 h 660"/>
                  <a:gd name="T44" fmla="*/ 139 w 660"/>
                  <a:gd name="T45" fmla="*/ 448 h 660"/>
                  <a:gd name="T46" fmla="*/ 126 w 660"/>
                  <a:gd name="T47" fmla="*/ 498 h 660"/>
                  <a:gd name="T48" fmla="*/ 117 w 660"/>
                  <a:gd name="T49" fmla="*/ 550 h 660"/>
                  <a:gd name="T50" fmla="*/ 115 w 660"/>
                  <a:gd name="T51" fmla="*/ 603 h 660"/>
                  <a:gd name="T52" fmla="*/ 112 w 660"/>
                  <a:gd name="T53" fmla="*/ 621 h 660"/>
                  <a:gd name="T54" fmla="*/ 104 w 660"/>
                  <a:gd name="T55" fmla="*/ 637 h 660"/>
                  <a:gd name="T56" fmla="*/ 91 w 660"/>
                  <a:gd name="T57" fmla="*/ 649 h 660"/>
                  <a:gd name="T58" fmla="*/ 75 w 660"/>
                  <a:gd name="T59" fmla="*/ 657 h 660"/>
                  <a:gd name="T60" fmla="*/ 57 w 660"/>
                  <a:gd name="T61" fmla="*/ 660 h 660"/>
                  <a:gd name="T62" fmla="*/ 39 w 660"/>
                  <a:gd name="T63" fmla="*/ 657 h 660"/>
                  <a:gd name="T64" fmla="*/ 23 w 660"/>
                  <a:gd name="T65" fmla="*/ 649 h 660"/>
                  <a:gd name="T66" fmla="*/ 11 w 660"/>
                  <a:gd name="T67" fmla="*/ 637 h 660"/>
                  <a:gd name="T68" fmla="*/ 3 w 660"/>
                  <a:gd name="T69" fmla="*/ 621 h 660"/>
                  <a:gd name="T70" fmla="*/ 0 w 660"/>
                  <a:gd name="T71" fmla="*/ 603 h 660"/>
                  <a:gd name="T72" fmla="*/ 3 w 660"/>
                  <a:gd name="T73" fmla="*/ 541 h 660"/>
                  <a:gd name="T74" fmla="*/ 12 w 660"/>
                  <a:gd name="T75" fmla="*/ 481 h 660"/>
                  <a:gd name="T76" fmla="*/ 27 w 660"/>
                  <a:gd name="T77" fmla="*/ 423 h 660"/>
                  <a:gd name="T78" fmla="*/ 47 w 660"/>
                  <a:gd name="T79" fmla="*/ 368 h 660"/>
                  <a:gd name="T80" fmla="*/ 72 w 660"/>
                  <a:gd name="T81" fmla="*/ 315 h 660"/>
                  <a:gd name="T82" fmla="*/ 103 w 660"/>
                  <a:gd name="T83" fmla="*/ 266 h 660"/>
                  <a:gd name="T84" fmla="*/ 137 w 660"/>
                  <a:gd name="T85" fmla="*/ 219 h 660"/>
                  <a:gd name="T86" fmla="*/ 176 w 660"/>
                  <a:gd name="T87" fmla="*/ 176 h 660"/>
                  <a:gd name="T88" fmla="*/ 219 w 660"/>
                  <a:gd name="T89" fmla="*/ 137 h 660"/>
                  <a:gd name="T90" fmla="*/ 266 w 660"/>
                  <a:gd name="T91" fmla="*/ 102 h 660"/>
                  <a:gd name="T92" fmla="*/ 316 w 660"/>
                  <a:gd name="T93" fmla="*/ 72 h 660"/>
                  <a:gd name="T94" fmla="*/ 368 w 660"/>
                  <a:gd name="T95" fmla="*/ 47 h 660"/>
                  <a:gd name="T96" fmla="*/ 423 w 660"/>
                  <a:gd name="T97" fmla="*/ 27 h 660"/>
                  <a:gd name="T98" fmla="*/ 481 w 660"/>
                  <a:gd name="T99" fmla="*/ 12 h 660"/>
                  <a:gd name="T100" fmla="*/ 541 w 660"/>
                  <a:gd name="T101" fmla="*/ 3 h 660"/>
                  <a:gd name="T102" fmla="*/ 603 w 660"/>
                  <a:gd name="T103" fmla="*/ 0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60" h="660">
                    <a:moveTo>
                      <a:pt x="603" y="0"/>
                    </a:moveTo>
                    <a:lnTo>
                      <a:pt x="621" y="2"/>
                    </a:lnTo>
                    <a:lnTo>
                      <a:pt x="637" y="11"/>
                    </a:lnTo>
                    <a:lnTo>
                      <a:pt x="649" y="23"/>
                    </a:lnTo>
                    <a:lnTo>
                      <a:pt x="657" y="39"/>
                    </a:lnTo>
                    <a:lnTo>
                      <a:pt x="660" y="57"/>
                    </a:lnTo>
                    <a:lnTo>
                      <a:pt x="657" y="75"/>
                    </a:lnTo>
                    <a:lnTo>
                      <a:pt x="649" y="91"/>
                    </a:lnTo>
                    <a:lnTo>
                      <a:pt x="637" y="103"/>
                    </a:lnTo>
                    <a:lnTo>
                      <a:pt x="621" y="112"/>
                    </a:lnTo>
                    <a:lnTo>
                      <a:pt x="603" y="114"/>
                    </a:lnTo>
                    <a:lnTo>
                      <a:pt x="550" y="117"/>
                    </a:lnTo>
                    <a:lnTo>
                      <a:pt x="498" y="126"/>
                    </a:lnTo>
                    <a:lnTo>
                      <a:pt x="448" y="139"/>
                    </a:lnTo>
                    <a:lnTo>
                      <a:pt x="401" y="158"/>
                    </a:lnTo>
                    <a:lnTo>
                      <a:pt x="357" y="181"/>
                    </a:lnTo>
                    <a:lnTo>
                      <a:pt x="315" y="208"/>
                    </a:lnTo>
                    <a:lnTo>
                      <a:pt x="276" y="241"/>
                    </a:lnTo>
                    <a:lnTo>
                      <a:pt x="241" y="276"/>
                    </a:lnTo>
                    <a:lnTo>
                      <a:pt x="209" y="315"/>
                    </a:lnTo>
                    <a:lnTo>
                      <a:pt x="181" y="356"/>
                    </a:lnTo>
                    <a:lnTo>
                      <a:pt x="158" y="401"/>
                    </a:lnTo>
                    <a:lnTo>
                      <a:pt x="139" y="448"/>
                    </a:lnTo>
                    <a:lnTo>
                      <a:pt x="126" y="498"/>
                    </a:lnTo>
                    <a:lnTo>
                      <a:pt x="117" y="550"/>
                    </a:lnTo>
                    <a:lnTo>
                      <a:pt x="115" y="603"/>
                    </a:lnTo>
                    <a:lnTo>
                      <a:pt x="112" y="621"/>
                    </a:lnTo>
                    <a:lnTo>
                      <a:pt x="104" y="637"/>
                    </a:lnTo>
                    <a:lnTo>
                      <a:pt x="91" y="649"/>
                    </a:lnTo>
                    <a:lnTo>
                      <a:pt x="75" y="657"/>
                    </a:lnTo>
                    <a:lnTo>
                      <a:pt x="57" y="660"/>
                    </a:lnTo>
                    <a:lnTo>
                      <a:pt x="39" y="657"/>
                    </a:lnTo>
                    <a:lnTo>
                      <a:pt x="23" y="649"/>
                    </a:lnTo>
                    <a:lnTo>
                      <a:pt x="11" y="637"/>
                    </a:lnTo>
                    <a:lnTo>
                      <a:pt x="3" y="621"/>
                    </a:lnTo>
                    <a:lnTo>
                      <a:pt x="0" y="603"/>
                    </a:lnTo>
                    <a:lnTo>
                      <a:pt x="3" y="541"/>
                    </a:lnTo>
                    <a:lnTo>
                      <a:pt x="12" y="481"/>
                    </a:lnTo>
                    <a:lnTo>
                      <a:pt x="27" y="423"/>
                    </a:lnTo>
                    <a:lnTo>
                      <a:pt x="47" y="368"/>
                    </a:lnTo>
                    <a:lnTo>
                      <a:pt x="72" y="315"/>
                    </a:lnTo>
                    <a:lnTo>
                      <a:pt x="103" y="266"/>
                    </a:lnTo>
                    <a:lnTo>
                      <a:pt x="137" y="219"/>
                    </a:lnTo>
                    <a:lnTo>
                      <a:pt x="176" y="176"/>
                    </a:lnTo>
                    <a:lnTo>
                      <a:pt x="219" y="137"/>
                    </a:lnTo>
                    <a:lnTo>
                      <a:pt x="266" y="102"/>
                    </a:lnTo>
                    <a:lnTo>
                      <a:pt x="316" y="72"/>
                    </a:lnTo>
                    <a:lnTo>
                      <a:pt x="368" y="47"/>
                    </a:lnTo>
                    <a:lnTo>
                      <a:pt x="423" y="27"/>
                    </a:lnTo>
                    <a:lnTo>
                      <a:pt x="481" y="12"/>
                    </a:lnTo>
                    <a:lnTo>
                      <a:pt x="541" y="3"/>
                    </a:lnTo>
                    <a:lnTo>
                      <a:pt x="603"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2" name="Freeform 39">
                <a:extLst>
                  <a:ext uri="{FF2B5EF4-FFF2-40B4-BE49-F238E27FC236}">
                    <a16:creationId xmlns:a16="http://schemas.microsoft.com/office/drawing/2014/main" xmlns="" id="{30AD0497-8478-4302-A82B-36C69CA8B42F}"/>
                  </a:ext>
                </a:extLst>
              </p:cNvPr>
              <p:cNvSpPr>
                <a:spLocks/>
              </p:cNvSpPr>
              <p:nvPr/>
            </p:nvSpPr>
            <p:spPr bwMode="auto">
              <a:xfrm>
                <a:off x="7511" y="-824"/>
                <a:ext cx="196" cy="224"/>
              </a:xfrm>
              <a:custGeom>
                <a:avLst/>
                <a:gdLst>
                  <a:gd name="T0" fmla="*/ 1094 w 1765"/>
                  <a:gd name="T1" fmla="*/ 26 h 2024"/>
                  <a:gd name="T2" fmla="*/ 1347 w 1765"/>
                  <a:gd name="T3" fmla="*/ 132 h 2024"/>
                  <a:gd name="T4" fmla="*/ 1552 w 1765"/>
                  <a:gd name="T5" fmla="*/ 308 h 2024"/>
                  <a:gd name="T6" fmla="*/ 1696 w 1765"/>
                  <a:gd name="T7" fmla="*/ 540 h 2024"/>
                  <a:gd name="T8" fmla="*/ 1762 w 1765"/>
                  <a:gd name="T9" fmla="*/ 811 h 2024"/>
                  <a:gd name="T10" fmla="*/ 1744 w 1765"/>
                  <a:gd name="T11" fmla="*/ 1075 h 2024"/>
                  <a:gd name="T12" fmla="*/ 1654 w 1765"/>
                  <a:gd name="T13" fmla="*/ 1313 h 2024"/>
                  <a:gd name="T14" fmla="*/ 1515 w 1765"/>
                  <a:gd name="T15" fmla="*/ 1520 h 2024"/>
                  <a:gd name="T16" fmla="*/ 1430 w 1765"/>
                  <a:gd name="T17" fmla="*/ 1688 h 2024"/>
                  <a:gd name="T18" fmla="*/ 1393 w 1765"/>
                  <a:gd name="T19" fmla="*/ 1813 h 2024"/>
                  <a:gd name="T20" fmla="*/ 1387 w 1765"/>
                  <a:gd name="T21" fmla="*/ 1896 h 2024"/>
                  <a:gd name="T22" fmla="*/ 1393 w 1765"/>
                  <a:gd name="T23" fmla="*/ 1938 h 2024"/>
                  <a:gd name="T24" fmla="*/ 1399 w 1765"/>
                  <a:gd name="T25" fmla="*/ 1973 h 2024"/>
                  <a:gd name="T26" fmla="*/ 1366 w 1765"/>
                  <a:gd name="T27" fmla="*/ 2018 h 2024"/>
                  <a:gd name="T28" fmla="*/ 1310 w 1765"/>
                  <a:gd name="T29" fmla="*/ 2014 h 2024"/>
                  <a:gd name="T30" fmla="*/ 1285 w 1765"/>
                  <a:gd name="T31" fmla="*/ 1980 h 2024"/>
                  <a:gd name="T32" fmla="*/ 1273 w 1765"/>
                  <a:gd name="T33" fmla="*/ 1926 h 2024"/>
                  <a:gd name="T34" fmla="*/ 1273 w 1765"/>
                  <a:gd name="T35" fmla="*/ 1832 h 2024"/>
                  <a:gd name="T36" fmla="*/ 1305 w 1765"/>
                  <a:gd name="T37" fmla="*/ 1694 h 2024"/>
                  <a:gd name="T38" fmla="*/ 1385 w 1765"/>
                  <a:gd name="T39" fmla="*/ 1514 h 2024"/>
                  <a:gd name="T40" fmla="*/ 1527 w 1765"/>
                  <a:gd name="T41" fmla="*/ 1300 h 2024"/>
                  <a:gd name="T42" fmla="*/ 1627 w 1765"/>
                  <a:gd name="T43" fmla="*/ 1070 h 2024"/>
                  <a:gd name="T44" fmla="*/ 1647 w 1765"/>
                  <a:gd name="T45" fmla="*/ 813 h 2024"/>
                  <a:gd name="T46" fmla="*/ 1575 w 1765"/>
                  <a:gd name="T47" fmla="*/ 554 h 2024"/>
                  <a:gd name="T48" fmla="*/ 1425 w 1765"/>
                  <a:gd name="T49" fmla="*/ 340 h 2024"/>
                  <a:gd name="T50" fmla="*/ 1211 w 1765"/>
                  <a:gd name="T51" fmla="*/ 188 h 2024"/>
                  <a:gd name="T52" fmla="*/ 952 w 1765"/>
                  <a:gd name="T53" fmla="*/ 118 h 2024"/>
                  <a:gd name="T54" fmla="*/ 678 w 1765"/>
                  <a:gd name="T55" fmla="*/ 142 h 2024"/>
                  <a:gd name="T56" fmla="*/ 440 w 1765"/>
                  <a:gd name="T57" fmla="*/ 256 h 2024"/>
                  <a:gd name="T58" fmla="*/ 256 w 1765"/>
                  <a:gd name="T59" fmla="*/ 440 h 2024"/>
                  <a:gd name="T60" fmla="*/ 142 w 1765"/>
                  <a:gd name="T61" fmla="*/ 679 h 2024"/>
                  <a:gd name="T62" fmla="*/ 117 w 1765"/>
                  <a:gd name="T63" fmla="*/ 946 h 2024"/>
                  <a:gd name="T64" fmla="*/ 177 w 1765"/>
                  <a:gd name="T65" fmla="*/ 1187 h 2024"/>
                  <a:gd name="T66" fmla="*/ 277 w 1765"/>
                  <a:gd name="T67" fmla="*/ 1354 h 2024"/>
                  <a:gd name="T68" fmla="*/ 407 w 1765"/>
                  <a:gd name="T69" fmla="*/ 1566 h 2024"/>
                  <a:gd name="T70" fmla="*/ 476 w 1765"/>
                  <a:gd name="T71" fmla="*/ 1734 h 2024"/>
                  <a:gd name="T72" fmla="*/ 498 w 1765"/>
                  <a:gd name="T73" fmla="*/ 1860 h 2024"/>
                  <a:gd name="T74" fmla="*/ 494 w 1765"/>
                  <a:gd name="T75" fmla="*/ 1944 h 2024"/>
                  <a:gd name="T76" fmla="*/ 482 w 1765"/>
                  <a:gd name="T77" fmla="*/ 1986 h 2024"/>
                  <a:gd name="T78" fmla="*/ 443 w 1765"/>
                  <a:gd name="T79" fmla="*/ 2022 h 2024"/>
                  <a:gd name="T80" fmla="*/ 390 w 1765"/>
                  <a:gd name="T81" fmla="*/ 2010 h 2024"/>
                  <a:gd name="T82" fmla="*/ 371 w 1765"/>
                  <a:gd name="T83" fmla="*/ 1957 h 2024"/>
                  <a:gd name="T84" fmla="*/ 378 w 1765"/>
                  <a:gd name="T85" fmla="*/ 1931 h 2024"/>
                  <a:gd name="T86" fmla="*/ 382 w 1765"/>
                  <a:gd name="T87" fmla="*/ 1880 h 2024"/>
                  <a:gd name="T88" fmla="*/ 370 w 1765"/>
                  <a:gd name="T89" fmla="*/ 1788 h 2024"/>
                  <a:gd name="T90" fmla="*/ 322 w 1765"/>
                  <a:gd name="T91" fmla="*/ 1654 h 2024"/>
                  <a:gd name="T92" fmla="*/ 222 w 1765"/>
                  <a:gd name="T93" fmla="*/ 1476 h 2024"/>
                  <a:gd name="T94" fmla="*/ 112 w 1765"/>
                  <a:gd name="T95" fmla="*/ 1315 h 2024"/>
                  <a:gd name="T96" fmla="*/ 21 w 1765"/>
                  <a:gd name="T97" fmla="*/ 1076 h 2024"/>
                  <a:gd name="T98" fmla="*/ 3 w 1765"/>
                  <a:gd name="T99" fmla="*/ 811 h 2024"/>
                  <a:gd name="T100" fmla="*/ 69 w 1765"/>
                  <a:gd name="T101" fmla="*/ 540 h 2024"/>
                  <a:gd name="T102" fmla="*/ 213 w 1765"/>
                  <a:gd name="T103" fmla="*/ 308 h 2024"/>
                  <a:gd name="T104" fmla="*/ 417 w 1765"/>
                  <a:gd name="T105" fmla="*/ 132 h 2024"/>
                  <a:gd name="T106" fmla="*/ 670 w 1765"/>
                  <a:gd name="T107" fmla="*/ 26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65" h="2024">
                    <a:moveTo>
                      <a:pt x="882" y="0"/>
                    </a:moveTo>
                    <a:lnTo>
                      <a:pt x="954" y="3"/>
                    </a:lnTo>
                    <a:lnTo>
                      <a:pt x="1025" y="12"/>
                    </a:lnTo>
                    <a:lnTo>
                      <a:pt x="1094" y="26"/>
                    </a:lnTo>
                    <a:lnTo>
                      <a:pt x="1161" y="45"/>
                    </a:lnTo>
                    <a:lnTo>
                      <a:pt x="1225" y="69"/>
                    </a:lnTo>
                    <a:lnTo>
                      <a:pt x="1287" y="98"/>
                    </a:lnTo>
                    <a:lnTo>
                      <a:pt x="1347" y="132"/>
                    </a:lnTo>
                    <a:lnTo>
                      <a:pt x="1403" y="170"/>
                    </a:lnTo>
                    <a:lnTo>
                      <a:pt x="1456" y="212"/>
                    </a:lnTo>
                    <a:lnTo>
                      <a:pt x="1506" y="259"/>
                    </a:lnTo>
                    <a:lnTo>
                      <a:pt x="1552" y="308"/>
                    </a:lnTo>
                    <a:lnTo>
                      <a:pt x="1595" y="361"/>
                    </a:lnTo>
                    <a:lnTo>
                      <a:pt x="1633" y="418"/>
                    </a:lnTo>
                    <a:lnTo>
                      <a:pt x="1666" y="477"/>
                    </a:lnTo>
                    <a:lnTo>
                      <a:pt x="1696" y="540"/>
                    </a:lnTo>
                    <a:lnTo>
                      <a:pt x="1720" y="604"/>
                    </a:lnTo>
                    <a:lnTo>
                      <a:pt x="1739" y="671"/>
                    </a:lnTo>
                    <a:lnTo>
                      <a:pt x="1753" y="739"/>
                    </a:lnTo>
                    <a:lnTo>
                      <a:pt x="1762" y="811"/>
                    </a:lnTo>
                    <a:lnTo>
                      <a:pt x="1765" y="883"/>
                    </a:lnTo>
                    <a:lnTo>
                      <a:pt x="1762" y="947"/>
                    </a:lnTo>
                    <a:lnTo>
                      <a:pt x="1756" y="1011"/>
                    </a:lnTo>
                    <a:lnTo>
                      <a:pt x="1744" y="1075"/>
                    </a:lnTo>
                    <a:lnTo>
                      <a:pt x="1728" y="1137"/>
                    </a:lnTo>
                    <a:lnTo>
                      <a:pt x="1708" y="1197"/>
                    </a:lnTo>
                    <a:lnTo>
                      <a:pt x="1683" y="1255"/>
                    </a:lnTo>
                    <a:lnTo>
                      <a:pt x="1654" y="1313"/>
                    </a:lnTo>
                    <a:lnTo>
                      <a:pt x="1621" y="1368"/>
                    </a:lnTo>
                    <a:lnTo>
                      <a:pt x="1583" y="1420"/>
                    </a:lnTo>
                    <a:lnTo>
                      <a:pt x="1546" y="1471"/>
                    </a:lnTo>
                    <a:lnTo>
                      <a:pt x="1515" y="1520"/>
                    </a:lnTo>
                    <a:lnTo>
                      <a:pt x="1488" y="1567"/>
                    </a:lnTo>
                    <a:lnTo>
                      <a:pt x="1465" y="1610"/>
                    </a:lnTo>
                    <a:lnTo>
                      <a:pt x="1446" y="1650"/>
                    </a:lnTo>
                    <a:lnTo>
                      <a:pt x="1430" y="1688"/>
                    </a:lnTo>
                    <a:lnTo>
                      <a:pt x="1417" y="1723"/>
                    </a:lnTo>
                    <a:lnTo>
                      <a:pt x="1407" y="1755"/>
                    </a:lnTo>
                    <a:lnTo>
                      <a:pt x="1399" y="1785"/>
                    </a:lnTo>
                    <a:lnTo>
                      <a:pt x="1393" y="1813"/>
                    </a:lnTo>
                    <a:lnTo>
                      <a:pt x="1390" y="1838"/>
                    </a:lnTo>
                    <a:lnTo>
                      <a:pt x="1388" y="1860"/>
                    </a:lnTo>
                    <a:lnTo>
                      <a:pt x="1387" y="1879"/>
                    </a:lnTo>
                    <a:lnTo>
                      <a:pt x="1387" y="1896"/>
                    </a:lnTo>
                    <a:lnTo>
                      <a:pt x="1388" y="1910"/>
                    </a:lnTo>
                    <a:lnTo>
                      <a:pt x="1390" y="1922"/>
                    </a:lnTo>
                    <a:lnTo>
                      <a:pt x="1392" y="1931"/>
                    </a:lnTo>
                    <a:lnTo>
                      <a:pt x="1393" y="1938"/>
                    </a:lnTo>
                    <a:lnTo>
                      <a:pt x="1394" y="1942"/>
                    </a:lnTo>
                    <a:lnTo>
                      <a:pt x="1395" y="1943"/>
                    </a:lnTo>
                    <a:lnTo>
                      <a:pt x="1399" y="1958"/>
                    </a:lnTo>
                    <a:lnTo>
                      <a:pt x="1399" y="1973"/>
                    </a:lnTo>
                    <a:lnTo>
                      <a:pt x="1396" y="1987"/>
                    </a:lnTo>
                    <a:lnTo>
                      <a:pt x="1389" y="2000"/>
                    </a:lnTo>
                    <a:lnTo>
                      <a:pt x="1379" y="2010"/>
                    </a:lnTo>
                    <a:lnTo>
                      <a:pt x="1366" y="2018"/>
                    </a:lnTo>
                    <a:lnTo>
                      <a:pt x="1351" y="2023"/>
                    </a:lnTo>
                    <a:lnTo>
                      <a:pt x="1337" y="2023"/>
                    </a:lnTo>
                    <a:lnTo>
                      <a:pt x="1323" y="2020"/>
                    </a:lnTo>
                    <a:lnTo>
                      <a:pt x="1310" y="2014"/>
                    </a:lnTo>
                    <a:lnTo>
                      <a:pt x="1298" y="2004"/>
                    </a:lnTo>
                    <a:lnTo>
                      <a:pt x="1290" y="1991"/>
                    </a:lnTo>
                    <a:lnTo>
                      <a:pt x="1288" y="1987"/>
                    </a:lnTo>
                    <a:lnTo>
                      <a:pt x="1285" y="1980"/>
                    </a:lnTo>
                    <a:lnTo>
                      <a:pt x="1282" y="1970"/>
                    </a:lnTo>
                    <a:lnTo>
                      <a:pt x="1279" y="1958"/>
                    </a:lnTo>
                    <a:lnTo>
                      <a:pt x="1276" y="1944"/>
                    </a:lnTo>
                    <a:lnTo>
                      <a:pt x="1273" y="1926"/>
                    </a:lnTo>
                    <a:lnTo>
                      <a:pt x="1271" y="1907"/>
                    </a:lnTo>
                    <a:lnTo>
                      <a:pt x="1270" y="1884"/>
                    </a:lnTo>
                    <a:lnTo>
                      <a:pt x="1271" y="1859"/>
                    </a:lnTo>
                    <a:lnTo>
                      <a:pt x="1273" y="1832"/>
                    </a:lnTo>
                    <a:lnTo>
                      <a:pt x="1277" y="1801"/>
                    </a:lnTo>
                    <a:lnTo>
                      <a:pt x="1283" y="1768"/>
                    </a:lnTo>
                    <a:lnTo>
                      <a:pt x="1292" y="1732"/>
                    </a:lnTo>
                    <a:lnTo>
                      <a:pt x="1305" y="1694"/>
                    </a:lnTo>
                    <a:lnTo>
                      <a:pt x="1320" y="1653"/>
                    </a:lnTo>
                    <a:lnTo>
                      <a:pt x="1338" y="1610"/>
                    </a:lnTo>
                    <a:lnTo>
                      <a:pt x="1360" y="1564"/>
                    </a:lnTo>
                    <a:lnTo>
                      <a:pt x="1385" y="1514"/>
                    </a:lnTo>
                    <a:lnTo>
                      <a:pt x="1416" y="1463"/>
                    </a:lnTo>
                    <a:lnTo>
                      <a:pt x="1450" y="1408"/>
                    </a:lnTo>
                    <a:lnTo>
                      <a:pt x="1490" y="1352"/>
                    </a:lnTo>
                    <a:lnTo>
                      <a:pt x="1527" y="1300"/>
                    </a:lnTo>
                    <a:lnTo>
                      <a:pt x="1559" y="1244"/>
                    </a:lnTo>
                    <a:lnTo>
                      <a:pt x="1587" y="1188"/>
                    </a:lnTo>
                    <a:lnTo>
                      <a:pt x="1610" y="1130"/>
                    </a:lnTo>
                    <a:lnTo>
                      <a:pt x="1627" y="1070"/>
                    </a:lnTo>
                    <a:lnTo>
                      <a:pt x="1640" y="1008"/>
                    </a:lnTo>
                    <a:lnTo>
                      <a:pt x="1648" y="946"/>
                    </a:lnTo>
                    <a:lnTo>
                      <a:pt x="1650" y="883"/>
                    </a:lnTo>
                    <a:lnTo>
                      <a:pt x="1647" y="813"/>
                    </a:lnTo>
                    <a:lnTo>
                      <a:pt x="1638" y="744"/>
                    </a:lnTo>
                    <a:lnTo>
                      <a:pt x="1623" y="679"/>
                    </a:lnTo>
                    <a:lnTo>
                      <a:pt x="1602" y="615"/>
                    </a:lnTo>
                    <a:lnTo>
                      <a:pt x="1575" y="554"/>
                    </a:lnTo>
                    <a:lnTo>
                      <a:pt x="1545" y="495"/>
                    </a:lnTo>
                    <a:lnTo>
                      <a:pt x="1509" y="440"/>
                    </a:lnTo>
                    <a:lnTo>
                      <a:pt x="1469" y="388"/>
                    </a:lnTo>
                    <a:lnTo>
                      <a:pt x="1425" y="340"/>
                    </a:lnTo>
                    <a:lnTo>
                      <a:pt x="1377" y="296"/>
                    </a:lnTo>
                    <a:lnTo>
                      <a:pt x="1325" y="256"/>
                    </a:lnTo>
                    <a:lnTo>
                      <a:pt x="1269" y="219"/>
                    </a:lnTo>
                    <a:lnTo>
                      <a:pt x="1211" y="188"/>
                    </a:lnTo>
                    <a:lnTo>
                      <a:pt x="1150" y="163"/>
                    </a:lnTo>
                    <a:lnTo>
                      <a:pt x="1086" y="142"/>
                    </a:lnTo>
                    <a:lnTo>
                      <a:pt x="1020" y="127"/>
                    </a:lnTo>
                    <a:lnTo>
                      <a:pt x="952" y="118"/>
                    </a:lnTo>
                    <a:lnTo>
                      <a:pt x="882" y="115"/>
                    </a:lnTo>
                    <a:lnTo>
                      <a:pt x="813" y="118"/>
                    </a:lnTo>
                    <a:lnTo>
                      <a:pt x="744" y="127"/>
                    </a:lnTo>
                    <a:lnTo>
                      <a:pt x="678" y="142"/>
                    </a:lnTo>
                    <a:lnTo>
                      <a:pt x="615" y="163"/>
                    </a:lnTo>
                    <a:lnTo>
                      <a:pt x="554" y="188"/>
                    </a:lnTo>
                    <a:lnTo>
                      <a:pt x="496" y="219"/>
                    </a:lnTo>
                    <a:lnTo>
                      <a:pt x="440" y="256"/>
                    </a:lnTo>
                    <a:lnTo>
                      <a:pt x="388" y="296"/>
                    </a:lnTo>
                    <a:lnTo>
                      <a:pt x="340" y="340"/>
                    </a:lnTo>
                    <a:lnTo>
                      <a:pt x="296" y="388"/>
                    </a:lnTo>
                    <a:lnTo>
                      <a:pt x="256" y="440"/>
                    </a:lnTo>
                    <a:lnTo>
                      <a:pt x="220" y="495"/>
                    </a:lnTo>
                    <a:lnTo>
                      <a:pt x="188" y="554"/>
                    </a:lnTo>
                    <a:lnTo>
                      <a:pt x="163" y="615"/>
                    </a:lnTo>
                    <a:lnTo>
                      <a:pt x="142" y="679"/>
                    </a:lnTo>
                    <a:lnTo>
                      <a:pt x="127" y="744"/>
                    </a:lnTo>
                    <a:lnTo>
                      <a:pt x="118" y="813"/>
                    </a:lnTo>
                    <a:lnTo>
                      <a:pt x="115" y="883"/>
                    </a:lnTo>
                    <a:lnTo>
                      <a:pt x="117" y="946"/>
                    </a:lnTo>
                    <a:lnTo>
                      <a:pt x="125" y="1008"/>
                    </a:lnTo>
                    <a:lnTo>
                      <a:pt x="137" y="1070"/>
                    </a:lnTo>
                    <a:lnTo>
                      <a:pt x="155" y="1129"/>
                    </a:lnTo>
                    <a:lnTo>
                      <a:pt x="177" y="1187"/>
                    </a:lnTo>
                    <a:lnTo>
                      <a:pt x="205" y="1243"/>
                    </a:lnTo>
                    <a:lnTo>
                      <a:pt x="236" y="1297"/>
                    </a:lnTo>
                    <a:lnTo>
                      <a:pt x="273" y="1349"/>
                    </a:lnTo>
                    <a:lnTo>
                      <a:pt x="277" y="1354"/>
                    </a:lnTo>
                    <a:lnTo>
                      <a:pt x="316" y="1411"/>
                    </a:lnTo>
                    <a:lnTo>
                      <a:pt x="351" y="1465"/>
                    </a:lnTo>
                    <a:lnTo>
                      <a:pt x="381" y="1516"/>
                    </a:lnTo>
                    <a:lnTo>
                      <a:pt x="407" y="1566"/>
                    </a:lnTo>
                    <a:lnTo>
                      <a:pt x="429" y="1612"/>
                    </a:lnTo>
                    <a:lnTo>
                      <a:pt x="448" y="1655"/>
                    </a:lnTo>
                    <a:lnTo>
                      <a:pt x="463" y="1696"/>
                    </a:lnTo>
                    <a:lnTo>
                      <a:pt x="476" y="1734"/>
                    </a:lnTo>
                    <a:lnTo>
                      <a:pt x="485" y="1769"/>
                    </a:lnTo>
                    <a:lnTo>
                      <a:pt x="491" y="1803"/>
                    </a:lnTo>
                    <a:lnTo>
                      <a:pt x="496" y="1833"/>
                    </a:lnTo>
                    <a:lnTo>
                      <a:pt x="498" y="1860"/>
                    </a:lnTo>
                    <a:lnTo>
                      <a:pt x="499" y="1885"/>
                    </a:lnTo>
                    <a:lnTo>
                      <a:pt x="498" y="1907"/>
                    </a:lnTo>
                    <a:lnTo>
                      <a:pt x="496" y="1927"/>
                    </a:lnTo>
                    <a:lnTo>
                      <a:pt x="494" y="1944"/>
                    </a:lnTo>
                    <a:lnTo>
                      <a:pt x="491" y="1958"/>
                    </a:lnTo>
                    <a:lnTo>
                      <a:pt x="488" y="1970"/>
                    </a:lnTo>
                    <a:lnTo>
                      <a:pt x="485" y="1980"/>
                    </a:lnTo>
                    <a:lnTo>
                      <a:pt x="482" y="1986"/>
                    </a:lnTo>
                    <a:lnTo>
                      <a:pt x="480" y="1991"/>
                    </a:lnTo>
                    <a:lnTo>
                      <a:pt x="470" y="2005"/>
                    </a:lnTo>
                    <a:lnTo>
                      <a:pt x="458" y="2015"/>
                    </a:lnTo>
                    <a:lnTo>
                      <a:pt x="443" y="2022"/>
                    </a:lnTo>
                    <a:lnTo>
                      <a:pt x="427" y="2024"/>
                    </a:lnTo>
                    <a:lnTo>
                      <a:pt x="415" y="2023"/>
                    </a:lnTo>
                    <a:lnTo>
                      <a:pt x="403" y="2018"/>
                    </a:lnTo>
                    <a:lnTo>
                      <a:pt x="390" y="2010"/>
                    </a:lnTo>
                    <a:lnTo>
                      <a:pt x="380" y="1999"/>
                    </a:lnTo>
                    <a:lnTo>
                      <a:pt x="373" y="1986"/>
                    </a:lnTo>
                    <a:lnTo>
                      <a:pt x="370" y="1972"/>
                    </a:lnTo>
                    <a:lnTo>
                      <a:pt x="371" y="1957"/>
                    </a:lnTo>
                    <a:lnTo>
                      <a:pt x="375" y="1942"/>
                    </a:lnTo>
                    <a:lnTo>
                      <a:pt x="376" y="1941"/>
                    </a:lnTo>
                    <a:lnTo>
                      <a:pt x="377" y="1937"/>
                    </a:lnTo>
                    <a:lnTo>
                      <a:pt x="378" y="1931"/>
                    </a:lnTo>
                    <a:lnTo>
                      <a:pt x="380" y="1922"/>
                    </a:lnTo>
                    <a:lnTo>
                      <a:pt x="381" y="1911"/>
                    </a:lnTo>
                    <a:lnTo>
                      <a:pt x="382" y="1897"/>
                    </a:lnTo>
                    <a:lnTo>
                      <a:pt x="382" y="1880"/>
                    </a:lnTo>
                    <a:lnTo>
                      <a:pt x="381" y="1861"/>
                    </a:lnTo>
                    <a:lnTo>
                      <a:pt x="379" y="1840"/>
                    </a:lnTo>
                    <a:lnTo>
                      <a:pt x="375" y="1816"/>
                    </a:lnTo>
                    <a:lnTo>
                      <a:pt x="370" y="1788"/>
                    </a:lnTo>
                    <a:lnTo>
                      <a:pt x="362" y="1758"/>
                    </a:lnTo>
                    <a:lnTo>
                      <a:pt x="351" y="1726"/>
                    </a:lnTo>
                    <a:lnTo>
                      <a:pt x="338" y="1691"/>
                    </a:lnTo>
                    <a:lnTo>
                      <a:pt x="322" y="1654"/>
                    </a:lnTo>
                    <a:lnTo>
                      <a:pt x="303" y="1614"/>
                    </a:lnTo>
                    <a:lnTo>
                      <a:pt x="280" y="1571"/>
                    </a:lnTo>
                    <a:lnTo>
                      <a:pt x="253" y="1525"/>
                    </a:lnTo>
                    <a:lnTo>
                      <a:pt x="222" y="1476"/>
                    </a:lnTo>
                    <a:lnTo>
                      <a:pt x="186" y="1426"/>
                    </a:lnTo>
                    <a:lnTo>
                      <a:pt x="184" y="1423"/>
                    </a:lnTo>
                    <a:lnTo>
                      <a:pt x="146" y="1370"/>
                    </a:lnTo>
                    <a:lnTo>
                      <a:pt x="112" y="1315"/>
                    </a:lnTo>
                    <a:lnTo>
                      <a:pt x="83" y="1257"/>
                    </a:lnTo>
                    <a:lnTo>
                      <a:pt x="58" y="1199"/>
                    </a:lnTo>
                    <a:lnTo>
                      <a:pt x="37" y="1138"/>
                    </a:lnTo>
                    <a:lnTo>
                      <a:pt x="21" y="1076"/>
                    </a:lnTo>
                    <a:lnTo>
                      <a:pt x="9" y="1012"/>
                    </a:lnTo>
                    <a:lnTo>
                      <a:pt x="2" y="948"/>
                    </a:lnTo>
                    <a:lnTo>
                      <a:pt x="0" y="883"/>
                    </a:lnTo>
                    <a:lnTo>
                      <a:pt x="3" y="811"/>
                    </a:lnTo>
                    <a:lnTo>
                      <a:pt x="11" y="739"/>
                    </a:lnTo>
                    <a:lnTo>
                      <a:pt x="25" y="671"/>
                    </a:lnTo>
                    <a:lnTo>
                      <a:pt x="45" y="604"/>
                    </a:lnTo>
                    <a:lnTo>
                      <a:pt x="69" y="540"/>
                    </a:lnTo>
                    <a:lnTo>
                      <a:pt x="98" y="477"/>
                    </a:lnTo>
                    <a:lnTo>
                      <a:pt x="132" y="418"/>
                    </a:lnTo>
                    <a:lnTo>
                      <a:pt x="170" y="361"/>
                    </a:lnTo>
                    <a:lnTo>
                      <a:pt x="213" y="308"/>
                    </a:lnTo>
                    <a:lnTo>
                      <a:pt x="259" y="259"/>
                    </a:lnTo>
                    <a:lnTo>
                      <a:pt x="308" y="212"/>
                    </a:lnTo>
                    <a:lnTo>
                      <a:pt x="361" y="170"/>
                    </a:lnTo>
                    <a:lnTo>
                      <a:pt x="417" y="132"/>
                    </a:lnTo>
                    <a:lnTo>
                      <a:pt x="477" y="98"/>
                    </a:lnTo>
                    <a:lnTo>
                      <a:pt x="539" y="69"/>
                    </a:lnTo>
                    <a:lnTo>
                      <a:pt x="604" y="45"/>
                    </a:lnTo>
                    <a:lnTo>
                      <a:pt x="670" y="26"/>
                    </a:lnTo>
                    <a:lnTo>
                      <a:pt x="739" y="12"/>
                    </a:lnTo>
                    <a:lnTo>
                      <a:pt x="810" y="3"/>
                    </a:lnTo>
                    <a:lnTo>
                      <a:pt x="882"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3" name="Freeform 40">
                <a:extLst>
                  <a:ext uri="{FF2B5EF4-FFF2-40B4-BE49-F238E27FC236}">
                    <a16:creationId xmlns:a16="http://schemas.microsoft.com/office/drawing/2014/main" xmlns="" id="{39057084-63C1-45C7-9B98-7E38E4AEE132}"/>
                  </a:ext>
                </a:extLst>
              </p:cNvPr>
              <p:cNvSpPr>
                <a:spLocks noEditPoints="1"/>
              </p:cNvSpPr>
              <p:nvPr/>
            </p:nvSpPr>
            <p:spPr bwMode="auto">
              <a:xfrm>
                <a:off x="7549" y="-596"/>
                <a:ext cx="118" cy="37"/>
              </a:xfrm>
              <a:custGeom>
                <a:avLst/>
                <a:gdLst>
                  <a:gd name="T0" fmla="*/ 142 w 1060"/>
                  <a:gd name="T1" fmla="*/ 115 h 332"/>
                  <a:gd name="T2" fmla="*/ 131 w 1060"/>
                  <a:gd name="T3" fmla="*/ 117 h 332"/>
                  <a:gd name="T4" fmla="*/ 123 w 1060"/>
                  <a:gd name="T5" fmla="*/ 123 h 332"/>
                  <a:gd name="T6" fmla="*/ 117 w 1060"/>
                  <a:gd name="T7" fmla="*/ 131 h 332"/>
                  <a:gd name="T8" fmla="*/ 115 w 1060"/>
                  <a:gd name="T9" fmla="*/ 141 h 332"/>
                  <a:gd name="T10" fmla="*/ 115 w 1060"/>
                  <a:gd name="T11" fmla="*/ 190 h 332"/>
                  <a:gd name="T12" fmla="*/ 117 w 1060"/>
                  <a:gd name="T13" fmla="*/ 200 h 332"/>
                  <a:gd name="T14" fmla="*/ 123 w 1060"/>
                  <a:gd name="T15" fmla="*/ 209 h 332"/>
                  <a:gd name="T16" fmla="*/ 131 w 1060"/>
                  <a:gd name="T17" fmla="*/ 214 h 332"/>
                  <a:gd name="T18" fmla="*/ 142 w 1060"/>
                  <a:gd name="T19" fmla="*/ 216 h 332"/>
                  <a:gd name="T20" fmla="*/ 918 w 1060"/>
                  <a:gd name="T21" fmla="*/ 216 h 332"/>
                  <a:gd name="T22" fmla="*/ 928 w 1060"/>
                  <a:gd name="T23" fmla="*/ 214 h 332"/>
                  <a:gd name="T24" fmla="*/ 936 w 1060"/>
                  <a:gd name="T25" fmla="*/ 209 h 332"/>
                  <a:gd name="T26" fmla="*/ 942 w 1060"/>
                  <a:gd name="T27" fmla="*/ 200 h 332"/>
                  <a:gd name="T28" fmla="*/ 944 w 1060"/>
                  <a:gd name="T29" fmla="*/ 190 h 332"/>
                  <a:gd name="T30" fmla="*/ 944 w 1060"/>
                  <a:gd name="T31" fmla="*/ 141 h 332"/>
                  <a:gd name="T32" fmla="*/ 942 w 1060"/>
                  <a:gd name="T33" fmla="*/ 131 h 332"/>
                  <a:gd name="T34" fmla="*/ 936 w 1060"/>
                  <a:gd name="T35" fmla="*/ 123 h 332"/>
                  <a:gd name="T36" fmla="*/ 928 w 1060"/>
                  <a:gd name="T37" fmla="*/ 117 h 332"/>
                  <a:gd name="T38" fmla="*/ 918 w 1060"/>
                  <a:gd name="T39" fmla="*/ 115 h 332"/>
                  <a:gd name="T40" fmla="*/ 142 w 1060"/>
                  <a:gd name="T41" fmla="*/ 115 h 332"/>
                  <a:gd name="T42" fmla="*/ 142 w 1060"/>
                  <a:gd name="T43" fmla="*/ 0 h 332"/>
                  <a:gd name="T44" fmla="*/ 917 w 1060"/>
                  <a:gd name="T45" fmla="*/ 0 h 332"/>
                  <a:gd name="T46" fmla="*/ 946 w 1060"/>
                  <a:gd name="T47" fmla="*/ 3 h 332"/>
                  <a:gd name="T48" fmla="*/ 973 w 1060"/>
                  <a:gd name="T49" fmla="*/ 11 h 332"/>
                  <a:gd name="T50" fmla="*/ 997 w 1060"/>
                  <a:gd name="T51" fmla="*/ 24 h 332"/>
                  <a:gd name="T52" fmla="*/ 1018 w 1060"/>
                  <a:gd name="T53" fmla="*/ 41 h 332"/>
                  <a:gd name="T54" fmla="*/ 1035 w 1060"/>
                  <a:gd name="T55" fmla="*/ 62 h 332"/>
                  <a:gd name="T56" fmla="*/ 1049 w 1060"/>
                  <a:gd name="T57" fmla="*/ 86 h 332"/>
                  <a:gd name="T58" fmla="*/ 1057 w 1060"/>
                  <a:gd name="T59" fmla="*/ 113 h 332"/>
                  <a:gd name="T60" fmla="*/ 1060 w 1060"/>
                  <a:gd name="T61" fmla="*/ 141 h 332"/>
                  <a:gd name="T62" fmla="*/ 1060 w 1060"/>
                  <a:gd name="T63" fmla="*/ 190 h 332"/>
                  <a:gd name="T64" fmla="*/ 1057 w 1060"/>
                  <a:gd name="T65" fmla="*/ 218 h 332"/>
                  <a:gd name="T66" fmla="*/ 1049 w 1060"/>
                  <a:gd name="T67" fmla="*/ 245 h 332"/>
                  <a:gd name="T68" fmla="*/ 1036 w 1060"/>
                  <a:gd name="T69" fmla="*/ 270 h 332"/>
                  <a:gd name="T70" fmla="*/ 1018 w 1060"/>
                  <a:gd name="T71" fmla="*/ 291 h 332"/>
                  <a:gd name="T72" fmla="*/ 997 w 1060"/>
                  <a:gd name="T73" fmla="*/ 308 h 332"/>
                  <a:gd name="T74" fmla="*/ 973 w 1060"/>
                  <a:gd name="T75" fmla="*/ 321 h 332"/>
                  <a:gd name="T76" fmla="*/ 946 w 1060"/>
                  <a:gd name="T77" fmla="*/ 329 h 332"/>
                  <a:gd name="T78" fmla="*/ 918 w 1060"/>
                  <a:gd name="T79" fmla="*/ 332 h 332"/>
                  <a:gd name="T80" fmla="*/ 142 w 1060"/>
                  <a:gd name="T81" fmla="*/ 332 h 332"/>
                  <a:gd name="T82" fmla="*/ 113 w 1060"/>
                  <a:gd name="T83" fmla="*/ 329 h 332"/>
                  <a:gd name="T84" fmla="*/ 86 w 1060"/>
                  <a:gd name="T85" fmla="*/ 321 h 332"/>
                  <a:gd name="T86" fmla="*/ 62 w 1060"/>
                  <a:gd name="T87" fmla="*/ 308 h 332"/>
                  <a:gd name="T88" fmla="*/ 41 w 1060"/>
                  <a:gd name="T89" fmla="*/ 291 h 332"/>
                  <a:gd name="T90" fmla="*/ 24 w 1060"/>
                  <a:gd name="T91" fmla="*/ 270 h 332"/>
                  <a:gd name="T92" fmla="*/ 11 w 1060"/>
                  <a:gd name="T93" fmla="*/ 245 h 332"/>
                  <a:gd name="T94" fmla="*/ 3 w 1060"/>
                  <a:gd name="T95" fmla="*/ 218 h 332"/>
                  <a:gd name="T96" fmla="*/ 0 w 1060"/>
                  <a:gd name="T97" fmla="*/ 190 h 332"/>
                  <a:gd name="T98" fmla="*/ 0 w 1060"/>
                  <a:gd name="T99" fmla="*/ 141 h 332"/>
                  <a:gd name="T100" fmla="*/ 3 w 1060"/>
                  <a:gd name="T101" fmla="*/ 113 h 332"/>
                  <a:gd name="T102" fmla="*/ 11 w 1060"/>
                  <a:gd name="T103" fmla="*/ 86 h 332"/>
                  <a:gd name="T104" fmla="*/ 24 w 1060"/>
                  <a:gd name="T105" fmla="*/ 62 h 332"/>
                  <a:gd name="T106" fmla="*/ 41 w 1060"/>
                  <a:gd name="T107" fmla="*/ 41 h 332"/>
                  <a:gd name="T108" fmla="*/ 62 w 1060"/>
                  <a:gd name="T109" fmla="*/ 24 h 332"/>
                  <a:gd name="T110" fmla="*/ 86 w 1060"/>
                  <a:gd name="T111" fmla="*/ 11 h 332"/>
                  <a:gd name="T112" fmla="*/ 113 w 1060"/>
                  <a:gd name="T113" fmla="*/ 3 h 332"/>
                  <a:gd name="T114" fmla="*/ 142 w 1060"/>
                  <a:gd name="T115" fmla="*/ 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60" h="332">
                    <a:moveTo>
                      <a:pt x="142" y="115"/>
                    </a:moveTo>
                    <a:lnTo>
                      <a:pt x="131" y="117"/>
                    </a:lnTo>
                    <a:lnTo>
                      <a:pt x="123" y="123"/>
                    </a:lnTo>
                    <a:lnTo>
                      <a:pt x="117" y="131"/>
                    </a:lnTo>
                    <a:lnTo>
                      <a:pt x="115" y="141"/>
                    </a:lnTo>
                    <a:lnTo>
                      <a:pt x="115" y="190"/>
                    </a:lnTo>
                    <a:lnTo>
                      <a:pt x="117" y="200"/>
                    </a:lnTo>
                    <a:lnTo>
                      <a:pt x="123" y="209"/>
                    </a:lnTo>
                    <a:lnTo>
                      <a:pt x="131" y="214"/>
                    </a:lnTo>
                    <a:lnTo>
                      <a:pt x="142" y="216"/>
                    </a:lnTo>
                    <a:lnTo>
                      <a:pt x="918" y="216"/>
                    </a:lnTo>
                    <a:lnTo>
                      <a:pt x="928" y="214"/>
                    </a:lnTo>
                    <a:lnTo>
                      <a:pt x="936" y="209"/>
                    </a:lnTo>
                    <a:lnTo>
                      <a:pt x="942" y="200"/>
                    </a:lnTo>
                    <a:lnTo>
                      <a:pt x="944" y="190"/>
                    </a:lnTo>
                    <a:lnTo>
                      <a:pt x="944" y="141"/>
                    </a:lnTo>
                    <a:lnTo>
                      <a:pt x="942" y="131"/>
                    </a:lnTo>
                    <a:lnTo>
                      <a:pt x="936" y="123"/>
                    </a:lnTo>
                    <a:lnTo>
                      <a:pt x="928" y="117"/>
                    </a:lnTo>
                    <a:lnTo>
                      <a:pt x="918" y="115"/>
                    </a:lnTo>
                    <a:lnTo>
                      <a:pt x="142" y="115"/>
                    </a:lnTo>
                    <a:close/>
                    <a:moveTo>
                      <a:pt x="142" y="0"/>
                    </a:moveTo>
                    <a:lnTo>
                      <a:pt x="917" y="0"/>
                    </a:lnTo>
                    <a:lnTo>
                      <a:pt x="946" y="3"/>
                    </a:lnTo>
                    <a:lnTo>
                      <a:pt x="973" y="11"/>
                    </a:lnTo>
                    <a:lnTo>
                      <a:pt x="997" y="24"/>
                    </a:lnTo>
                    <a:lnTo>
                      <a:pt x="1018" y="41"/>
                    </a:lnTo>
                    <a:lnTo>
                      <a:pt x="1035" y="62"/>
                    </a:lnTo>
                    <a:lnTo>
                      <a:pt x="1049" y="86"/>
                    </a:lnTo>
                    <a:lnTo>
                      <a:pt x="1057" y="113"/>
                    </a:lnTo>
                    <a:lnTo>
                      <a:pt x="1060" y="141"/>
                    </a:lnTo>
                    <a:lnTo>
                      <a:pt x="1060" y="190"/>
                    </a:lnTo>
                    <a:lnTo>
                      <a:pt x="1057" y="218"/>
                    </a:lnTo>
                    <a:lnTo>
                      <a:pt x="1049" y="245"/>
                    </a:lnTo>
                    <a:lnTo>
                      <a:pt x="1036" y="270"/>
                    </a:lnTo>
                    <a:lnTo>
                      <a:pt x="1018" y="291"/>
                    </a:lnTo>
                    <a:lnTo>
                      <a:pt x="997" y="308"/>
                    </a:lnTo>
                    <a:lnTo>
                      <a:pt x="973" y="321"/>
                    </a:lnTo>
                    <a:lnTo>
                      <a:pt x="946" y="329"/>
                    </a:lnTo>
                    <a:lnTo>
                      <a:pt x="918" y="332"/>
                    </a:lnTo>
                    <a:lnTo>
                      <a:pt x="142" y="332"/>
                    </a:lnTo>
                    <a:lnTo>
                      <a:pt x="113" y="329"/>
                    </a:lnTo>
                    <a:lnTo>
                      <a:pt x="86" y="321"/>
                    </a:lnTo>
                    <a:lnTo>
                      <a:pt x="62" y="308"/>
                    </a:lnTo>
                    <a:lnTo>
                      <a:pt x="41" y="291"/>
                    </a:lnTo>
                    <a:lnTo>
                      <a:pt x="24" y="270"/>
                    </a:lnTo>
                    <a:lnTo>
                      <a:pt x="11" y="245"/>
                    </a:lnTo>
                    <a:lnTo>
                      <a:pt x="3" y="218"/>
                    </a:lnTo>
                    <a:lnTo>
                      <a:pt x="0" y="190"/>
                    </a:lnTo>
                    <a:lnTo>
                      <a:pt x="0" y="141"/>
                    </a:lnTo>
                    <a:lnTo>
                      <a:pt x="3" y="113"/>
                    </a:lnTo>
                    <a:lnTo>
                      <a:pt x="11" y="86"/>
                    </a:lnTo>
                    <a:lnTo>
                      <a:pt x="24" y="62"/>
                    </a:lnTo>
                    <a:lnTo>
                      <a:pt x="41" y="41"/>
                    </a:lnTo>
                    <a:lnTo>
                      <a:pt x="62" y="24"/>
                    </a:lnTo>
                    <a:lnTo>
                      <a:pt x="86" y="11"/>
                    </a:lnTo>
                    <a:lnTo>
                      <a:pt x="113" y="3"/>
                    </a:lnTo>
                    <a:lnTo>
                      <a:pt x="142"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4" name="Freeform 41">
                <a:extLst>
                  <a:ext uri="{FF2B5EF4-FFF2-40B4-BE49-F238E27FC236}">
                    <a16:creationId xmlns:a16="http://schemas.microsoft.com/office/drawing/2014/main" xmlns="" id="{892C84DB-63EF-47B2-ABAF-992AD5D9749F}"/>
                  </a:ext>
                </a:extLst>
              </p:cNvPr>
              <p:cNvSpPr>
                <a:spLocks/>
              </p:cNvSpPr>
              <p:nvPr/>
            </p:nvSpPr>
            <p:spPr bwMode="auto">
              <a:xfrm>
                <a:off x="7569" y="-549"/>
                <a:ext cx="81" cy="45"/>
              </a:xfrm>
              <a:custGeom>
                <a:avLst/>
                <a:gdLst>
                  <a:gd name="T0" fmla="*/ 57 w 736"/>
                  <a:gd name="T1" fmla="*/ 0 h 410"/>
                  <a:gd name="T2" fmla="*/ 75 w 736"/>
                  <a:gd name="T3" fmla="*/ 3 h 410"/>
                  <a:gd name="T4" fmla="*/ 91 w 736"/>
                  <a:gd name="T5" fmla="*/ 11 h 410"/>
                  <a:gd name="T6" fmla="*/ 103 w 736"/>
                  <a:gd name="T7" fmla="*/ 24 h 410"/>
                  <a:gd name="T8" fmla="*/ 112 w 736"/>
                  <a:gd name="T9" fmla="*/ 39 h 410"/>
                  <a:gd name="T10" fmla="*/ 114 w 736"/>
                  <a:gd name="T11" fmla="*/ 57 h 410"/>
                  <a:gd name="T12" fmla="*/ 114 w 736"/>
                  <a:gd name="T13" fmla="*/ 173 h 410"/>
                  <a:gd name="T14" fmla="*/ 367 w 736"/>
                  <a:gd name="T15" fmla="*/ 288 h 410"/>
                  <a:gd name="T16" fmla="*/ 621 w 736"/>
                  <a:gd name="T17" fmla="*/ 169 h 410"/>
                  <a:gd name="T18" fmla="*/ 621 w 736"/>
                  <a:gd name="T19" fmla="*/ 57 h 410"/>
                  <a:gd name="T20" fmla="*/ 624 w 736"/>
                  <a:gd name="T21" fmla="*/ 39 h 410"/>
                  <a:gd name="T22" fmla="*/ 632 w 736"/>
                  <a:gd name="T23" fmla="*/ 24 h 410"/>
                  <a:gd name="T24" fmla="*/ 645 w 736"/>
                  <a:gd name="T25" fmla="*/ 11 h 410"/>
                  <a:gd name="T26" fmla="*/ 660 w 736"/>
                  <a:gd name="T27" fmla="*/ 3 h 410"/>
                  <a:gd name="T28" fmla="*/ 678 w 736"/>
                  <a:gd name="T29" fmla="*/ 0 h 410"/>
                  <a:gd name="T30" fmla="*/ 697 w 736"/>
                  <a:gd name="T31" fmla="*/ 3 h 410"/>
                  <a:gd name="T32" fmla="*/ 712 w 736"/>
                  <a:gd name="T33" fmla="*/ 11 h 410"/>
                  <a:gd name="T34" fmla="*/ 725 w 736"/>
                  <a:gd name="T35" fmla="*/ 24 h 410"/>
                  <a:gd name="T36" fmla="*/ 733 w 736"/>
                  <a:gd name="T37" fmla="*/ 39 h 410"/>
                  <a:gd name="T38" fmla="*/ 736 w 736"/>
                  <a:gd name="T39" fmla="*/ 57 h 410"/>
                  <a:gd name="T40" fmla="*/ 736 w 736"/>
                  <a:gd name="T41" fmla="*/ 205 h 410"/>
                  <a:gd name="T42" fmla="*/ 733 w 736"/>
                  <a:gd name="T43" fmla="*/ 221 h 410"/>
                  <a:gd name="T44" fmla="*/ 727 w 736"/>
                  <a:gd name="T45" fmla="*/ 236 h 410"/>
                  <a:gd name="T46" fmla="*/ 717 w 736"/>
                  <a:gd name="T47" fmla="*/ 248 h 410"/>
                  <a:gd name="T48" fmla="*/ 703 w 736"/>
                  <a:gd name="T49" fmla="*/ 257 h 410"/>
                  <a:gd name="T50" fmla="*/ 392 w 736"/>
                  <a:gd name="T51" fmla="*/ 404 h 410"/>
                  <a:gd name="T52" fmla="*/ 380 w 736"/>
                  <a:gd name="T53" fmla="*/ 408 h 410"/>
                  <a:gd name="T54" fmla="*/ 367 w 736"/>
                  <a:gd name="T55" fmla="*/ 410 h 410"/>
                  <a:gd name="T56" fmla="*/ 355 w 736"/>
                  <a:gd name="T57" fmla="*/ 408 h 410"/>
                  <a:gd name="T58" fmla="*/ 344 w 736"/>
                  <a:gd name="T59" fmla="*/ 404 h 410"/>
                  <a:gd name="T60" fmla="*/ 33 w 736"/>
                  <a:gd name="T61" fmla="*/ 262 h 410"/>
                  <a:gd name="T62" fmla="*/ 19 w 736"/>
                  <a:gd name="T63" fmla="*/ 253 h 410"/>
                  <a:gd name="T64" fmla="*/ 9 w 736"/>
                  <a:gd name="T65" fmla="*/ 241 h 410"/>
                  <a:gd name="T66" fmla="*/ 2 w 736"/>
                  <a:gd name="T67" fmla="*/ 226 h 410"/>
                  <a:gd name="T68" fmla="*/ 0 w 736"/>
                  <a:gd name="T69" fmla="*/ 210 h 410"/>
                  <a:gd name="T70" fmla="*/ 0 w 736"/>
                  <a:gd name="T71" fmla="*/ 57 h 410"/>
                  <a:gd name="T72" fmla="*/ 3 w 736"/>
                  <a:gd name="T73" fmla="*/ 39 h 410"/>
                  <a:gd name="T74" fmla="*/ 11 w 736"/>
                  <a:gd name="T75" fmla="*/ 24 h 410"/>
                  <a:gd name="T76" fmla="*/ 23 w 736"/>
                  <a:gd name="T77" fmla="*/ 11 h 410"/>
                  <a:gd name="T78" fmla="*/ 39 w 736"/>
                  <a:gd name="T79" fmla="*/ 3 h 410"/>
                  <a:gd name="T80" fmla="*/ 57 w 736"/>
                  <a:gd name="T81" fmla="*/ 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736" h="410">
                    <a:moveTo>
                      <a:pt x="57" y="0"/>
                    </a:moveTo>
                    <a:lnTo>
                      <a:pt x="75" y="3"/>
                    </a:lnTo>
                    <a:lnTo>
                      <a:pt x="91" y="11"/>
                    </a:lnTo>
                    <a:lnTo>
                      <a:pt x="103" y="24"/>
                    </a:lnTo>
                    <a:lnTo>
                      <a:pt x="112" y="39"/>
                    </a:lnTo>
                    <a:lnTo>
                      <a:pt x="114" y="57"/>
                    </a:lnTo>
                    <a:lnTo>
                      <a:pt x="114" y="173"/>
                    </a:lnTo>
                    <a:lnTo>
                      <a:pt x="367" y="288"/>
                    </a:lnTo>
                    <a:lnTo>
                      <a:pt x="621" y="169"/>
                    </a:lnTo>
                    <a:lnTo>
                      <a:pt x="621" y="57"/>
                    </a:lnTo>
                    <a:lnTo>
                      <a:pt x="624" y="39"/>
                    </a:lnTo>
                    <a:lnTo>
                      <a:pt x="632" y="24"/>
                    </a:lnTo>
                    <a:lnTo>
                      <a:pt x="645" y="11"/>
                    </a:lnTo>
                    <a:lnTo>
                      <a:pt x="660" y="3"/>
                    </a:lnTo>
                    <a:lnTo>
                      <a:pt x="678" y="0"/>
                    </a:lnTo>
                    <a:lnTo>
                      <a:pt x="697" y="3"/>
                    </a:lnTo>
                    <a:lnTo>
                      <a:pt x="712" y="11"/>
                    </a:lnTo>
                    <a:lnTo>
                      <a:pt x="725" y="24"/>
                    </a:lnTo>
                    <a:lnTo>
                      <a:pt x="733" y="39"/>
                    </a:lnTo>
                    <a:lnTo>
                      <a:pt x="736" y="57"/>
                    </a:lnTo>
                    <a:lnTo>
                      <a:pt x="736" y="205"/>
                    </a:lnTo>
                    <a:lnTo>
                      <a:pt x="733" y="221"/>
                    </a:lnTo>
                    <a:lnTo>
                      <a:pt x="727" y="236"/>
                    </a:lnTo>
                    <a:lnTo>
                      <a:pt x="717" y="248"/>
                    </a:lnTo>
                    <a:lnTo>
                      <a:pt x="703" y="257"/>
                    </a:lnTo>
                    <a:lnTo>
                      <a:pt x="392" y="404"/>
                    </a:lnTo>
                    <a:lnTo>
                      <a:pt x="380" y="408"/>
                    </a:lnTo>
                    <a:lnTo>
                      <a:pt x="367" y="410"/>
                    </a:lnTo>
                    <a:lnTo>
                      <a:pt x="355" y="408"/>
                    </a:lnTo>
                    <a:lnTo>
                      <a:pt x="344" y="404"/>
                    </a:lnTo>
                    <a:lnTo>
                      <a:pt x="33" y="262"/>
                    </a:lnTo>
                    <a:lnTo>
                      <a:pt x="19" y="253"/>
                    </a:lnTo>
                    <a:lnTo>
                      <a:pt x="9" y="241"/>
                    </a:lnTo>
                    <a:lnTo>
                      <a:pt x="2" y="226"/>
                    </a:lnTo>
                    <a:lnTo>
                      <a:pt x="0" y="210"/>
                    </a:lnTo>
                    <a:lnTo>
                      <a:pt x="0" y="57"/>
                    </a:lnTo>
                    <a:lnTo>
                      <a:pt x="3" y="39"/>
                    </a:lnTo>
                    <a:lnTo>
                      <a:pt x="11" y="24"/>
                    </a:lnTo>
                    <a:lnTo>
                      <a:pt x="23" y="11"/>
                    </a:lnTo>
                    <a:lnTo>
                      <a:pt x="39" y="3"/>
                    </a:lnTo>
                    <a:lnTo>
                      <a:pt x="57"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5" name="Freeform 42">
                <a:extLst>
                  <a:ext uri="{FF2B5EF4-FFF2-40B4-BE49-F238E27FC236}">
                    <a16:creationId xmlns:a16="http://schemas.microsoft.com/office/drawing/2014/main" xmlns="" id="{85A0169A-5D1E-464B-9111-CF1BDF7EA8DC}"/>
                  </a:ext>
                </a:extLst>
              </p:cNvPr>
              <p:cNvSpPr>
                <a:spLocks/>
              </p:cNvSpPr>
              <p:nvPr/>
            </p:nvSpPr>
            <p:spPr bwMode="auto">
              <a:xfrm>
                <a:off x="7704" y="-653"/>
                <a:ext cx="56" cy="45"/>
              </a:xfrm>
              <a:custGeom>
                <a:avLst/>
                <a:gdLst>
                  <a:gd name="T0" fmla="*/ 63 w 505"/>
                  <a:gd name="T1" fmla="*/ 0 h 402"/>
                  <a:gd name="T2" fmla="*/ 77 w 505"/>
                  <a:gd name="T3" fmla="*/ 3 h 402"/>
                  <a:gd name="T4" fmla="*/ 91 w 505"/>
                  <a:gd name="T5" fmla="*/ 10 h 402"/>
                  <a:gd name="T6" fmla="*/ 482 w 505"/>
                  <a:gd name="T7" fmla="*/ 298 h 402"/>
                  <a:gd name="T8" fmla="*/ 493 w 505"/>
                  <a:gd name="T9" fmla="*/ 309 h 402"/>
                  <a:gd name="T10" fmla="*/ 501 w 505"/>
                  <a:gd name="T11" fmla="*/ 322 h 402"/>
                  <a:gd name="T12" fmla="*/ 505 w 505"/>
                  <a:gd name="T13" fmla="*/ 336 h 402"/>
                  <a:gd name="T14" fmla="*/ 505 w 505"/>
                  <a:gd name="T15" fmla="*/ 351 h 402"/>
                  <a:gd name="T16" fmla="*/ 502 w 505"/>
                  <a:gd name="T17" fmla="*/ 365 h 402"/>
                  <a:gd name="T18" fmla="*/ 494 w 505"/>
                  <a:gd name="T19" fmla="*/ 379 h 402"/>
                  <a:gd name="T20" fmla="*/ 485 w 505"/>
                  <a:gd name="T21" fmla="*/ 389 h 402"/>
                  <a:gd name="T22" fmla="*/ 474 w 505"/>
                  <a:gd name="T23" fmla="*/ 396 h 402"/>
                  <a:gd name="T24" fmla="*/ 461 w 505"/>
                  <a:gd name="T25" fmla="*/ 401 h 402"/>
                  <a:gd name="T26" fmla="*/ 448 w 505"/>
                  <a:gd name="T27" fmla="*/ 402 h 402"/>
                  <a:gd name="T28" fmla="*/ 436 w 505"/>
                  <a:gd name="T29" fmla="*/ 401 h 402"/>
                  <a:gd name="T30" fmla="*/ 425 w 505"/>
                  <a:gd name="T31" fmla="*/ 397 h 402"/>
                  <a:gd name="T32" fmla="*/ 414 w 505"/>
                  <a:gd name="T33" fmla="*/ 391 h 402"/>
                  <a:gd name="T34" fmla="*/ 23 w 505"/>
                  <a:gd name="T35" fmla="*/ 103 h 402"/>
                  <a:gd name="T36" fmla="*/ 12 w 505"/>
                  <a:gd name="T37" fmla="*/ 92 h 402"/>
                  <a:gd name="T38" fmla="*/ 4 w 505"/>
                  <a:gd name="T39" fmla="*/ 79 h 402"/>
                  <a:gd name="T40" fmla="*/ 0 w 505"/>
                  <a:gd name="T41" fmla="*/ 65 h 402"/>
                  <a:gd name="T42" fmla="*/ 0 w 505"/>
                  <a:gd name="T43" fmla="*/ 50 h 402"/>
                  <a:gd name="T44" fmla="*/ 3 w 505"/>
                  <a:gd name="T45" fmla="*/ 36 h 402"/>
                  <a:gd name="T46" fmla="*/ 11 w 505"/>
                  <a:gd name="T47" fmla="*/ 22 h 402"/>
                  <a:gd name="T48" fmla="*/ 21 w 505"/>
                  <a:gd name="T49" fmla="*/ 11 h 402"/>
                  <a:gd name="T50" fmla="*/ 34 w 505"/>
                  <a:gd name="T51" fmla="*/ 4 h 402"/>
                  <a:gd name="T52" fmla="*/ 48 w 505"/>
                  <a:gd name="T53" fmla="*/ 0 h 402"/>
                  <a:gd name="T54" fmla="*/ 63 w 505"/>
                  <a:gd name="T55" fmla="*/ 0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05" h="402">
                    <a:moveTo>
                      <a:pt x="63" y="0"/>
                    </a:moveTo>
                    <a:lnTo>
                      <a:pt x="77" y="3"/>
                    </a:lnTo>
                    <a:lnTo>
                      <a:pt x="91" y="10"/>
                    </a:lnTo>
                    <a:lnTo>
                      <a:pt x="482" y="298"/>
                    </a:lnTo>
                    <a:lnTo>
                      <a:pt x="493" y="309"/>
                    </a:lnTo>
                    <a:lnTo>
                      <a:pt x="501" y="322"/>
                    </a:lnTo>
                    <a:lnTo>
                      <a:pt x="505" y="336"/>
                    </a:lnTo>
                    <a:lnTo>
                      <a:pt x="505" y="351"/>
                    </a:lnTo>
                    <a:lnTo>
                      <a:pt x="502" y="365"/>
                    </a:lnTo>
                    <a:lnTo>
                      <a:pt x="494" y="379"/>
                    </a:lnTo>
                    <a:lnTo>
                      <a:pt x="485" y="389"/>
                    </a:lnTo>
                    <a:lnTo>
                      <a:pt x="474" y="396"/>
                    </a:lnTo>
                    <a:lnTo>
                      <a:pt x="461" y="401"/>
                    </a:lnTo>
                    <a:lnTo>
                      <a:pt x="448" y="402"/>
                    </a:lnTo>
                    <a:lnTo>
                      <a:pt x="436" y="401"/>
                    </a:lnTo>
                    <a:lnTo>
                      <a:pt x="425" y="397"/>
                    </a:lnTo>
                    <a:lnTo>
                      <a:pt x="414" y="391"/>
                    </a:lnTo>
                    <a:lnTo>
                      <a:pt x="23" y="103"/>
                    </a:lnTo>
                    <a:lnTo>
                      <a:pt x="12" y="92"/>
                    </a:lnTo>
                    <a:lnTo>
                      <a:pt x="4" y="79"/>
                    </a:lnTo>
                    <a:lnTo>
                      <a:pt x="0" y="65"/>
                    </a:lnTo>
                    <a:lnTo>
                      <a:pt x="0" y="50"/>
                    </a:lnTo>
                    <a:lnTo>
                      <a:pt x="3" y="36"/>
                    </a:lnTo>
                    <a:lnTo>
                      <a:pt x="11" y="22"/>
                    </a:lnTo>
                    <a:lnTo>
                      <a:pt x="21" y="11"/>
                    </a:lnTo>
                    <a:lnTo>
                      <a:pt x="34" y="4"/>
                    </a:lnTo>
                    <a:lnTo>
                      <a:pt x="48" y="0"/>
                    </a:lnTo>
                    <a:lnTo>
                      <a:pt x="63"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6" name="Freeform 43">
                <a:extLst>
                  <a:ext uri="{FF2B5EF4-FFF2-40B4-BE49-F238E27FC236}">
                    <a16:creationId xmlns:a16="http://schemas.microsoft.com/office/drawing/2014/main" xmlns="" id="{596FAC12-6A21-4F9C-AF8C-82537DF5D346}"/>
                  </a:ext>
                </a:extLst>
              </p:cNvPr>
              <p:cNvSpPr>
                <a:spLocks/>
              </p:cNvSpPr>
              <p:nvPr/>
            </p:nvSpPr>
            <p:spPr bwMode="auto">
              <a:xfrm>
                <a:off x="7457" y="-835"/>
                <a:ext cx="57" cy="46"/>
              </a:xfrm>
              <a:custGeom>
                <a:avLst/>
                <a:gdLst>
                  <a:gd name="T0" fmla="*/ 63 w 514"/>
                  <a:gd name="T1" fmla="*/ 0 h 410"/>
                  <a:gd name="T2" fmla="*/ 78 w 514"/>
                  <a:gd name="T3" fmla="*/ 4 h 410"/>
                  <a:gd name="T4" fmla="*/ 91 w 514"/>
                  <a:gd name="T5" fmla="*/ 11 h 410"/>
                  <a:gd name="T6" fmla="*/ 491 w 514"/>
                  <a:gd name="T7" fmla="*/ 306 h 410"/>
                  <a:gd name="T8" fmla="*/ 502 w 514"/>
                  <a:gd name="T9" fmla="*/ 316 h 410"/>
                  <a:gd name="T10" fmla="*/ 510 w 514"/>
                  <a:gd name="T11" fmla="*/ 329 h 410"/>
                  <a:gd name="T12" fmla="*/ 514 w 514"/>
                  <a:gd name="T13" fmla="*/ 344 h 410"/>
                  <a:gd name="T14" fmla="*/ 514 w 514"/>
                  <a:gd name="T15" fmla="*/ 359 h 410"/>
                  <a:gd name="T16" fmla="*/ 511 w 514"/>
                  <a:gd name="T17" fmla="*/ 374 h 410"/>
                  <a:gd name="T18" fmla="*/ 503 w 514"/>
                  <a:gd name="T19" fmla="*/ 387 h 410"/>
                  <a:gd name="T20" fmla="*/ 494 w 514"/>
                  <a:gd name="T21" fmla="*/ 397 h 410"/>
                  <a:gd name="T22" fmla="*/ 483 w 514"/>
                  <a:gd name="T23" fmla="*/ 404 h 410"/>
                  <a:gd name="T24" fmla="*/ 470 w 514"/>
                  <a:gd name="T25" fmla="*/ 409 h 410"/>
                  <a:gd name="T26" fmla="*/ 457 w 514"/>
                  <a:gd name="T27" fmla="*/ 410 h 410"/>
                  <a:gd name="T28" fmla="*/ 445 w 514"/>
                  <a:gd name="T29" fmla="*/ 409 h 410"/>
                  <a:gd name="T30" fmla="*/ 434 w 514"/>
                  <a:gd name="T31" fmla="*/ 405 h 410"/>
                  <a:gd name="T32" fmla="*/ 423 w 514"/>
                  <a:gd name="T33" fmla="*/ 399 h 410"/>
                  <a:gd name="T34" fmla="*/ 23 w 514"/>
                  <a:gd name="T35" fmla="*/ 105 h 410"/>
                  <a:gd name="T36" fmla="*/ 12 w 514"/>
                  <a:gd name="T37" fmla="*/ 94 h 410"/>
                  <a:gd name="T38" fmla="*/ 4 w 514"/>
                  <a:gd name="T39" fmla="*/ 80 h 410"/>
                  <a:gd name="T40" fmla="*/ 0 w 514"/>
                  <a:gd name="T41" fmla="*/ 66 h 410"/>
                  <a:gd name="T42" fmla="*/ 0 w 514"/>
                  <a:gd name="T43" fmla="*/ 51 h 410"/>
                  <a:gd name="T44" fmla="*/ 4 w 514"/>
                  <a:gd name="T45" fmla="*/ 37 h 410"/>
                  <a:gd name="T46" fmla="*/ 11 w 514"/>
                  <a:gd name="T47" fmla="*/ 23 h 410"/>
                  <a:gd name="T48" fmla="*/ 22 w 514"/>
                  <a:gd name="T49" fmla="*/ 12 h 410"/>
                  <a:gd name="T50" fmla="*/ 35 w 514"/>
                  <a:gd name="T51" fmla="*/ 5 h 410"/>
                  <a:gd name="T52" fmla="*/ 49 w 514"/>
                  <a:gd name="T53" fmla="*/ 1 h 410"/>
                  <a:gd name="T54" fmla="*/ 63 w 514"/>
                  <a:gd name="T55" fmla="*/ 0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14" h="410">
                    <a:moveTo>
                      <a:pt x="63" y="0"/>
                    </a:moveTo>
                    <a:lnTo>
                      <a:pt x="78" y="4"/>
                    </a:lnTo>
                    <a:lnTo>
                      <a:pt x="91" y="11"/>
                    </a:lnTo>
                    <a:lnTo>
                      <a:pt x="491" y="306"/>
                    </a:lnTo>
                    <a:lnTo>
                      <a:pt x="502" y="316"/>
                    </a:lnTo>
                    <a:lnTo>
                      <a:pt x="510" y="329"/>
                    </a:lnTo>
                    <a:lnTo>
                      <a:pt x="514" y="344"/>
                    </a:lnTo>
                    <a:lnTo>
                      <a:pt x="514" y="359"/>
                    </a:lnTo>
                    <a:lnTo>
                      <a:pt x="511" y="374"/>
                    </a:lnTo>
                    <a:lnTo>
                      <a:pt x="503" y="387"/>
                    </a:lnTo>
                    <a:lnTo>
                      <a:pt x="494" y="397"/>
                    </a:lnTo>
                    <a:lnTo>
                      <a:pt x="483" y="404"/>
                    </a:lnTo>
                    <a:lnTo>
                      <a:pt x="470" y="409"/>
                    </a:lnTo>
                    <a:lnTo>
                      <a:pt x="457" y="410"/>
                    </a:lnTo>
                    <a:lnTo>
                      <a:pt x="445" y="409"/>
                    </a:lnTo>
                    <a:lnTo>
                      <a:pt x="434" y="405"/>
                    </a:lnTo>
                    <a:lnTo>
                      <a:pt x="423" y="399"/>
                    </a:lnTo>
                    <a:lnTo>
                      <a:pt x="23" y="105"/>
                    </a:lnTo>
                    <a:lnTo>
                      <a:pt x="12" y="94"/>
                    </a:lnTo>
                    <a:lnTo>
                      <a:pt x="4" y="80"/>
                    </a:lnTo>
                    <a:lnTo>
                      <a:pt x="0" y="66"/>
                    </a:lnTo>
                    <a:lnTo>
                      <a:pt x="0" y="51"/>
                    </a:lnTo>
                    <a:lnTo>
                      <a:pt x="4" y="37"/>
                    </a:lnTo>
                    <a:lnTo>
                      <a:pt x="11" y="23"/>
                    </a:lnTo>
                    <a:lnTo>
                      <a:pt x="22" y="12"/>
                    </a:lnTo>
                    <a:lnTo>
                      <a:pt x="35" y="5"/>
                    </a:lnTo>
                    <a:lnTo>
                      <a:pt x="49" y="1"/>
                    </a:lnTo>
                    <a:lnTo>
                      <a:pt x="63"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7" name="Freeform 44">
                <a:extLst>
                  <a:ext uri="{FF2B5EF4-FFF2-40B4-BE49-F238E27FC236}">
                    <a16:creationId xmlns:a16="http://schemas.microsoft.com/office/drawing/2014/main" xmlns="" id="{69D8A817-A556-49F7-AB63-452C44E50E93}"/>
                  </a:ext>
                </a:extLst>
              </p:cNvPr>
              <p:cNvSpPr>
                <a:spLocks/>
              </p:cNvSpPr>
              <p:nvPr/>
            </p:nvSpPr>
            <p:spPr bwMode="auto">
              <a:xfrm>
                <a:off x="7457" y="-655"/>
                <a:ext cx="59" cy="47"/>
              </a:xfrm>
              <a:custGeom>
                <a:avLst/>
                <a:gdLst>
                  <a:gd name="T0" fmla="*/ 469 w 532"/>
                  <a:gd name="T1" fmla="*/ 0 h 423"/>
                  <a:gd name="T2" fmla="*/ 484 w 532"/>
                  <a:gd name="T3" fmla="*/ 0 h 423"/>
                  <a:gd name="T4" fmla="*/ 498 w 532"/>
                  <a:gd name="T5" fmla="*/ 4 h 423"/>
                  <a:gd name="T6" fmla="*/ 511 w 532"/>
                  <a:gd name="T7" fmla="*/ 12 h 423"/>
                  <a:gd name="T8" fmla="*/ 521 w 532"/>
                  <a:gd name="T9" fmla="*/ 24 h 423"/>
                  <a:gd name="T10" fmla="*/ 529 w 532"/>
                  <a:gd name="T11" fmla="*/ 37 h 423"/>
                  <a:gd name="T12" fmla="*/ 532 w 532"/>
                  <a:gd name="T13" fmla="*/ 52 h 423"/>
                  <a:gd name="T14" fmla="*/ 532 w 532"/>
                  <a:gd name="T15" fmla="*/ 66 h 423"/>
                  <a:gd name="T16" fmla="*/ 528 w 532"/>
                  <a:gd name="T17" fmla="*/ 81 h 423"/>
                  <a:gd name="T18" fmla="*/ 520 w 532"/>
                  <a:gd name="T19" fmla="*/ 93 h 423"/>
                  <a:gd name="T20" fmla="*/ 509 w 532"/>
                  <a:gd name="T21" fmla="*/ 104 h 423"/>
                  <a:gd name="T22" fmla="*/ 91 w 532"/>
                  <a:gd name="T23" fmla="*/ 412 h 423"/>
                  <a:gd name="T24" fmla="*/ 81 w 532"/>
                  <a:gd name="T25" fmla="*/ 418 h 423"/>
                  <a:gd name="T26" fmla="*/ 69 w 532"/>
                  <a:gd name="T27" fmla="*/ 422 h 423"/>
                  <a:gd name="T28" fmla="*/ 57 w 532"/>
                  <a:gd name="T29" fmla="*/ 423 h 423"/>
                  <a:gd name="T30" fmla="*/ 44 w 532"/>
                  <a:gd name="T31" fmla="*/ 422 h 423"/>
                  <a:gd name="T32" fmla="*/ 32 w 532"/>
                  <a:gd name="T33" fmla="*/ 417 h 423"/>
                  <a:gd name="T34" fmla="*/ 21 w 532"/>
                  <a:gd name="T35" fmla="*/ 410 h 423"/>
                  <a:gd name="T36" fmla="*/ 11 w 532"/>
                  <a:gd name="T37" fmla="*/ 400 h 423"/>
                  <a:gd name="T38" fmla="*/ 4 w 532"/>
                  <a:gd name="T39" fmla="*/ 386 h 423"/>
                  <a:gd name="T40" fmla="*/ 0 w 532"/>
                  <a:gd name="T41" fmla="*/ 372 h 423"/>
                  <a:gd name="T42" fmla="*/ 0 w 532"/>
                  <a:gd name="T43" fmla="*/ 357 h 423"/>
                  <a:gd name="T44" fmla="*/ 4 w 532"/>
                  <a:gd name="T45" fmla="*/ 343 h 423"/>
                  <a:gd name="T46" fmla="*/ 12 w 532"/>
                  <a:gd name="T47" fmla="*/ 330 h 423"/>
                  <a:gd name="T48" fmla="*/ 23 w 532"/>
                  <a:gd name="T49" fmla="*/ 319 h 423"/>
                  <a:gd name="T50" fmla="*/ 441 w 532"/>
                  <a:gd name="T51" fmla="*/ 11 h 423"/>
                  <a:gd name="T52" fmla="*/ 455 w 532"/>
                  <a:gd name="T53" fmla="*/ 3 h 423"/>
                  <a:gd name="T54" fmla="*/ 469 w 532"/>
                  <a:gd name="T55" fmla="*/ 0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2" h="423">
                    <a:moveTo>
                      <a:pt x="469" y="0"/>
                    </a:moveTo>
                    <a:lnTo>
                      <a:pt x="484" y="0"/>
                    </a:lnTo>
                    <a:lnTo>
                      <a:pt x="498" y="4"/>
                    </a:lnTo>
                    <a:lnTo>
                      <a:pt x="511" y="12"/>
                    </a:lnTo>
                    <a:lnTo>
                      <a:pt x="521" y="24"/>
                    </a:lnTo>
                    <a:lnTo>
                      <a:pt x="529" y="37"/>
                    </a:lnTo>
                    <a:lnTo>
                      <a:pt x="532" y="52"/>
                    </a:lnTo>
                    <a:lnTo>
                      <a:pt x="532" y="66"/>
                    </a:lnTo>
                    <a:lnTo>
                      <a:pt x="528" y="81"/>
                    </a:lnTo>
                    <a:lnTo>
                      <a:pt x="520" y="93"/>
                    </a:lnTo>
                    <a:lnTo>
                      <a:pt x="509" y="104"/>
                    </a:lnTo>
                    <a:lnTo>
                      <a:pt x="91" y="412"/>
                    </a:lnTo>
                    <a:lnTo>
                      <a:pt x="81" y="418"/>
                    </a:lnTo>
                    <a:lnTo>
                      <a:pt x="69" y="422"/>
                    </a:lnTo>
                    <a:lnTo>
                      <a:pt x="57" y="423"/>
                    </a:lnTo>
                    <a:lnTo>
                      <a:pt x="44" y="422"/>
                    </a:lnTo>
                    <a:lnTo>
                      <a:pt x="32" y="417"/>
                    </a:lnTo>
                    <a:lnTo>
                      <a:pt x="21" y="410"/>
                    </a:lnTo>
                    <a:lnTo>
                      <a:pt x="11" y="400"/>
                    </a:lnTo>
                    <a:lnTo>
                      <a:pt x="4" y="386"/>
                    </a:lnTo>
                    <a:lnTo>
                      <a:pt x="0" y="372"/>
                    </a:lnTo>
                    <a:lnTo>
                      <a:pt x="0" y="357"/>
                    </a:lnTo>
                    <a:lnTo>
                      <a:pt x="4" y="343"/>
                    </a:lnTo>
                    <a:lnTo>
                      <a:pt x="12" y="330"/>
                    </a:lnTo>
                    <a:lnTo>
                      <a:pt x="23" y="319"/>
                    </a:lnTo>
                    <a:lnTo>
                      <a:pt x="441" y="11"/>
                    </a:lnTo>
                    <a:lnTo>
                      <a:pt x="455" y="3"/>
                    </a:lnTo>
                    <a:lnTo>
                      <a:pt x="469"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8" name="Freeform 45">
                <a:extLst>
                  <a:ext uri="{FF2B5EF4-FFF2-40B4-BE49-F238E27FC236}">
                    <a16:creationId xmlns:a16="http://schemas.microsoft.com/office/drawing/2014/main" xmlns="" id="{28A7A39B-99FF-4721-A3DB-635A72306D89}"/>
                  </a:ext>
                </a:extLst>
              </p:cNvPr>
              <p:cNvSpPr>
                <a:spLocks/>
              </p:cNvSpPr>
              <p:nvPr/>
            </p:nvSpPr>
            <p:spPr bwMode="auto">
              <a:xfrm>
                <a:off x="7705" y="-835"/>
                <a:ext cx="55" cy="44"/>
              </a:xfrm>
              <a:custGeom>
                <a:avLst/>
                <a:gdLst>
                  <a:gd name="T0" fmla="*/ 425 w 488"/>
                  <a:gd name="T1" fmla="*/ 0 h 392"/>
                  <a:gd name="T2" fmla="*/ 440 w 488"/>
                  <a:gd name="T3" fmla="*/ 1 h 392"/>
                  <a:gd name="T4" fmla="*/ 454 w 488"/>
                  <a:gd name="T5" fmla="*/ 5 h 392"/>
                  <a:gd name="T6" fmla="*/ 467 w 488"/>
                  <a:gd name="T7" fmla="*/ 12 h 392"/>
                  <a:gd name="T8" fmla="*/ 477 w 488"/>
                  <a:gd name="T9" fmla="*/ 23 h 392"/>
                  <a:gd name="T10" fmla="*/ 485 w 488"/>
                  <a:gd name="T11" fmla="*/ 37 h 392"/>
                  <a:gd name="T12" fmla="*/ 488 w 488"/>
                  <a:gd name="T13" fmla="*/ 51 h 392"/>
                  <a:gd name="T14" fmla="*/ 488 w 488"/>
                  <a:gd name="T15" fmla="*/ 66 h 392"/>
                  <a:gd name="T16" fmla="*/ 484 w 488"/>
                  <a:gd name="T17" fmla="*/ 80 h 392"/>
                  <a:gd name="T18" fmla="*/ 476 w 488"/>
                  <a:gd name="T19" fmla="*/ 94 h 392"/>
                  <a:gd name="T20" fmla="*/ 465 w 488"/>
                  <a:gd name="T21" fmla="*/ 105 h 392"/>
                  <a:gd name="T22" fmla="*/ 91 w 488"/>
                  <a:gd name="T23" fmla="*/ 380 h 392"/>
                  <a:gd name="T24" fmla="*/ 80 w 488"/>
                  <a:gd name="T25" fmla="*/ 386 h 392"/>
                  <a:gd name="T26" fmla="*/ 69 w 488"/>
                  <a:gd name="T27" fmla="*/ 390 h 392"/>
                  <a:gd name="T28" fmla="*/ 57 w 488"/>
                  <a:gd name="T29" fmla="*/ 392 h 392"/>
                  <a:gd name="T30" fmla="*/ 44 w 488"/>
                  <a:gd name="T31" fmla="*/ 390 h 392"/>
                  <a:gd name="T32" fmla="*/ 31 w 488"/>
                  <a:gd name="T33" fmla="*/ 385 h 392"/>
                  <a:gd name="T34" fmla="*/ 20 w 488"/>
                  <a:gd name="T35" fmla="*/ 378 h 392"/>
                  <a:gd name="T36" fmla="*/ 11 w 488"/>
                  <a:gd name="T37" fmla="*/ 368 h 392"/>
                  <a:gd name="T38" fmla="*/ 3 w 488"/>
                  <a:gd name="T39" fmla="*/ 354 h 392"/>
                  <a:gd name="T40" fmla="*/ 0 w 488"/>
                  <a:gd name="T41" fmla="*/ 340 h 392"/>
                  <a:gd name="T42" fmla="*/ 0 w 488"/>
                  <a:gd name="T43" fmla="*/ 324 h 392"/>
                  <a:gd name="T44" fmla="*/ 4 w 488"/>
                  <a:gd name="T45" fmla="*/ 310 h 392"/>
                  <a:gd name="T46" fmla="*/ 12 w 488"/>
                  <a:gd name="T47" fmla="*/ 297 h 392"/>
                  <a:gd name="T48" fmla="*/ 23 w 488"/>
                  <a:gd name="T49" fmla="*/ 287 h 392"/>
                  <a:gd name="T50" fmla="*/ 397 w 488"/>
                  <a:gd name="T51" fmla="*/ 11 h 392"/>
                  <a:gd name="T52" fmla="*/ 411 w 488"/>
                  <a:gd name="T53" fmla="*/ 4 h 392"/>
                  <a:gd name="T54" fmla="*/ 425 w 488"/>
                  <a:gd name="T55" fmla="*/ 0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88" h="392">
                    <a:moveTo>
                      <a:pt x="425" y="0"/>
                    </a:moveTo>
                    <a:lnTo>
                      <a:pt x="440" y="1"/>
                    </a:lnTo>
                    <a:lnTo>
                      <a:pt x="454" y="5"/>
                    </a:lnTo>
                    <a:lnTo>
                      <a:pt x="467" y="12"/>
                    </a:lnTo>
                    <a:lnTo>
                      <a:pt x="477" y="23"/>
                    </a:lnTo>
                    <a:lnTo>
                      <a:pt x="485" y="37"/>
                    </a:lnTo>
                    <a:lnTo>
                      <a:pt x="488" y="51"/>
                    </a:lnTo>
                    <a:lnTo>
                      <a:pt x="488" y="66"/>
                    </a:lnTo>
                    <a:lnTo>
                      <a:pt x="484" y="80"/>
                    </a:lnTo>
                    <a:lnTo>
                      <a:pt x="476" y="94"/>
                    </a:lnTo>
                    <a:lnTo>
                      <a:pt x="465" y="105"/>
                    </a:lnTo>
                    <a:lnTo>
                      <a:pt x="91" y="380"/>
                    </a:lnTo>
                    <a:lnTo>
                      <a:pt x="80" y="386"/>
                    </a:lnTo>
                    <a:lnTo>
                      <a:pt x="69" y="390"/>
                    </a:lnTo>
                    <a:lnTo>
                      <a:pt x="57" y="392"/>
                    </a:lnTo>
                    <a:lnTo>
                      <a:pt x="44" y="390"/>
                    </a:lnTo>
                    <a:lnTo>
                      <a:pt x="31" y="385"/>
                    </a:lnTo>
                    <a:lnTo>
                      <a:pt x="20" y="378"/>
                    </a:lnTo>
                    <a:lnTo>
                      <a:pt x="11" y="368"/>
                    </a:lnTo>
                    <a:lnTo>
                      <a:pt x="3" y="354"/>
                    </a:lnTo>
                    <a:lnTo>
                      <a:pt x="0" y="340"/>
                    </a:lnTo>
                    <a:lnTo>
                      <a:pt x="0" y="324"/>
                    </a:lnTo>
                    <a:lnTo>
                      <a:pt x="4" y="310"/>
                    </a:lnTo>
                    <a:lnTo>
                      <a:pt x="12" y="297"/>
                    </a:lnTo>
                    <a:lnTo>
                      <a:pt x="23" y="287"/>
                    </a:lnTo>
                    <a:lnTo>
                      <a:pt x="397" y="11"/>
                    </a:lnTo>
                    <a:lnTo>
                      <a:pt x="411" y="4"/>
                    </a:lnTo>
                    <a:lnTo>
                      <a:pt x="425"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19" name="Freeform 46">
                <a:extLst>
                  <a:ext uri="{FF2B5EF4-FFF2-40B4-BE49-F238E27FC236}">
                    <a16:creationId xmlns:a16="http://schemas.microsoft.com/office/drawing/2014/main" xmlns="" id="{84FC9F50-EA76-4C7E-98F6-8EE9B4EF9418}"/>
                  </a:ext>
                </a:extLst>
              </p:cNvPr>
              <p:cNvSpPr>
                <a:spLocks/>
              </p:cNvSpPr>
              <p:nvPr/>
            </p:nvSpPr>
            <p:spPr bwMode="auto">
              <a:xfrm>
                <a:off x="7728" y="-728"/>
                <a:ext cx="62" cy="13"/>
              </a:xfrm>
              <a:custGeom>
                <a:avLst/>
                <a:gdLst>
                  <a:gd name="T0" fmla="*/ 57 w 555"/>
                  <a:gd name="T1" fmla="*/ 0 h 115"/>
                  <a:gd name="T2" fmla="*/ 498 w 555"/>
                  <a:gd name="T3" fmla="*/ 0 h 115"/>
                  <a:gd name="T4" fmla="*/ 516 w 555"/>
                  <a:gd name="T5" fmla="*/ 3 h 115"/>
                  <a:gd name="T6" fmla="*/ 532 w 555"/>
                  <a:gd name="T7" fmla="*/ 11 h 115"/>
                  <a:gd name="T8" fmla="*/ 544 w 555"/>
                  <a:gd name="T9" fmla="*/ 24 h 115"/>
                  <a:gd name="T10" fmla="*/ 552 w 555"/>
                  <a:gd name="T11" fmla="*/ 39 h 115"/>
                  <a:gd name="T12" fmla="*/ 555 w 555"/>
                  <a:gd name="T13" fmla="*/ 58 h 115"/>
                  <a:gd name="T14" fmla="*/ 552 w 555"/>
                  <a:gd name="T15" fmla="*/ 76 h 115"/>
                  <a:gd name="T16" fmla="*/ 544 w 555"/>
                  <a:gd name="T17" fmla="*/ 91 h 115"/>
                  <a:gd name="T18" fmla="*/ 532 w 555"/>
                  <a:gd name="T19" fmla="*/ 104 h 115"/>
                  <a:gd name="T20" fmla="*/ 516 w 555"/>
                  <a:gd name="T21" fmla="*/ 112 h 115"/>
                  <a:gd name="T22" fmla="*/ 498 w 555"/>
                  <a:gd name="T23" fmla="*/ 115 h 115"/>
                  <a:gd name="T24" fmla="*/ 57 w 555"/>
                  <a:gd name="T25" fmla="*/ 115 h 115"/>
                  <a:gd name="T26" fmla="*/ 39 w 555"/>
                  <a:gd name="T27" fmla="*/ 112 h 115"/>
                  <a:gd name="T28" fmla="*/ 23 w 555"/>
                  <a:gd name="T29" fmla="*/ 104 h 115"/>
                  <a:gd name="T30" fmla="*/ 11 w 555"/>
                  <a:gd name="T31" fmla="*/ 91 h 115"/>
                  <a:gd name="T32" fmla="*/ 3 w 555"/>
                  <a:gd name="T33" fmla="*/ 76 h 115"/>
                  <a:gd name="T34" fmla="*/ 0 w 555"/>
                  <a:gd name="T35" fmla="*/ 58 h 115"/>
                  <a:gd name="T36" fmla="*/ 3 w 555"/>
                  <a:gd name="T37" fmla="*/ 39 h 115"/>
                  <a:gd name="T38" fmla="*/ 11 w 555"/>
                  <a:gd name="T39" fmla="*/ 24 h 115"/>
                  <a:gd name="T40" fmla="*/ 23 w 555"/>
                  <a:gd name="T41" fmla="*/ 11 h 115"/>
                  <a:gd name="T42" fmla="*/ 39 w 555"/>
                  <a:gd name="T43" fmla="*/ 3 h 115"/>
                  <a:gd name="T44" fmla="*/ 57 w 555"/>
                  <a:gd name="T45"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5" h="115">
                    <a:moveTo>
                      <a:pt x="57" y="0"/>
                    </a:moveTo>
                    <a:lnTo>
                      <a:pt x="498" y="0"/>
                    </a:lnTo>
                    <a:lnTo>
                      <a:pt x="516" y="3"/>
                    </a:lnTo>
                    <a:lnTo>
                      <a:pt x="532" y="11"/>
                    </a:lnTo>
                    <a:lnTo>
                      <a:pt x="544" y="24"/>
                    </a:lnTo>
                    <a:lnTo>
                      <a:pt x="552" y="39"/>
                    </a:lnTo>
                    <a:lnTo>
                      <a:pt x="555" y="58"/>
                    </a:lnTo>
                    <a:lnTo>
                      <a:pt x="552" y="76"/>
                    </a:lnTo>
                    <a:lnTo>
                      <a:pt x="544" y="91"/>
                    </a:lnTo>
                    <a:lnTo>
                      <a:pt x="532" y="104"/>
                    </a:lnTo>
                    <a:lnTo>
                      <a:pt x="516" y="112"/>
                    </a:lnTo>
                    <a:lnTo>
                      <a:pt x="498" y="115"/>
                    </a:lnTo>
                    <a:lnTo>
                      <a:pt x="57" y="115"/>
                    </a:lnTo>
                    <a:lnTo>
                      <a:pt x="39" y="112"/>
                    </a:lnTo>
                    <a:lnTo>
                      <a:pt x="23" y="104"/>
                    </a:lnTo>
                    <a:lnTo>
                      <a:pt x="11" y="91"/>
                    </a:lnTo>
                    <a:lnTo>
                      <a:pt x="3" y="76"/>
                    </a:lnTo>
                    <a:lnTo>
                      <a:pt x="0" y="58"/>
                    </a:lnTo>
                    <a:lnTo>
                      <a:pt x="3" y="39"/>
                    </a:lnTo>
                    <a:lnTo>
                      <a:pt x="11" y="24"/>
                    </a:lnTo>
                    <a:lnTo>
                      <a:pt x="23" y="11"/>
                    </a:lnTo>
                    <a:lnTo>
                      <a:pt x="39" y="3"/>
                    </a:lnTo>
                    <a:lnTo>
                      <a:pt x="57"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sp>
            <p:nvSpPr>
              <p:cNvPr id="120" name="Freeform 47">
                <a:extLst>
                  <a:ext uri="{FF2B5EF4-FFF2-40B4-BE49-F238E27FC236}">
                    <a16:creationId xmlns:a16="http://schemas.microsoft.com/office/drawing/2014/main" xmlns="" id="{3C6F61F1-D1CF-4655-A22C-B38A8BB210A6}"/>
                  </a:ext>
                </a:extLst>
              </p:cNvPr>
              <p:cNvSpPr>
                <a:spLocks/>
              </p:cNvSpPr>
              <p:nvPr/>
            </p:nvSpPr>
            <p:spPr bwMode="auto">
              <a:xfrm>
                <a:off x="7426" y="-728"/>
                <a:ext cx="63" cy="13"/>
              </a:xfrm>
              <a:custGeom>
                <a:avLst/>
                <a:gdLst>
                  <a:gd name="T0" fmla="*/ 57 w 570"/>
                  <a:gd name="T1" fmla="*/ 0 h 115"/>
                  <a:gd name="T2" fmla="*/ 512 w 570"/>
                  <a:gd name="T3" fmla="*/ 0 h 115"/>
                  <a:gd name="T4" fmla="*/ 531 w 570"/>
                  <a:gd name="T5" fmla="*/ 3 h 115"/>
                  <a:gd name="T6" fmla="*/ 546 w 570"/>
                  <a:gd name="T7" fmla="*/ 11 h 115"/>
                  <a:gd name="T8" fmla="*/ 559 w 570"/>
                  <a:gd name="T9" fmla="*/ 24 h 115"/>
                  <a:gd name="T10" fmla="*/ 567 w 570"/>
                  <a:gd name="T11" fmla="*/ 39 h 115"/>
                  <a:gd name="T12" fmla="*/ 570 w 570"/>
                  <a:gd name="T13" fmla="*/ 58 h 115"/>
                  <a:gd name="T14" fmla="*/ 567 w 570"/>
                  <a:gd name="T15" fmla="*/ 76 h 115"/>
                  <a:gd name="T16" fmla="*/ 559 w 570"/>
                  <a:gd name="T17" fmla="*/ 91 h 115"/>
                  <a:gd name="T18" fmla="*/ 546 w 570"/>
                  <a:gd name="T19" fmla="*/ 104 h 115"/>
                  <a:gd name="T20" fmla="*/ 530 w 570"/>
                  <a:gd name="T21" fmla="*/ 112 h 115"/>
                  <a:gd name="T22" fmla="*/ 512 w 570"/>
                  <a:gd name="T23" fmla="*/ 115 h 115"/>
                  <a:gd name="T24" fmla="*/ 57 w 570"/>
                  <a:gd name="T25" fmla="*/ 115 h 115"/>
                  <a:gd name="T26" fmla="*/ 39 w 570"/>
                  <a:gd name="T27" fmla="*/ 112 h 115"/>
                  <a:gd name="T28" fmla="*/ 24 w 570"/>
                  <a:gd name="T29" fmla="*/ 104 h 115"/>
                  <a:gd name="T30" fmla="*/ 11 w 570"/>
                  <a:gd name="T31" fmla="*/ 91 h 115"/>
                  <a:gd name="T32" fmla="*/ 3 w 570"/>
                  <a:gd name="T33" fmla="*/ 76 h 115"/>
                  <a:gd name="T34" fmla="*/ 0 w 570"/>
                  <a:gd name="T35" fmla="*/ 58 h 115"/>
                  <a:gd name="T36" fmla="*/ 0 w 570"/>
                  <a:gd name="T37" fmla="*/ 57 h 115"/>
                  <a:gd name="T38" fmla="*/ 3 w 570"/>
                  <a:gd name="T39" fmla="*/ 39 h 115"/>
                  <a:gd name="T40" fmla="*/ 11 w 570"/>
                  <a:gd name="T41" fmla="*/ 24 h 115"/>
                  <a:gd name="T42" fmla="*/ 24 w 570"/>
                  <a:gd name="T43" fmla="*/ 11 h 115"/>
                  <a:gd name="T44" fmla="*/ 39 w 570"/>
                  <a:gd name="T45" fmla="*/ 3 h 115"/>
                  <a:gd name="T46" fmla="*/ 57 w 570"/>
                  <a:gd name="T47"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70" h="115">
                    <a:moveTo>
                      <a:pt x="57" y="0"/>
                    </a:moveTo>
                    <a:lnTo>
                      <a:pt x="512" y="0"/>
                    </a:lnTo>
                    <a:lnTo>
                      <a:pt x="531" y="3"/>
                    </a:lnTo>
                    <a:lnTo>
                      <a:pt x="546" y="11"/>
                    </a:lnTo>
                    <a:lnTo>
                      <a:pt x="559" y="24"/>
                    </a:lnTo>
                    <a:lnTo>
                      <a:pt x="567" y="39"/>
                    </a:lnTo>
                    <a:lnTo>
                      <a:pt x="570" y="58"/>
                    </a:lnTo>
                    <a:lnTo>
                      <a:pt x="567" y="76"/>
                    </a:lnTo>
                    <a:lnTo>
                      <a:pt x="559" y="91"/>
                    </a:lnTo>
                    <a:lnTo>
                      <a:pt x="546" y="104"/>
                    </a:lnTo>
                    <a:lnTo>
                      <a:pt x="530" y="112"/>
                    </a:lnTo>
                    <a:lnTo>
                      <a:pt x="512" y="115"/>
                    </a:lnTo>
                    <a:lnTo>
                      <a:pt x="57" y="115"/>
                    </a:lnTo>
                    <a:lnTo>
                      <a:pt x="39" y="112"/>
                    </a:lnTo>
                    <a:lnTo>
                      <a:pt x="24" y="104"/>
                    </a:lnTo>
                    <a:lnTo>
                      <a:pt x="11" y="91"/>
                    </a:lnTo>
                    <a:lnTo>
                      <a:pt x="3" y="76"/>
                    </a:lnTo>
                    <a:lnTo>
                      <a:pt x="0" y="58"/>
                    </a:lnTo>
                    <a:lnTo>
                      <a:pt x="0" y="57"/>
                    </a:lnTo>
                    <a:lnTo>
                      <a:pt x="3" y="39"/>
                    </a:lnTo>
                    <a:lnTo>
                      <a:pt x="11" y="24"/>
                    </a:lnTo>
                    <a:lnTo>
                      <a:pt x="24" y="11"/>
                    </a:lnTo>
                    <a:lnTo>
                      <a:pt x="39" y="3"/>
                    </a:lnTo>
                    <a:lnTo>
                      <a:pt x="57" y="0"/>
                    </a:lnTo>
                    <a:close/>
                  </a:path>
                </a:pathLst>
              </a:custGeom>
              <a:grpFill/>
              <a:ln w="0">
                <a:noFill/>
                <a:prstDash val="solid"/>
                <a:round/>
                <a:headEnd/>
                <a:tailEnd/>
              </a:ln>
            </p:spPr>
            <p:txBody>
              <a:bodyPr vert="horz" wrap="square" lIns="45715" tIns="22857" rIns="45715" bIns="22857" numCol="1" anchor="t" anchorCtr="0" compatLnSpc="1">
                <a:prstTxWarp prst="textNoShape">
                  <a:avLst/>
                </a:prstTxWarp>
              </a:bodyPr>
              <a:lstStyle/>
              <a:p>
                <a:endParaRPr lang="es-SV" sz="900"/>
              </a:p>
            </p:txBody>
          </p:sp>
        </p:grpSp>
      </p:grpSp>
      <p:sp>
        <p:nvSpPr>
          <p:cNvPr id="122" name="163 CuadroTexto">
            <a:extLst>
              <a:ext uri="{FF2B5EF4-FFF2-40B4-BE49-F238E27FC236}">
                <a16:creationId xmlns:a16="http://schemas.microsoft.com/office/drawing/2014/main" xmlns="" id="{0073067A-524C-4CAD-A8F3-4D0F6C0B68BD}"/>
              </a:ext>
            </a:extLst>
          </p:cNvPr>
          <p:cNvSpPr txBox="1"/>
          <p:nvPr/>
        </p:nvSpPr>
        <p:spPr>
          <a:xfrm>
            <a:off x="6838778" y="4428145"/>
            <a:ext cx="4134461" cy="495581"/>
          </a:xfrm>
          <a:prstGeom prst="rect">
            <a:avLst/>
          </a:prstGeom>
          <a:noFill/>
        </p:spPr>
        <p:txBody>
          <a:bodyPr wrap="square" lIns="90704" tIns="45369" rIns="90704" bIns="45369" rtlCol="0">
            <a:spAutoFit/>
          </a:bodyPr>
          <a:lstStyle/>
          <a:p>
            <a:pPr>
              <a:lnSpc>
                <a:spcPct val="125000"/>
              </a:lnSpc>
            </a:pPr>
            <a:r>
              <a:rPr lang="zh-CN" altLang="en-US"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详细内容</a:t>
            </a:r>
            <a:r>
              <a:rPr lang="en-US" altLang="zh-CN"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a:t>
            </a:r>
            <a:r>
              <a:rPr lang="zh-CN" altLang="en-US" sz="1050" b="1" spc="300" dirty="0">
                <a:solidFill>
                  <a:schemeClr val="bg1">
                    <a:lumMod val="50000"/>
                  </a:schemeClr>
                </a:solidFill>
                <a:latin typeface="Open Sans Condensed" panose="020B0604020202020204" charset="0"/>
                <a:ea typeface="Open Sans Condensed" panose="020B0604020202020204" charset="0"/>
                <a:cs typeface="Open Sans Condensed" panose="020B0604020202020204" charset="0"/>
              </a:rPr>
              <a:t>点击输入本栏的具体文字，简明扼要的说明分项内容，此为概念图解。</a:t>
            </a:r>
            <a:endParaRPr lang="es-MX" sz="1050" b="1" spc="300" dirty="0">
              <a:solidFill>
                <a:schemeClr val="bg1">
                  <a:lumMod val="50000"/>
                </a:schemeClr>
              </a:solidFill>
              <a:latin typeface="Source Sans Pro" panose="020B0503030403020204" pitchFamily="34" charset="0"/>
            </a:endParaRPr>
          </a:p>
        </p:txBody>
      </p:sp>
      <p:grpSp>
        <p:nvGrpSpPr>
          <p:cNvPr id="123" name="组合 122">
            <a:extLst>
              <a:ext uri="{FF2B5EF4-FFF2-40B4-BE49-F238E27FC236}">
                <a16:creationId xmlns:a16="http://schemas.microsoft.com/office/drawing/2014/main" xmlns="" id="{26222DEA-BBB0-4748-BC5B-4992EE924B1F}"/>
              </a:ext>
            </a:extLst>
          </p:cNvPr>
          <p:cNvGrpSpPr/>
          <p:nvPr/>
        </p:nvGrpSpPr>
        <p:grpSpPr>
          <a:xfrm>
            <a:off x="6216676" y="1671294"/>
            <a:ext cx="5179205" cy="1617994"/>
            <a:chOff x="676288" y="3712164"/>
            <a:chExt cx="2580152" cy="1617994"/>
          </a:xfrm>
        </p:grpSpPr>
        <p:sp>
          <p:nvSpPr>
            <p:cNvPr id="124" name="TextBox 17">
              <a:extLst>
                <a:ext uri="{FF2B5EF4-FFF2-40B4-BE49-F238E27FC236}">
                  <a16:creationId xmlns:a16="http://schemas.microsoft.com/office/drawing/2014/main" xmlns="" id="{2E4F9D9F-DDC9-4B57-9DE2-5E20D4579EC9}"/>
                </a:ext>
              </a:extLst>
            </p:cNvPr>
            <p:cNvSpPr txBox="1"/>
            <p:nvPr/>
          </p:nvSpPr>
          <p:spPr>
            <a:xfrm>
              <a:off x="676288" y="3712164"/>
              <a:ext cx="1576929" cy="477054"/>
            </a:xfrm>
            <a:prstGeom prst="rect">
              <a:avLst/>
            </a:prstGeom>
            <a:noFill/>
          </p:spPr>
          <p:txBody>
            <a:bodyPr wrap="none" rtlCol="0">
              <a:spAutoFit/>
            </a:bodyPr>
            <a:lstStyle/>
            <a:p>
              <a:r>
                <a:rPr lang="zh-CN" altLang="en-US" sz="2500" b="1" spc="300" dirty="0">
                  <a:solidFill>
                    <a:schemeClr val="accent2"/>
                  </a:solidFill>
                  <a:latin typeface="微软雅黑" panose="020B0503020204020204" pitchFamily="34" charset="-122"/>
                  <a:ea typeface="微软雅黑" panose="020B0503020204020204" pitchFamily="34" charset="-122"/>
                  <a:cs typeface="Lato Regular"/>
                </a:rPr>
                <a:t>输入你的标题</a:t>
              </a:r>
              <a:endParaRPr lang="id-ID" sz="2500" b="1" spc="300" dirty="0">
                <a:solidFill>
                  <a:schemeClr val="accent2"/>
                </a:solidFill>
                <a:latin typeface="微软雅黑" panose="020B0503020204020204" pitchFamily="34" charset="-122"/>
                <a:ea typeface="微软雅黑" panose="020B0503020204020204" pitchFamily="34" charset="-122"/>
                <a:cs typeface="Lato Regular"/>
              </a:endParaRPr>
            </a:p>
          </p:txBody>
        </p:sp>
        <p:sp>
          <p:nvSpPr>
            <p:cNvPr id="125" name="TextBox 18">
              <a:extLst>
                <a:ext uri="{FF2B5EF4-FFF2-40B4-BE49-F238E27FC236}">
                  <a16:creationId xmlns:a16="http://schemas.microsoft.com/office/drawing/2014/main" xmlns="" id="{3053AE35-E322-4CD8-BC24-89D01E38399F}"/>
                </a:ext>
              </a:extLst>
            </p:cNvPr>
            <p:cNvSpPr txBox="1"/>
            <p:nvPr/>
          </p:nvSpPr>
          <p:spPr>
            <a:xfrm>
              <a:off x="676288" y="4351429"/>
              <a:ext cx="2580152" cy="978729"/>
            </a:xfrm>
            <a:prstGeom prst="rect">
              <a:avLst/>
            </a:prstGeom>
            <a:noFill/>
          </p:spPr>
          <p:txBody>
            <a:bodyPr wrap="square" rtlCol="0">
              <a:spAutoFit/>
            </a:bodyPr>
            <a:lstStyle/>
            <a:p>
              <a:pPr>
                <a:lnSpc>
                  <a:spcPct val="120000"/>
                </a:lnSpc>
              </a:pPr>
              <a:r>
                <a:rPr lang="zh-CN" altLang="en-US" sz="1200" spc="600" dirty="0">
                  <a:solidFill>
                    <a:schemeClr val="bg1">
                      <a:lumMod val="65000"/>
                    </a:schemeClr>
                  </a:solidFill>
                  <a:latin typeface="微软雅黑" panose="020B0503020204020204" pitchFamily="34" charset="-122"/>
                  <a:ea typeface="微软雅黑" panose="020B0503020204020204" pitchFamily="34" charset="-122"/>
                  <a:cs typeface="Lato Light"/>
                </a:rPr>
                <a:t>详细内容</a:t>
              </a:r>
              <a:r>
                <a:rPr lang="en-US" altLang="zh-CN" sz="1200" spc="600" dirty="0">
                  <a:solidFill>
                    <a:schemeClr val="bg1">
                      <a:lumMod val="65000"/>
                    </a:schemeClr>
                  </a:solidFill>
                  <a:latin typeface="微软雅黑" panose="020B0503020204020204" pitchFamily="34" charset="-122"/>
                  <a:ea typeface="微软雅黑" panose="020B0503020204020204" pitchFamily="34" charset="-122"/>
                  <a:cs typeface="Lato Light"/>
                </a:rPr>
                <a:t>……</a:t>
              </a:r>
              <a:r>
                <a:rPr lang="zh-CN" altLang="en-US" sz="1200" spc="600" dirty="0">
                  <a:solidFill>
                    <a:schemeClr val="bg1">
                      <a:lumMod val="65000"/>
                    </a:schemeClr>
                  </a:solidFill>
                  <a:latin typeface="微软雅黑" panose="020B0503020204020204" pitchFamily="34" charset="-122"/>
                  <a:ea typeface="微软雅黑" panose="020B0503020204020204" pitchFamily="34" charset="-122"/>
                  <a:cs typeface="Lato Light"/>
                </a:rPr>
                <a:t>点击输入本栏的具体文字详细内容</a:t>
              </a:r>
              <a:r>
                <a:rPr lang="en-US" altLang="zh-CN" sz="1200" spc="600" dirty="0">
                  <a:solidFill>
                    <a:schemeClr val="bg1">
                      <a:lumMod val="65000"/>
                    </a:schemeClr>
                  </a:solidFill>
                  <a:latin typeface="微软雅黑" panose="020B0503020204020204" pitchFamily="34" charset="-122"/>
                  <a:ea typeface="微软雅黑" panose="020B0503020204020204" pitchFamily="34" charset="-122"/>
                  <a:cs typeface="Lato Light"/>
                </a:rPr>
                <a:t>……</a:t>
              </a:r>
              <a:r>
                <a:rPr lang="zh-CN" altLang="en-US" sz="1200" spc="600" dirty="0">
                  <a:solidFill>
                    <a:schemeClr val="bg1">
                      <a:lumMod val="65000"/>
                    </a:schemeClr>
                  </a:solidFill>
                  <a:latin typeface="微软雅黑" panose="020B0503020204020204" pitchFamily="34" charset="-122"/>
                  <a:ea typeface="微软雅黑" panose="020B0503020204020204" pitchFamily="34" charset="-122"/>
                  <a:cs typeface="Lato Light"/>
                </a:rPr>
                <a:t>点击输入本栏的具体文字，简明扼要的说明分项内容，此为概念图解。</a:t>
              </a:r>
              <a:endParaRPr lang="en-US" sz="1200" spc="600" dirty="0">
                <a:solidFill>
                  <a:schemeClr val="bg1">
                    <a:lumMod val="65000"/>
                  </a:schemeClr>
                </a:solidFill>
                <a:latin typeface="微软雅黑" panose="020B0503020204020204" pitchFamily="34" charset="-122"/>
                <a:ea typeface="微软雅黑" panose="020B0503020204020204" pitchFamily="34" charset="-122"/>
                <a:cs typeface="Lato Light"/>
              </a:endParaRPr>
            </a:p>
          </p:txBody>
        </p:sp>
      </p:grpSp>
      <p:sp>
        <p:nvSpPr>
          <p:cNvPr id="142" name="立方体 141"/>
          <p:cNvSpPr>
            <a:spLocks noChangeAspect="1"/>
          </p:cNvSpPr>
          <p:nvPr/>
        </p:nvSpPr>
        <p:spPr>
          <a:xfrm flipH="1">
            <a:off x="2484945" y="3142760"/>
            <a:ext cx="640440" cy="640446"/>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3" name="立方体 142"/>
          <p:cNvSpPr>
            <a:spLocks noChangeAspect="1"/>
          </p:cNvSpPr>
          <p:nvPr/>
        </p:nvSpPr>
        <p:spPr>
          <a:xfrm flipH="1">
            <a:off x="2243927" y="3686041"/>
            <a:ext cx="747178" cy="747186"/>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44" name="立方体 143"/>
          <p:cNvSpPr>
            <a:spLocks noChangeAspect="1"/>
          </p:cNvSpPr>
          <p:nvPr/>
        </p:nvSpPr>
        <p:spPr>
          <a:xfrm flipH="1">
            <a:off x="3009935" y="2941604"/>
            <a:ext cx="1494363" cy="1494374"/>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Tree>
    <p:extLst>
      <p:ext uri="{BB962C8B-B14F-4D97-AF65-F5344CB8AC3E}">
        <p14:creationId xmlns:p14="http://schemas.microsoft.com/office/powerpoint/2010/main" val="1341096499"/>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childTnLst>
                                </p:cTn>
                              </p:par>
                            </p:childTnLst>
                          </p:cTn>
                        </p:par>
                        <p:par>
                          <p:cTn id="8" fill="hold">
                            <p:stCondLst>
                              <p:cond delay="1000"/>
                            </p:stCondLst>
                            <p:childTnLst>
                              <p:par>
                                <p:cTn id="9" presetID="23" presetClass="entr" presetSubtype="272" fill="hold" grpId="0" nodeType="after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p:cTn id="11" dur="500" fill="hold"/>
                                        <p:tgtEl>
                                          <p:spTgt spid="73"/>
                                        </p:tgtEl>
                                        <p:attrNameLst>
                                          <p:attrName>ppt_w</p:attrName>
                                        </p:attrNameLst>
                                      </p:cBhvr>
                                      <p:tavLst>
                                        <p:tav tm="0">
                                          <p:val>
                                            <p:strVal val="2/3*#ppt_w"/>
                                          </p:val>
                                        </p:tav>
                                        <p:tav tm="100000">
                                          <p:val>
                                            <p:strVal val="#ppt_w"/>
                                          </p:val>
                                        </p:tav>
                                      </p:tavLst>
                                    </p:anim>
                                    <p:anim calcmode="lin" valueType="num">
                                      <p:cBhvr>
                                        <p:cTn id="12" dur="500" fill="hold"/>
                                        <p:tgtEl>
                                          <p:spTgt spid="73"/>
                                        </p:tgtEl>
                                        <p:attrNameLst>
                                          <p:attrName>ppt_h</p:attrName>
                                        </p:attrNameLst>
                                      </p:cBhvr>
                                      <p:tavLst>
                                        <p:tav tm="0">
                                          <p:val>
                                            <p:strVal val="2/3*#ppt_h"/>
                                          </p:val>
                                        </p:tav>
                                        <p:tav tm="100000">
                                          <p:val>
                                            <p:strVal val="#ppt_h"/>
                                          </p:val>
                                        </p:tav>
                                      </p:tavLst>
                                    </p:anim>
                                  </p:childTnLst>
                                </p:cTn>
                              </p:par>
                            </p:childTnLst>
                          </p:cTn>
                        </p:par>
                        <p:par>
                          <p:cTn id="13" fill="hold">
                            <p:stCondLst>
                              <p:cond delay="1500"/>
                            </p:stCondLst>
                            <p:childTnLst>
                              <p:par>
                                <p:cTn id="14" presetID="25" presetClass="entr" presetSubtype="0" fill="hold" nodeType="afterEffect">
                                  <p:stCondLst>
                                    <p:cond delay="0"/>
                                  </p:stCondLst>
                                  <p:childTnLst>
                                    <p:set>
                                      <p:cBhvr>
                                        <p:cTn id="15" dur="1" fill="hold">
                                          <p:stCondLst>
                                            <p:cond delay="0"/>
                                          </p:stCondLst>
                                        </p:cTn>
                                        <p:tgtEl>
                                          <p:spTgt spid="93"/>
                                        </p:tgtEl>
                                        <p:attrNameLst>
                                          <p:attrName>style.visibility</p:attrName>
                                        </p:attrNameLst>
                                      </p:cBhvr>
                                      <p:to>
                                        <p:strVal val="visible"/>
                                      </p:to>
                                    </p:set>
                                    <p:anim calcmode="lin" valueType="num">
                                      <p:cBhvr>
                                        <p:cTn id="16" dur="500" decel="50000" fill="hold">
                                          <p:stCondLst>
                                            <p:cond delay="0"/>
                                          </p:stCondLst>
                                        </p:cTn>
                                        <p:tgtEl>
                                          <p:spTgt spid="93"/>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93"/>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93"/>
                                        </p:tgtEl>
                                        <p:attrNameLst>
                                          <p:attrName>ppt_w</p:attrName>
                                        </p:attrNameLst>
                                      </p:cBhvr>
                                      <p:tavLst>
                                        <p:tav tm="0">
                                          <p:val>
                                            <p:strVal val="#ppt_w*.05"/>
                                          </p:val>
                                        </p:tav>
                                        <p:tav tm="100000">
                                          <p:val>
                                            <p:strVal val="#ppt_w"/>
                                          </p:val>
                                        </p:tav>
                                      </p:tavLst>
                                    </p:anim>
                                    <p:anim calcmode="lin" valueType="num">
                                      <p:cBhvr>
                                        <p:cTn id="19" dur="1000" fill="hold"/>
                                        <p:tgtEl>
                                          <p:spTgt spid="93"/>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93"/>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93"/>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93"/>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93"/>
                                        </p:tgtEl>
                                      </p:cBhvr>
                                    </p:animEffect>
                                  </p:childTnLst>
                                </p:cTn>
                              </p:par>
                              <p:par>
                                <p:cTn id="24" presetID="25" presetClass="entr" presetSubtype="0" fill="hold" nodeType="withEffect">
                                  <p:stCondLst>
                                    <p:cond delay="200"/>
                                  </p:stCondLst>
                                  <p:childTnLst>
                                    <p:set>
                                      <p:cBhvr>
                                        <p:cTn id="25" dur="1" fill="hold">
                                          <p:stCondLst>
                                            <p:cond delay="0"/>
                                          </p:stCondLst>
                                        </p:cTn>
                                        <p:tgtEl>
                                          <p:spTgt spid="74"/>
                                        </p:tgtEl>
                                        <p:attrNameLst>
                                          <p:attrName>style.visibility</p:attrName>
                                        </p:attrNameLst>
                                      </p:cBhvr>
                                      <p:to>
                                        <p:strVal val="visible"/>
                                      </p:to>
                                    </p:set>
                                    <p:anim calcmode="lin" valueType="num">
                                      <p:cBhvr>
                                        <p:cTn id="26" dur="500" decel="50000" fill="hold">
                                          <p:stCondLst>
                                            <p:cond delay="0"/>
                                          </p:stCondLst>
                                        </p:cTn>
                                        <p:tgtEl>
                                          <p:spTgt spid="74"/>
                                        </p:tgtEl>
                                        <p:attrNameLst>
                                          <p:attrName>style.rotation</p:attrName>
                                        </p:attrNameLst>
                                      </p:cBhvr>
                                      <p:tavLst>
                                        <p:tav tm="0">
                                          <p:val>
                                            <p:fltVal val="-90"/>
                                          </p:val>
                                        </p:tav>
                                        <p:tav tm="100000">
                                          <p:val>
                                            <p:fltVal val="0"/>
                                          </p:val>
                                        </p:tav>
                                      </p:tavLst>
                                    </p:anim>
                                    <p:anim calcmode="lin" valueType="num">
                                      <p:cBhvr>
                                        <p:cTn id="27" dur="500" decel="50000" fill="hold">
                                          <p:stCondLst>
                                            <p:cond delay="0"/>
                                          </p:stCondLst>
                                        </p:cTn>
                                        <p:tgtEl>
                                          <p:spTgt spid="74"/>
                                        </p:tgtEl>
                                        <p:attrNameLst>
                                          <p:attrName>ppt_w</p:attrName>
                                        </p:attrNameLst>
                                      </p:cBhvr>
                                      <p:tavLst>
                                        <p:tav tm="0">
                                          <p:val>
                                            <p:strVal val="#ppt_w"/>
                                          </p:val>
                                        </p:tav>
                                        <p:tav tm="100000">
                                          <p:val>
                                            <p:strVal val="#ppt_w*.05"/>
                                          </p:val>
                                        </p:tav>
                                      </p:tavLst>
                                    </p:anim>
                                    <p:anim calcmode="lin" valueType="num">
                                      <p:cBhvr>
                                        <p:cTn id="28" dur="500" accel="50000" fill="hold">
                                          <p:stCondLst>
                                            <p:cond delay="500"/>
                                          </p:stCondLst>
                                        </p:cTn>
                                        <p:tgtEl>
                                          <p:spTgt spid="74"/>
                                        </p:tgtEl>
                                        <p:attrNameLst>
                                          <p:attrName>ppt_w</p:attrName>
                                        </p:attrNameLst>
                                      </p:cBhvr>
                                      <p:tavLst>
                                        <p:tav tm="0">
                                          <p:val>
                                            <p:strVal val="#ppt_w*.05"/>
                                          </p:val>
                                        </p:tav>
                                        <p:tav tm="100000">
                                          <p:val>
                                            <p:strVal val="#ppt_w"/>
                                          </p:val>
                                        </p:tav>
                                      </p:tavLst>
                                    </p:anim>
                                    <p:anim calcmode="lin" valueType="num">
                                      <p:cBhvr>
                                        <p:cTn id="29" dur="1000" fill="hold"/>
                                        <p:tgtEl>
                                          <p:spTgt spid="74"/>
                                        </p:tgtEl>
                                        <p:attrNameLst>
                                          <p:attrName>ppt_h</p:attrName>
                                        </p:attrNameLst>
                                      </p:cBhvr>
                                      <p:tavLst>
                                        <p:tav tm="0">
                                          <p:val>
                                            <p:strVal val="#ppt_h"/>
                                          </p:val>
                                        </p:tav>
                                        <p:tav tm="100000">
                                          <p:val>
                                            <p:strVal val="#ppt_h"/>
                                          </p:val>
                                        </p:tav>
                                      </p:tavLst>
                                    </p:anim>
                                    <p:anim calcmode="lin" valueType="num">
                                      <p:cBhvr>
                                        <p:cTn id="30" dur="500" decel="50000" fill="hold">
                                          <p:stCondLst>
                                            <p:cond delay="0"/>
                                          </p:stCondLst>
                                        </p:cTn>
                                        <p:tgtEl>
                                          <p:spTgt spid="74"/>
                                        </p:tgtEl>
                                        <p:attrNameLst>
                                          <p:attrName>ppt_x</p:attrName>
                                        </p:attrNameLst>
                                      </p:cBhvr>
                                      <p:tavLst>
                                        <p:tav tm="0">
                                          <p:val>
                                            <p:strVal val="#ppt_x+.4"/>
                                          </p:val>
                                        </p:tav>
                                        <p:tav tm="100000">
                                          <p:val>
                                            <p:strVal val="#ppt_x"/>
                                          </p:val>
                                        </p:tav>
                                      </p:tavLst>
                                    </p:anim>
                                    <p:anim calcmode="lin" valueType="num">
                                      <p:cBhvr>
                                        <p:cTn id="31" dur="500" decel="50000" fill="hold">
                                          <p:stCondLst>
                                            <p:cond delay="0"/>
                                          </p:stCondLst>
                                        </p:cTn>
                                        <p:tgtEl>
                                          <p:spTgt spid="74"/>
                                        </p:tgtEl>
                                        <p:attrNameLst>
                                          <p:attrName>ppt_y</p:attrName>
                                        </p:attrNameLst>
                                      </p:cBhvr>
                                      <p:tavLst>
                                        <p:tav tm="0">
                                          <p:val>
                                            <p:strVal val="#ppt_y-.2"/>
                                          </p:val>
                                        </p:tav>
                                        <p:tav tm="100000">
                                          <p:val>
                                            <p:strVal val="#ppt_y+.1"/>
                                          </p:val>
                                        </p:tav>
                                      </p:tavLst>
                                    </p:anim>
                                    <p:anim calcmode="lin" valueType="num">
                                      <p:cBhvr>
                                        <p:cTn id="32" dur="500" accel="50000" fill="hold">
                                          <p:stCondLst>
                                            <p:cond delay="500"/>
                                          </p:stCondLst>
                                        </p:cTn>
                                        <p:tgtEl>
                                          <p:spTgt spid="74"/>
                                        </p:tgtEl>
                                        <p:attrNameLst>
                                          <p:attrName>ppt_y</p:attrName>
                                        </p:attrNameLst>
                                      </p:cBhvr>
                                      <p:tavLst>
                                        <p:tav tm="0">
                                          <p:val>
                                            <p:strVal val="#ppt_y+.1"/>
                                          </p:val>
                                        </p:tav>
                                        <p:tav tm="100000">
                                          <p:val>
                                            <p:strVal val="#ppt_y"/>
                                          </p:val>
                                        </p:tav>
                                      </p:tavLst>
                                    </p:anim>
                                    <p:animEffect transition="in" filter="fade">
                                      <p:cBhvr>
                                        <p:cTn id="33" dur="1000" decel="50000">
                                          <p:stCondLst>
                                            <p:cond delay="0"/>
                                          </p:stCondLst>
                                        </p:cTn>
                                        <p:tgtEl>
                                          <p:spTgt spid="74"/>
                                        </p:tgtEl>
                                      </p:cBhvr>
                                    </p:animEffect>
                                  </p:childTnLst>
                                </p:cTn>
                              </p:par>
                              <p:par>
                                <p:cTn id="34" presetID="25" presetClass="entr" presetSubtype="0" fill="hold" nodeType="withEffect">
                                  <p:stCondLst>
                                    <p:cond delay="400"/>
                                  </p:stCondLst>
                                  <p:childTnLst>
                                    <p:set>
                                      <p:cBhvr>
                                        <p:cTn id="35" dur="1" fill="hold">
                                          <p:stCondLst>
                                            <p:cond delay="0"/>
                                          </p:stCondLst>
                                        </p:cTn>
                                        <p:tgtEl>
                                          <p:spTgt spid="108"/>
                                        </p:tgtEl>
                                        <p:attrNameLst>
                                          <p:attrName>style.visibility</p:attrName>
                                        </p:attrNameLst>
                                      </p:cBhvr>
                                      <p:to>
                                        <p:strVal val="visible"/>
                                      </p:to>
                                    </p:set>
                                    <p:anim calcmode="lin" valueType="num">
                                      <p:cBhvr>
                                        <p:cTn id="36" dur="500" decel="50000" fill="hold">
                                          <p:stCondLst>
                                            <p:cond delay="0"/>
                                          </p:stCondLst>
                                        </p:cTn>
                                        <p:tgtEl>
                                          <p:spTgt spid="108"/>
                                        </p:tgtEl>
                                        <p:attrNameLst>
                                          <p:attrName>style.rotation</p:attrName>
                                        </p:attrNameLst>
                                      </p:cBhvr>
                                      <p:tavLst>
                                        <p:tav tm="0">
                                          <p:val>
                                            <p:fltVal val="-90"/>
                                          </p:val>
                                        </p:tav>
                                        <p:tav tm="100000">
                                          <p:val>
                                            <p:fltVal val="0"/>
                                          </p:val>
                                        </p:tav>
                                      </p:tavLst>
                                    </p:anim>
                                    <p:anim calcmode="lin" valueType="num">
                                      <p:cBhvr>
                                        <p:cTn id="37" dur="500" decel="50000" fill="hold">
                                          <p:stCondLst>
                                            <p:cond delay="0"/>
                                          </p:stCondLst>
                                        </p:cTn>
                                        <p:tgtEl>
                                          <p:spTgt spid="108"/>
                                        </p:tgtEl>
                                        <p:attrNameLst>
                                          <p:attrName>ppt_w</p:attrName>
                                        </p:attrNameLst>
                                      </p:cBhvr>
                                      <p:tavLst>
                                        <p:tav tm="0">
                                          <p:val>
                                            <p:strVal val="#ppt_w"/>
                                          </p:val>
                                        </p:tav>
                                        <p:tav tm="100000">
                                          <p:val>
                                            <p:strVal val="#ppt_w*.05"/>
                                          </p:val>
                                        </p:tav>
                                      </p:tavLst>
                                    </p:anim>
                                    <p:anim calcmode="lin" valueType="num">
                                      <p:cBhvr>
                                        <p:cTn id="38" dur="500" accel="50000" fill="hold">
                                          <p:stCondLst>
                                            <p:cond delay="500"/>
                                          </p:stCondLst>
                                        </p:cTn>
                                        <p:tgtEl>
                                          <p:spTgt spid="108"/>
                                        </p:tgtEl>
                                        <p:attrNameLst>
                                          <p:attrName>ppt_w</p:attrName>
                                        </p:attrNameLst>
                                      </p:cBhvr>
                                      <p:tavLst>
                                        <p:tav tm="0">
                                          <p:val>
                                            <p:strVal val="#ppt_w*.05"/>
                                          </p:val>
                                        </p:tav>
                                        <p:tav tm="100000">
                                          <p:val>
                                            <p:strVal val="#ppt_w"/>
                                          </p:val>
                                        </p:tav>
                                      </p:tavLst>
                                    </p:anim>
                                    <p:anim calcmode="lin" valueType="num">
                                      <p:cBhvr>
                                        <p:cTn id="39" dur="1000" fill="hold"/>
                                        <p:tgtEl>
                                          <p:spTgt spid="108"/>
                                        </p:tgtEl>
                                        <p:attrNameLst>
                                          <p:attrName>ppt_h</p:attrName>
                                        </p:attrNameLst>
                                      </p:cBhvr>
                                      <p:tavLst>
                                        <p:tav tm="0">
                                          <p:val>
                                            <p:strVal val="#ppt_h"/>
                                          </p:val>
                                        </p:tav>
                                        <p:tav tm="100000">
                                          <p:val>
                                            <p:strVal val="#ppt_h"/>
                                          </p:val>
                                        </p:tav>
                                      </p:tavLst>
                                    </p:anim>
                                    <p:anim calcmode="lin" valueType="num">
                                      <p:cBhvr>
                                        <p:cTn id="40" dur="500" decel="50000" fill="hold">
                                          <p:stCondLst>
                                            <p:cond delay="0"/>
                                          </p:stCondLst>
                                        </p:cTn>
                                        <p:tgtEl>
                                          <p:spTgt spid="108"/>
                                        </p:tgtEl>
                                        <p:attrNameLst>
                                          <p:attrName>ppt_x</p:attrName>
                                        </p:attrNameLst>
                                      </p:cBhvr>
                                      <p:tavLst>
                                        <p:tav tm="0">
                                          <p:val>
                                            <p:strVal val="#ppt_x+.4"/>
                                          </p:val>
                                        </p:tav>
                                        <p:tav tm="100000">
                                          <p:val>
                                            <p:strVal val="#ppt_x"/>
                                          </p:val>
                                        </p:tav>
                                      </p:tavLst>
                                    </p:anim>
                                    <p:anim calcmode="lin" valueType="num">
                                      <p:cBhvr>
                                        <p:cTn id="41" dur="500" decel="50000" fill="hold">
                                          <p:stCondLst>
                                            <p:cond delay="0"/>
                                          </p:stCondLst>
                                        </p:cTn>
                                        <p:tgtEl>
                                          <p:spTgt spid="108"/>
                                        </p:tgtEl>
                                        <p:attrNameLst>
                                          <p:attrName>ppt_y</p:attrName>
                                        </p:attrNameLst>
                                      </p:cBhvr>
                                      <p:tavLst>
                                        <p:tav tm="0">
                                          <p:val>
                                            <p:strVal val="#ppt_y-.2"/>
                                          </p:val>
                                        </p:tav>
                                        <p:tav tm="100000">
                                          <p:val>
                                            <p:strVal val="#ppt_y+.1"/>
                                          </p:val>
                                        </p:tav>
                                      </p:tavLst>
                                    </p:anim>
                                    <p:anim calcmode="lin" valueType="num">
                                      <p:cBhvr>
                                        <p:cTn id="42" dur="500" accel="50000" fill="hold">
                                          <p:stCondLst>
                                            <p:cond delay="500"/>
                                          </p:stCondLst>
                                        </p:cTn>
                                        <p:tgtEl>
                                          <p:spTgt spid="108"/>
                                        </p:tgtEl>
                                        <p:attrNameLst>
                                          <p:attrName>ppt_y</p:attrName>
                                        </p:attrNameLst>
                                      </p:cBhvr>
                                      <p:tavLst>
                                        <p:tav tm="0">
                                          <p:val>
                                            <p:strVal val="#ppt_y+.1"/>
                                          </p:val>
                                        </p:tav>
                                        <p:tav tm="100000">
                                          <p:val>
                                            <p:strVal val="#ppt_y"/>
                                          </p:val>
                                        </p:tav>
                                      </p:tavLst>
                                    </p:anim>
                                    <p:animEffect transition="in" filter="fade">
                                      <p:cBhvr>
                                        <p:cTn id="43" dur="1000" decel="50000">
                                          <p:stCondLst>
                                            <p:cond delay="0"/>
                                          </p:stCondLst>
                                        </p:cTn>
                                        <p:tgtEl>
                                          <p:spTgt spid="108"/>
                                        </p:tgtEl>
                                      </p:cBhvr>
                                    </p:animEffect>
                                  </p:childTnLst>
                                </p:cTn>
                              </p:par>
                              <p:par>
                                <p:cTn id="44" presetID="25" presetClass="entr" presetSubtype="0" fill="hold" nodeType="withEffect">
                                  <p:stCondLst>
                                    <p:cond delay="600"/>
                                  </p:stCondLst>
                                  <p:childTnLst>
                                    <p:set>
                                      <p:cBhvr>
                                        <p:cTn id="45" dur="1" fill="hold">
                                          <p:stCondLst>
                                            <p:cond delay="0"/>
                                          </p:stCondLst>
                                        </p:cTn>
                                        <p:tgtEl>
                                          <p:spTgt spid="99"/>
                                        </p:tgtEl>
                                        <p:attrNameLst>
                                          <p:attrName>style.visibility</p:attrName>
                                        </p:attrNameLst>
                                      </p:cBhvr>
                                      <p:to>
                                        <p:strVal val="visible"/>
                                      </p:to>
                                    </p:set>
                                    <p:anim calcmode="lin" valueType="num">
                                      <p:cBhvr>
                                        <p:cTn id="46" dur="500" decel="50000" fill="hold">
                                          <p:stCondLst>
                                            <p:cond delay="0"/>
                                          </p:stCondLst>
                                        </p:cTn>
                                        <p:tgtEl>
                                          <p:spTgt spid="99"/>
                                        </p:tgtEl>
                                        <p:attrNameLst>
                                          <p:attrName>style.rotation</p:attrName>
                                        </p:attrNameLst>
                                      </p:cBhvr>
                                      <p:tavLst>
                                        <p:tav tm="0">
                                          <p:val>
                                            <p:fltVal val="-90"/>
                                          </p:val>
                                        </p:tav>
                                        <p:tav tm="100000">
                                          <p:val>
                                            <p:fltVal val="0"/>
                                          </p:val>
                                        </p:tav>
                                      </p:tavLst>
                                    </p:anim>
                                    <p:anim calcmode="lin" valueType="num">
                                      <p:cBhvr>
                                        <p:cTn id="47" dur="500" decel="50000" fill="hold">
                                          <p:stCondLst>
                                            <p:cond delay="0"/>
                                          </p:stCondLst>
                                        </p:cTn>
                                        <p:tgtEl>
                                          <p:spTgt spid="99"/>
                                        </p:tgtEl>
                                        <p:attrNameLst>
                                          <p:attrName>ppt_w</p:attrName>
                                        </p:attrNameLst>
                                      </p:cBhvr>
                                      <p:tavLst>
                                        <p:tav tm="0">
                                          <p:val>
                                            <p:strVal val="#ppt_w"/>
                                          </p:val>
                                        </p:tav>
                                        <p:tav tm="100000">
                                          <p:val>
                                            <p:strVal val="#ppt_w*.05"/>
                                          </p:val>
                                        </p:tav>
                                      </p:tavLst>
                                    </p:anim>
                                    <p:anim calcmode="lin" valueType="num">
                                      <p:cBhvr>
                                        <p:cTn id="48" dur="500" accel="50000" fill="hold">
                                          <p:stCondLst>
                                            <p:cond delay="500"/>
                                          </p:stCondLst>
                                        </p:cTn>
                                        <p:tgtEl>
                                          <p:spTgt spid="99"/>
                                        </p:tgtEl>
                                        <p:attrNameLst>
                                          <p:attrName>ppt_w</p:attrName>
                                        </p:attrNameLst>
                                      </p:cBhvr>
                                      <p:tavLst>
                                        <p:tav tm="0">
                                          <p:val>
                                            <p:strVal val="#ppt_w*.05"/>
                                          </p:val>
                                        </p:tav>
                                        <p:tav tm="100000">
                                          <p:val>
                                            <p:strVal val="#ppt_w"/>
                                          </p:val>
                                        </p:tav>
                                      </p:tavLst>
                                    </p:anim>
                                    <p:anim calcmode="lin" valueType="num">
                                      <p:cBhvr>
                                        <p:cTn id="49" dur="1000" fill="hold"/>
                                        <p:tgtEl>
                                          <p:spTgt spid="99"/>
                                        </p:tgtEl>
                                        <p:attrNameLst>
                                          <p:attrName>ppt_h</p:attrName>
                                        </p:attrNameLst>
                                      </p:cBhvr>
                                      <p:tavLst>
                                        <p:tav tm="0">
                                          <p:val>
                                            <p:strVal val="#ppt_h"/>
                                          </p:val>
                                        </p:tav>
                                        <p:tav tm="100000">
                                          <p:val>
                                            <p:strVal val="#ppt_h"/>
                                          </p:val>
                                        </p:tav>
                                      </p:tavLst>
                                    </p:anim>
                                    <p:anim calcmode="lin" valueType="num">
                                      <p:cBhvr>
                                        <p:cTn id="50" dur="500" decel="50000" fill="hold">
                                          <p:stCondLst>
                                            <p:cond delay="0"/>
                                          </p:stCondLst>
                                        </p:cTn>
                                        <p:tgtEl>
                                          <p:spTgt spid="99"/>
                                        </p:tgtEl>
                                        <p:attrNameLst>
                                          <p:attrName>ppt_x</p:attrName>
                                        </p:attrNameLst>
                                      </p:cBhvr>
                                      <p:tavLst>
                                        <p:tav tm="0">
                                          <p:val>
                                            <p:strVal val="#ppt_x+.4"/>
                                          </p:val>
                                        </p:tav>
                                        <p:tav tm="100000">
                                          <p:val>
                                            <p:strVal val="#ppt_x"/>
                                          </p:val>
                                        </p:tav>
                                      </p:tavLst>
                                    </p:anim>
                                    <p:anim calcmode="lin" valueType="num">
                                      <p:cBhvr>
                                        <p:cTn id="51" dur="500" decel="50000" fill="hold">
                                          <p:stCondLst>
                                            <p:cond delay="0"/>
                                          </p:stCondLst>
                                        </p:cTn>
                                        <p:tgtEl>
                                          <p:spTgt spid="99"/>
                                        </p:tgtEl>
                                        <p:attrNameLst>
                                          <p:attrName>ppt_y</p:attrName>
                                        </p:attrNameLst>
                                      </p:cBhvr>
                                      <p:tavLst>
                                        <p:tav tm="0">
                                          <p:val>
                                            <p:strVal val="#ppt_y-.2"/>
                                          </p:val>
                                        </p:tav>
                                        <p:tav tm="100000">
                                          <p:val>
                                            <p:strVal val="#ppt_y+.1"/>
                                          </p:val>
                                        </p:tav>
                                      </p:tavLst>
                                    </p:anim>
                                    <p:anim calcmode="lin" valueType="num">
                                      <p:cBhvr>
                                        <p:cTn id="52" dur="500" accel="50000" fill="hold">
                                          <p:stCondLst>
                                            <p:cond delay="500"/>
                                          </p:stCondLst>
                                        </p:cTn>
                                        <p:tgtEl>
                                          <p:spTgt spid="99"/>
                                        </p:tgtEl>
                                        <p:attrNameLst>
                                          <p:attrName>ppt_y</p:attrName>
                                        </p:attrNameLst>
                                      </p:cBhvr>
                                      <p:tavLst>
                                        <p:tav tm="0">
                                          <p:val>
                                            <p:strVal val="#ppt_y+.1"/>
                                          </p:val>
                                        </p:tav>
                                        <p:tav tm="100000">
                                          <p:val>
                                            <p:strVal val="#ppt_y"/>
                                          </p:val>
                                        </p:tav>
                                      </p:tavLst>
                                    </p:anim>
                                    <p:animEffect transition="in" filter="fade">
                                      <p:cBhvr>
                                        <p:cTn id="53" dur="1000" decel="50000">
                                          <p:stCondLst>
                                            <p:cond delay="0"/>
                                          </p:stCondLst>
                                        </p:cTn>
                                        <p:tgtEl>
                                          <p:spTgt spid="99"/>
                                        </p:tgtEl>
                                      </p:cBhvr>
                                    </p:animEffect>
                                  </p:childTnLst>
                                </p:cTn>
                              </p:par>
                            </p:childTnLst>
                          </p:cTn>
                        </p:par>
                        <p:par>
                          <p:cTn id="54" fill="hold">
                            <p:stCondLst>
                              <p:cond delay="3100"/>
                            </p:stCondLst>
                            <p:childTnLst>
                              <p:par>
                                <p:cTn id="55" presetID="42" presetClass="path" presetSubtype="0" accel="50000" decel="50000" fill="hold" nodeType="afterEffect">
                                  <p:stCondLst>
                                    <p:cond delay="500"/>
                                  </p:stCondLst>
                                  <p:childTnLst>
                                    <p:animMotion origin="layout" path="M -1.66667E-6 5.55112E-17 L 0.1306 -0.06528 " pathEditMode="relative" rAng="0" ptsTypes="AA">
                                      <p:cBhvr>
                                        <p:cTn id="56" dur="1000" fill="hold"/>
                                        <p:tgtEl>
                                          <p:spTgt spid="108"/>
                                        </p:tgtEl>
                                        <p:attrNameLst>
                                          <p:attrName>ppt_x</p:attrName>
                                          <p:attrName>ppt_y</p:attrName>
                                        </p:attrNameLst>
                                      </p:cBhvr>
                                      <p:rCtr x="6523" y="-3264"/>
                                    </p:animMotion>
                                  </p:childTnLst>
                                </p:cTn>
                              </p:par>
                              <p:par>
                                <p:cTn id="57" presetID="25" presetClass="exit" presetSubtype="0" fill="hold" grpId="1" nodeType="withEffect">
                                  <p:stCondLst>
                                    <p:cond delay="500"/>
                                  </p:stCondLst>
                                  <p:childTnLst>
                                    <p:animEffect transition="out" filter="fade">
                                      <p:cBhvr>
                                        <p:cTn id="58" dur="1000" accel="50000">
                                          <p:stCondLst>
                                            <p:cond delay="0"/>
                                          </p:stCondLst>
                                        </p:cTn>
                                        <p:tgtEl>
                                          <p:spTgt spid="73"/>
                                        </p:tgtEl>
                                      </p:cBhvr>
                                    </p:animEffect>
                                    <p:anim calcmode="lin" valueType="num">
                                      <p:cBhvr>
                                        <p:cTn id="59" dur="500" accel="50000">
                                          <p:stCondLst>
                                            <p:cond delay="0"/>
                                          </p:stCondLst>
                                        </p:cTn>
                                        <p:tgtEl>
                                          <p:spTgt spid="73"/>
                                        </p:tgtEl>
                                        <p:attrNameLst>
                                          <p:attrName>ppt_y</p:attrName>
                                        </p:attrNameLst>
                                      </p:cBhvr>
                                      <p:tavLst>
                                        <p:tav tm="0">
                                          <p:val>
                                            <p:strVal val="ppt_y"/>
                                          </p:val>
                                        </p:tav>
                                        <p:tav tm="100000">
                                          <p:val>
                                            <p:strVal val="ppt_y+.1"/>
                                          </p:val>
                                        </p:tav>
                                      </p:tavLst>
                                    </p:anim>
                                    <p:anim calcmode="lin" valueType="num">
                                      <p:cBhvr>
                                        <p:cTn id="60" dur="500" decel="50000">
                                          <p:stCondLst>
                                            <p:cond delay="500"/>
                                          </p:stCondLst>
                                        </p:cTn>
                                        <p:tgtEl>
                                          <p:spTgt spid="73"/>
                                        </p:tgtEl>
                                        <p:attrNameLst>
                                          <p:attrName>ppt_y</p:attrName>
                                        </p:attrNameLst>
                                      </p:cBhvr>
                                      <p:tavLst>
                                        <p:tav tm="0">
                                          <p:val>
                                            <p:strVal val="ppt_y"/>
                                          </p:val>
                                        </p:tav>
                                        <p:tav tm="100000">
                                          <p:val>
                                            <p:strVal val="ppt_y-.1"/>
                                          </p:val>
                                        </p:tav>
                                      </p:tavLst>
                                    </p:anim>
                                    <p:anim calcmode="lin" valueType="num">
                                      <p:cBhvr>
                                        <p:cTn id="61" dur="500" accel="50000">
                                          <p:stCondLst>
                                            <p:cond delay="500"/>
                                          </p:stCondLst>
                                        </p:cTn>
                                        <p:tgtEl>
                                          <p:spTgt spid="73"/>
                                        </p:tgtEl>
                                        <p:attrNameLst>
                                          <p:attrName>ppt_x</p:attrName>
                                        </p:attrNameLst>
                                      </p:cBhvr>
                                      <p:tavLst>
                                        <p:tav tm="0">
                                          <p:val>
                                            <p:strVal val="ppt_x"/>
                                          </p:val>
                                        </p:tav>
                                        <p:tav tm="100000">
                                          <p:val>
                                            <p:strVal val="ppt_x+.4"/>
                                          </p:val>
                                        </p:tav>
                                      </p:tavLst>
                                    </p:anim>
                                    <p:anim calcmode="lin" valueType="num">
                                      <p:cBhvr>
                                        <p:cTn id="62" dur="1000"/>
                                        <p:tgtEl>
                                          <p:spTgt spid="73"/>
                                        </p:tgtEl>
                                        <p:attrNameLst>
                                          <p:attrName>ppt_h</p:attrName>
                                        </p:attrNameLst>
                                      </p:cBhvr>
                                      <p:tavLst>
                                        <p:tav tm="0">
                                          <p:val>
                                            <p:strVal val="ppt_h"/>
                                          </p:val>
                                        </p:tav>
                                        <p:tav tm="100000">
                                          <p:val>
                                            <p:strVal val="ppt_h"/>
                                          </p:val>
                                        </p:tav>
                                      </p:tavLst>
                                    </p:anim>
                                    <p:anim calcmode="lin" valueType="num">
                                      <p:cBhvr>
                                        <p:cTn id="63" dur="500" accel="50000">
                                          <p:stCondLst>
                                            <p:cond delay="0"/>
                                          </p:stCondLst>
                                        </p:cTn>
                                        <p:tgtEl>
                                          <p:spTgt spid="73"/>
                                        </p:tgtEl>
                                        <p:attrNameLst>
                                          <p:attrName>ppt_w</p:attrName>
                                        </p:attrNameLst>
                                      </p:cBhvr>
                                      <p:tavLst>
                                        <p:tav tm="0">
                                          <p:val>
                                            <p:strVal val="ppt_w"/>
                                          </p:val>
                                        </p:tav>
                                        <p:tav tm="100000">
                                          <p:val>
                                            <p:strVal val="ppt_w*.05"/>
                                          </p:val>
                                        </p:tav>
                                      </p:tavLst>
                                    </p:anim>
                                    <p:anim calcmode="lin" valueType="num">
                                      <p:cBhvr>
                                        <p:cTn id="64" dur="500" decel="50000">
                                          <p:stCondLst>
                                            <p:cond delay="500"/>
                                          </p:stCondLst>
                                        </p:cTn>
                                        <p:tgtEl>
                                          <p:spTgt spid="73"/>
                                        </p:tgtEl>
                                        <p:attrNameLst>
                                          <p:attrName>ppt_w</p:attrName>
                                        </p:attrNameLst>
                                      </p:cBhvr>
                                      <p:tavLst>
                                        <p:tav tm="0">
                                          <p:val>
                                            <p:strVal val="ppt_w"/>
                                          </p:val>
                                        </p:tav>
                                        <p:tav tm="100000">
                                          <p:val>
                                            <p:strVal val="ppt_w/.05"/>
                                          </p:val>
                                        </p:tav>
                                      </p:tavLst>
                                    </p:anim>
                                    <p:anim calcmode="lin" valueType="num">
                                      <p:cBhvr>
                                        <p:cTn id="65" dur="500" accel="50000">
                                          <p:stCondLst>
                                            <p:cond delay="500"/>
                                          </p:stCondLst>
                                        </p:cTn>
                                        <p:tgtEl>
                                          <p:spTgt spid="73"/>
                                        </p:tgtEl>
                                        <p:attrNameLst>
                                          <p:attrName>style.rotation</p:attrName>
                                        </p:attrNameLst>
                                      </p:cBhvr>
                                      <p:tavLst>
                                        <p:tav tm="0">
                                          <p:val>
                                            <p:fltVal val="0"/>
                                          </p:val>
                                        </p:tav>
                                        <p:tav tm="100000">
                                          <p:val>
                                            <p:fltVal val="-90"/>
                                          </p:val>
                                        </p:tav>
                                      </p:tavLst>
                                    </p:anim>
                                    <p:set>
                                      <p:cBhvr>
                                        <p:cTn id="66" dur="1" fill="hold">
                                          <p:stCondLst>
                                            <p:cond delay="999"/>
                                          </p:stCondLst>
                                        </p:cTn>
                                        <p:tgtEl>
                                          <p:spTgt spid="73"/>
                                        </p:tgtEl>
                                        <p:attrNameLst>
                                          <p:attrName>style.visibility</p:attrName>
                                        </p:attrNameLst>
                                      </p:cBhvr>
                                      <p:to>
                                        <p:strVal val="hidden"/>
                                      </p:to>
                                    </p:set>
                                  </p:childTnLst>
                                </p:cTn>
                              </p:par>
                              <p:par>
                                <p:cTn id="67" presetID="25" presetClass="exit" presetSubtype="0" fill="hold" nodeType="withEffect">
                                  <p:stCondLst>
                                    <p:cond delay="500"/>
                                  </p:stCondLst>
                                  <p:childTnLst>
                                    <p:animEffect transition="out" filter="fade">
                                      <p:cBhvr>
                                        <p:cTn id="68" dur="1000" accel="50000">
                                          <p:stCondLst>
                                            <p:cond delay="0"/>
                                          </p:stCondLst>
                                        </p:cTn>
                                        <p:tgtEl>
                                          <p:spTgt spid="93"/>
                                        </p:tgtEl>
                                      </p:cBhvr>
                                    </p:animEffect>
                                    <p:anim calcmode="lin" valueType="num">
                                      <p:cBhvr>
                                        <p:cTn id="69" dur="500" accel="50000">
                                          <p:stCondLst>
                                            <p:cond delay="0"/>
                                          </p:stCondLst>
                                        </p:cTn>
                                        <p:tgtEl>
                                          <p:spTgt spid="93"/>
                                        </p:tgtEl>
                                        <p:attrNameLst>
                                          <p:attrName>ppt_y</p:attrName>
                                        </p:attrNameLst>
                                      </p:cBhvr>
                                      <p:tavLst>
                                        <p:tav tm="0">
                                          <p:val>
                                            <p:strVal val="ppt_y"/>
                                          </p:val>
                                        </p:tav>
                                        <p:tav tm="100000">
                                          <p:val>
                                            <p:strVal val="ppt_y+.1"/>
                                          </p:val>
                                        </p:tav>
                                      </p:tavLst>
                                    </p:anim>
                                    <p:anim calcmode="lin" valueType="num">
                                      <p:cBhvr>
                                        <p:cTn id="70" dur="500" decel="50000">
                                          <p:stCondLst>
                                            <p:cond delay="500"/>
                                          </p:stCondLst>
                                        </p:cTn>
                                        <p:tgtEl>
                                          <p:spTgt spid="93"/>
                                        </p:tgtEl>
                                        <p:attrNameLst>
                                          <p:attrName>ppt_y</p:attrName>
                                        </p:attrNameLst>
                                      </p:cBhvr>
                                      <p:tavLst>
                                        <p:tav tm="0">
                                          <p:val>
                                            <p:strVal val="ppt_y"/>
                                          </p:val>
                                        </p:tav>
                                        <p:tav tm="100000">
                                          <p:val>
                                            <p:strVal val="ppt_y-.1"/>
                                          </p:val>
                                        </p:tav>
                                      </p:tavLst>
                                    </p:anim>
                                    <p:anim calcmode="lin" valueType="num">
                                      <p:cBhvr>
                                        <p:cTn id="71" dur="500" accel="50000">
                                          <p:stCondLst>
                                            <p:cond delay="500"/>
                                          </p:stCondLst>
                                        </p:cTn>
                                        <p:tgtEl>
                                          <p:spTgt spid="93"/>
                                        </p:tgtEl>
                                        <p:attrNameLst>
                                          <p:attrName>ppt_x</p:attrName>
                                        </p:attrNameLst>
                                      </p:cBhvr>
                                      <p:tavLst>
                                        <p:tav tm="0">
                                          <p:val>
                                            <p:strVal val="ppt_x"/>
                                          </p:val>
                                        </p:tav>
                                        <p:tav tm="100000">
                                          <p:val>
                                            <p:strVal val="ppt_x+.4"/>
                                          </p:val>
                                        </p:tav>
                                      </p:tavLst>
                                    </p:anim>
                                    <p:anim calcmode="lin" valueType="num">
                                      <p:cBhvr>
                                        <p:cTn id="72" dur="1000"/>
                                        <p:tgtEl>
                                          <p:spTgt spid="93"/>
                                        </p:tgtEl>
                                        <p:attrNameLst>
                                          <p:attrName>ppt_h</p:attrName>
                                        </p:attrNameLst>
                                      </p:cBhvr>
                                      <p:tavLst>
                                        <p:tav tm="0">
                                          <p:val>
                                            <p:strVal val="ppt_h"/>
                                          </p:val>
                                        </p:tav>
                                        <p:tav tm="100000">
                                          <p:val>
                                            <p:strVal val="ppt_h"/>
                                          </p:val>
                                        </p:tav>
                                      </p:tavLst>
                                    </p:anim>
                                    <p:anim calcmode="lin" valueType="num">
                                      <p:cBhvr>
                                        <p:cTn id="73" dur="500" accel="50000">
                                          <p:stCondLst>
                                            <p:cond delay="0"/>
                                          </p:stCondLst>
                                        </p:cTn>
                                        <p:tgtEl>
                                          <p:spTgt spid="93"/>
                                        </p:tgtEl>
                                        <p:attrNameLst>
                                          <p:attrName>ppt_w</p:attrName>
                                        </p:attrNameLst>
                                      </p:cBhvr>
                                      <p:tavLst>
                                        <p:tav tm="0">
                                          <p:val>
                                            <p:strVal val="ppt_w"/>
                                          </p:val>
                                        </p:tav>
                                        <p:tav tm="100000">
                                          <p:val>
                                            <p:strVal val="ppt_w*.05"/>
                                          </p:val>
                                        </p:tav>
                                      </p:tavLst>
                                    </p:anim>
                                    <p:anim calcmode="lin" valueType="num">
                                      <p:cBhvr>
                                        <p:cTn id="74" dur="500" decel="50000">
                                          <p:stCondLst>
                                            <p:cond delay="500"/>
                                          </p:stCondLst>
                                        </p:cTn>
                                        <p:tgtEl>
                                          <p:spTgt spid="93"/>
                                        </p:tgtEl>
                                        <p:attrNameLst>
                                          <p:attrName>ppt_w</p:attrName>
                                        </p:attrNameLst>
                                      </p:cBhvr>
                                      <p:tavLst>
                                        <p:tav tm="0">
                                          <p:val>
                                            <p:strVal val="ppt_w"/>
                                          </p:val>
                                        </p:tav>
                                        <p:tav tm="100000">
                                          <p:val>
                                            <p:strVal val="ppt_w/.05"/>
                                          </p:val>
                                        </p:tav>
                                      </p:tavLst>
                                    </p:anim>
                                    <p:anim calcmode="lin" valueType="num">
                                      <p:cBhvr>
                                        <p:cTn id="75" dur="500" accel="50000">
                                          <p:stCondLst>
                                            <p:cond delay="500"/>
                                          </p:stCondLst>
                                        </p:cTn>
                                        <p:tgtEl>
                                          <p:spTgt spid="93"/>
                                        </p:tgtEl>
                                        <p:attrNameLst>
                                          <p:attrName>style.rotation</p:attrName>
                                        </p:attrNameLst>
                                      </p:cBhvr>
                                      <p:tavLst>
                                        <p:tav tm="0">
                                          <p:val>
                                            <p:fltVal val="0"/>
                                          </p:val>
                                        </p:tav>
                                        <p:tav tm="100000">
                                          <p:val>
                                            <p:fltVal val="-90"/>
                                          </p:val>
                                        </p:tav>
                                      </p:tavLst>
                                    </p:anim>
                                    <p:set>
                                      <p:cBhvr>
                                        <p:cTn id="76" dur="1" fill="hold">
                                          <p:stCondLst>
                                            <p:cond delay="999"/>
                                          </p:stCondLst>
                                        </p:cTn>
                                        <p:tgtEl>
                                          <p:spTgt spid="93"/>
                                        </p:tgtEl>
                                        <p:attrNameLst>
                                          <p:attrName>style.visibility</p:attrName>
                                        </p:attrNameLst>
                                      </p:cBhvr>
                                      <p:to>
                                        <p:strVal val="hidden"/>
                                      </p:to>
                                    </p:set>
                                  </p:childTnLst>
                                </p:cTn>
                              </p:par>
                              <p:par>
                                <p:cTn id="77" presetID="25" presetClass="exit" presetSubtype="0" fill="hold" nodeType="withEffect">
                                  <p:stCondLst>
                                    <p:cond delay="500"/>
                                  </p:stCondLst>
                                  <p:childTnLst>
                                    <p:animEffect transition="out" filter="fade">
                                      <p:cBhvr>
                                        <p:cTn id="78" dur="1000" accel="50000">
                                          <p:stCondLst>
                                            <p:cond delay="0"/>
                                          </p:stCondLst>
                                        </p:cTn>
                                        <p:tgtEl>
                                          <p:spTgt spid="74"/>
                                        </p:tgtEl>
                                      </p:cBhvr>
                                    </p:animEffect>
                                    <p:anim calcmode="lin" valueType="num">
                                      <p:cBhvr>
                                        <p:cTn id="79" dur="500" accel="50000">
                                          <p:stCondLst>
                                            <p:cond delay="0"/>
                                          </p:stCondLst>
                                        </p:cTn>
                                        <p:tgtEl>
                                          <p:spTgt spid="74"/>
                                        </p:tgtEl>
                                        <p:attrNameLst>
                                          <p:attrName>ppt_y</p:attrName>
                                        </p:attrNameLst>
                                      </p:cBhvr>
                                      <p:tavLst>
                                        <p:tav tm="0">
                                          <p:val>
                                            <p:strVal val="ppt_y"/>
                                          </p:val>
                                        </p:tav>
                                        <p:tav tm="100000">
                                          <p:val>
                                            <p:strVal val="ppt_y+.1"/>
                                          </p:val>
                                        </p:tav>
                                      </p:tavLst>
                                    </p:anim>
                                    <p:anim calcmode="lin" valueType="num">
                                      <p:cBhvr>
                                        <p:cTn id="80" dur="500" decel="50000">
                                          <p:stCondLst>
                                            <p:cond delay="500"/>
                                          </p:stCondLst>
                                        </p:cTn>
                                        <p:tgtEl>
                                          <p:spTgt spid="74"/>
                                        </p:tgtEl>
                                        <p:attrNameLst>
                                          <p:attrName>ppt_y</p:attrName>
                                        </p:attrNameLst>
                                      </p:cBhvr>
                                      <p:tavLst>
                                        <p:tav tm="0">
                                          <p:val>
                                            <p:strVal val="ppt_y"/>
                                          </p:val>
                                        </p:tav>
                                        <p:tav tm="100000">
                                          <p:val>
                                            <p:strVal val="ppt_y-.1"/>
                                          </p:val>
                                        </p:tav>
                                      </p:tavLst>
                                    </p:anim>
                                    <p:anim calcmode="lin" valueType="num">
                                      <p:cBhvr>
                                        <p:cTn id="81" dur="500" accel="50000">
                                          <p:stCondLst>
                                            <p:cond delay="500"/>
                                          </p:stCondLst>
                                        </p:cTn>
                                        <p:tgtEl>
                                          <p:spTgt spid="74"/>
                                        </p:tgtEl>
                                        <p:attrNameLst>
                                          <p:attrName>ppt_x</p:attrName>
                                        </p:attrNameLst>
                                      </p:cBhvr>
                                      <p:tavLst>
                                        <p:tav tm="0">
                                          <p:val>
                                            <p:strVal val="ppt_x"/>
                                          </p:val>
                                        </p:tav>
                                        <p:tav tm="100000">
                                          <p:val>
                                            <p:strVal val="ppt_x+.4"/>
                                          </p:val>
                                        </p:tav>
                                      </p:tavLst>
                                    </p:anim>
                                    <p:anim calcmode="lin" valueType="num">
                                      <p:cBhvr>
                                        <p:cTn id="82" dur="1000"/>
                                        <p:tgtEl>
                                          <p:spTgt spid="74"/>
                                        </p:tgtEl>
                                        <p:attrNameLst>
                                          <p:attrName>ppt_h</p:attrName>
                                        </p:attrNameLst>
                                      </p:cBhvr>
                                      <p:tavLst>
                                        <p:tav tm="0">
                                          <p:val>
                                            <p:strVal val="ppt_h"/>
                                          </p:val>
                                        </p:tav>
                                        <p:tav tm="100000">
                                          <p:val>
                                            <p:strVal val="ppt_h"/>
                                          </p:val>
                                        </p:tav>
                                      </p:tavLst>
                                    </p:anim>
                                    <p:anim calcmode="lin" valueType="num">
                                      <p:cBhvr>
                                        <p:cTn id="83" dur="500" accel="50000">
                                          <p:stCondLst>
                                            <p:cond delay="0"/>
                                          </p:stCondLst>
                                        </p:cTn>
                                        <p:tgtEl>
                                          <p:spTgt spid="74"/>
                                        </p:tgtEl>
                                        <p:attrNameLst>
                                          <p:attrName>ppt_w</p:attrName>
                                        </p:attrNameLst>
                                      </p:cBhvr>
                                      <p:tavLst>
                                        <p:tav tm="0">
                                          <p:val>
                                            <p:strVal val="ppt_w"/>
                                          </p:val>
                                        </p:tav>
                                        <p:tav tm="100000">
                                          <p:val>
                                            <p:strVal val="ppt_w*.05"/>
                                          </p:val>
                                        </p:tav>
                                      </p:tavLst>
                                    </p:anim>
                                    <p:anim calcmode="lin" valueType="num">
                                      <p:cBhvr>
                                        <p:cTn id="84" dur="500" decel="50000">
                                          <p:stCondLst>
                                            <p:cond delay="500"/>
                                          </p:stCondLst>
                                        </p:cTn>
                                        <p:tgtEl>
                                          <p:spTgt spid="74"/>
                                        </p:tgtEl>
                                        <p:attrNameLst>
                                          <p:attrName>ppt_w</p:attrName>
                                        </p:attrNameLst>
                                      </p:cBhvr>
                                      <p:tavLst>
                                        <p:tav tm="0">
                                          <p:val>
                                            <p:strVal val="ppt_w"/>
                                          </p:val>
                                        </p:tav>
                                        <p:tav tm="100000">
                                          <p:val>
                                            <p:strVal val="ppt_w/.05"/>
                                          </p:val>
                                        </p:tav>
                                      </p:tavLst>
                                    </p:anim>
                                    <p:anim calcmode="lin" valueType="num">
                                      <p:cBhvr>
                                        <p:cTn id="85" dur="500" accel="50000">
                                          <p:stCondLst>
                                            <p:cond delay="500"/>
                                          </p:stCondLst>
                                        </p:cTn>
                                        <p:tgtEl>
                                          <p:spTgt spid="74"/>
                                        </p:tgtEl>
                                        <p:attrNameLst>
                                          <p:attrName>style.rotation</p:attrName>
                                        </p:attrNameLst>
                                      </p:cBhvr>
                                      <p:tavLst>
                                        <p:tav tm="0">
                                          <p:val>
                                            <p:fltVal val="0"/>
                                          </p:val>
                                        </p:tav>
                                        <p:tav tm="100000">
                                          <p:val>
                                            <p:fltVal val="-90"/>
                                          </p:val>
                                        </p:tav>
                                      </p:tavLst>
                                    </p:anim>
                                    <p:set>
                                      <p:cBhvr>
                                        <p:cTn id="86" dur="1" fill="hold">
                                          <p:stCondLst>
                                            <p:cond delay="999"/>
                                          </p:stCondLst>
                                        </p:cTn>
                                        <p:tgtEl>
                                          <p:spTgt spid="74"/>
                                        </p:tgtEl>
                                        <p:attrNameLst>
                                          <p:attrName>style.visibility</p:attrName>
                                        </p:attrNameLst>
                                      </p:cBhvr>
                                      <p:to>
                                        <p:strVal val="hidden"/>
                                      </p:to>
                                    </p:set>
                                  </p:childTnLst>
                                </p:cTn>
                              </p:par>
                              <p:par>
                                <p:cTn id="87" presetID="25" presetClass="exit" presetSubtype="0" fill="hold" nodeType="withEffect">
                                  <p:stCondLst>
                                    <p:cond delay="500"/>
                                  </p:stCondLst>
                                  <p:childTnLst>
                                    <p:animEffect transition="out" filter="fade">
                                      <p:cBhvr>
                                        <p:cTn id="88" dur="1000" accel="50000">
                                          <p:stCondLst>
                                            <p:cond delay="0"/>
                                          </p:stCondLst>
                                        </p:cTn>
                                        <p:tgtEl>
                                          <p:spTgt spid="99"/>
                                        </p:tgtEl>
                                      </p:cBhvr>
                                    </p:animEffect>
                                    <p:anim calcmode="lin" valueType="num">
                                      <p:cBhvr>
                                        <p:cTn id="89" dur="500" accel="50000">
                                          <p:stCondLst>
                                            <p:cond delay="0"/>
                                          </p:stCondLst>
                                        </p:cTn>
                                        <p:tgtEl>
                                          <p:spTgt spid="99"/>
                                        </p:tgtEl>
                                        <p:attrNameLst>
                                          <p:attrName>ppt_y</p:attrName>
                                        </p:attrNameLst>
                                      </p:cBhvr>
                                      <p:tavLst>
                                        <p:tav tm="0">
                                          <p:val>
                                            <p:strVal val="ppt_y"/>
                                          </p:val>
                                        </p:tav>
                                        <p:tav tm="100000">
                                          <p:val>
                                            <p:strVal val="ppt_y+.1"/>
                                          </p:val>
                                        </p:tav>
                                      </p:tavLst>
                                    </p:anim>
                                    <p:anim calcmode="lin" valueType="num">
                                      <p:cBhvr>
                                        <p:cTn id="90" dur="500" decel="50000">
                                          <p:stCondLst>
                                            <p:cond delay="500"/>
                                          </p:stCondLst>
                                        </p:cTn>
                                        <p:tgtEl>
                                          <p:spTgt spid="99"/>
                                        </p:tgtEl>
                                        <p:attrNameLst>
                                          <p:attrName>ppt_y</p:attrName>
                                        </p:attrNameLst>
                                      </p:cBhvr>
                                      <p:tavLst>
                                        <p:tav tm="0">
                                          <p:val>
                                            <p:strVal val="ppt_y"/>
                                          </p:val>
                                        </p:tav>
                                        <p:tav tm="100000">
                                          <p:val>
                                            <p:strVal val="ppt_y-.1"/>
                                          </p:val>
                                        </p:tav>
                                      </p:tavLst>
                                    </p:anim>
                                    <p:anim calcmode="lin" valueType="num">
                                      <p:cBhvr>
                                        <p:cTn id="91" dur="500" accel="50000">
                                          <p:stCondLst>
                                            <p:cond delay="500"/>
                                          </p:stCondLst>
                                        </p:cTn>
                                        <p:tgtEl>
                                          <p:spTgt spid="99"/>
                                        </p:tgtEl>
                                        <p:attrNameLst>
                                          <p:attrName>ppt_x</p:attrName>
                                        </p:attrNameLst>
                                      </p:cBhvr>
                                      <p:tavLst>
                                        <p:tav tm="0">
                                          <p:val>
                                            <p:strVal val="ppt_x"/>
                                          </p:val>
                                        </p:tav>
                                        <p:tav tm="100000">
                                          <p:val>
                                            <p:strVal val="ppt_x+.4"/>
                                          </p:val>
                                        </p:tav>
                                      </p:tavLst>
                                    </p:anim>
                                    <p:anim calcmode="lin" valueType="num">
                                      <p:cBhvr>
                                        <p:cTn id="92" dur="1000"/>
                                        <p:tgtEl>
                                          <p:spTgt spid="99"/>
                                        </p:tgtEl>
                                        <p:attrNameLst>
                                          <p:attrName>ppt_h</p:attrName>
                                        </p:attrNameLst>
                                      </p:cBhvr>
                                      <p:tavLst>
                                        <p:tav tm="0">
                                          <p:val>
                                            <p:strVal val="ppt_h"/>
                                          </p:val>
                                        </p:tav>
                                        <p:tav tm="100000">
                                          <p:val>
                                            <p:strVal val="ppt_h"/>
                                          </p:val>
                                        </p:tav>
                                      </p:tavLst>
                                    </p:anim>
                                    <p:anim calcmode="lin" valueType="num">
                                      <p:cBhvr>
                                        <p:cTn id="93" dur="500" accel="50000">
                                          <p:stCondLst>
                                            <p:cond delay="0"/>
                                          </p:stCondLst>
                                        </p:cTn>
                                        <p:tgtEl>
                                          <p:spTgt spid="99"/>
                                        </p:tgtEl>
                                        <p:attrNameLst>
                                          <p:attrName>ppt_w</p:attrName>
                                        </p:attrNameLst>
                                      </p:cBhvr>
                                      <p:tavLst>
                                        <p:tav tm="0">
                                          <p:val>
                                            <p:strVal val="ppt_w"/>
                                          </p:val>
                                        </p:tav>
                                        <p:tav tm="100000">
                                          <p:val>
                                            <p:strVal val="ppt_w*.05"/>
                                          </p:val>
                                        </p:tav>
                                      </p:tavLst>
                                    </p:anim>
                                    <p:anim calcmode="lin" valueType="num">
                                      <p:cBhvr>
                                        <p:cTn id="94" dur="500" decel="50000">
                                          <p:stCondLst>
                                            <p:cond delay="500"/>
                                          </p:stCondLst>
                                        </p:cTn>
                                        <p:tgtEl>
                                          <p:spTgt spid="99"/>
                                        </p:tgtEl>
                                        <p:attrNameLst>
                                          <p:attrName>ppt_w</p:attrName>
                                        </p:attrNameLst>
                                      </p:cBhvr>
                                      <p:tavLst>
                                        <p:tav tm="0">
                                          <p:val>
                                            <p:strVal val="ppt_w"/>
                                          </p:val>
                                        </p:tav>
                                        <p:tav tm="100000">
                                          <p:val>
                                            <p:strVal val="ppt_w/.05"/>
                                          </p:val>
                                        </p:tav>
                                      </p:tavLst>
                                    </p:anim>
                                    <p:anim calcmode="lin" valueType="num">
                                      <p:cBhvr>
                                        <p:cTn id="95" dur="500" accel="50000">
                                          <p:stCondLst>
                                            <p:cond delay="500"/>
                                          </p:stCondLst>
                                        </p:cTn>
                                        <p:tgtEl>
                                          <p:spTgt spid="99"/>
                                        </p:tgtEl>
                                        <p:attrNameLst>
                                          <p:attrName>style.rotation</p:attrName>
                                        </p:attrNameLst>
                                      </p:cBhvr>
                                      <p:tavLst>
                                        <p:tav tm="0">
                                          <p:val>
                                            <p:fltVal val="0"/>
                                          </p:val>
                                        </p:tav>
                                        <p:tav tm="100000">
                                          <p:val>
                                            <p:fltVal val="-90"/>
                                          </p:val>
                                        </p:tav>
                                      </p:tavLst>
                                    </p:anim>
                                    <p:set>
                                      <p:cBhvr>
                                        <p:cTn id="96" dur="1" fill="hold">
                                          <p:stCondLst>
                                            <p:cond delay="999"/>
                                          </p:stCondLst>
                                        </p:cTn>
                                        <p:tgtEl>
                                          <p:spTgt spid="99"/>
                                        </p:tgtEl>
                                        <p:attrNameLst>
                                          <p:attrName>style.visibility</p:attrName>
                                        </p:attrNameLst>
                                      </p:cBhvr>
                                      <p:to>
                                        <p:strVal val="hidden"/>
                                      </p:to>
                                    </p:set>
                                  </p:childTnLst>
                                </p:cTn>
                              </p:par>
                            </p:childTnLst>
                          </p:cTn>
                        </p:par>
                        <p:par>
                          <p:cTn id="97" fill="hold">
                            <p:stCondLst>
                              <p:cond delay="4600"/>
                            </p:stCondLst>
                            <p:childTnLst>
                              <p:par>
                                <p:cTn id="98" presetID="10" presetClass="entr" presetSubtype="0" fill="hold" nodeType="afterEffect">
                                  <p:stCondLst>
                                    <p:cond delay="0"/>
                                  </p:stCondLst>
                                  <p:childTnLst>
                                    <p:set>
                                      <p:cBhvr>
                                        <p:cTn id="99" dur="1" fill="hold">
                                          <p:stCondLst>
                                            <p:cond delay="0"/>
                                          </p:stCondLst>
                                        </p:cTn>
                                        <p:tgtEl>
                                          <p:spTgt spid="31"/>
                                        </p:tgtEl>
                                        <p:attrNameLst>
                                          <p:attrName>style.visibility</p:attrName>
                                        </p:attrNameLst>
                                      </p:cBhvr>
                                      <p:to>
                                        <p:strVal val="visible"/>
                                      </p:to>
                                    </p:set>
                                    <p:animEffect transition="in" filter="fade">
                                      <p:cBhvr>
                                        <p:cTn id="100" dur="500"/>
                                        <p:tgtEl>
                                          <p:spTgt spid="31"/>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55"/>
                                        </p:tgtEl>
                                        <p:attrNameLst>
                                          <p:attrName>style.visibility</p:attrName>
                                        </p:attrNameLst>
                                      </p:cBhvr>
                                      <p:to>
                                        <p:strVal val="visible"/>
                                      </p:to>
                                    </p:set>
                                    <p:animEffect transition="in" filter="fade">
                                      <p:cBhvr>
                                        <p:cTn id="103" dur="500"/>
                                        <p:tgtEl>
                                          <p:spTgt spid="55"/>
                                        </p:tgtEl>
                                      </p:cBhvr>
                                    </p:animEffect>
                                  </p:childTnLst>
                                </p:cTn>
                              </p:par>
                              <p:par>
                                <p:cTn id="104" presetID="10" presetClass="entr" presetSubtype="0" fill="hold" nodeType="withEffect">
                                  <p:stCondLst>
                                    <p:cond delay="0"/>
                                  </p:stCondLst>
                                  <p:childTnLst>
                                    <p:set>
                                      <p:cBhvr>
                                        <p:cTn id="105" dur="1" fill="hold">
                                          <p:stCondLst>
                                            <p:cond delay="0"/>
                                          </p:stCondLst>
                                        </p:cTn>
                                        <p:tgtEl>
                                          <p:spTgt spid="38"/>
                                        </p:tgtEl>
                                        <p:attrNameLst>
                                          <p:attrName>style.visibility</p:attrName>
                                        </p:attrNameLst>
                                      </p:cBhvr>
                                      <p:to>
                                        <p:strVal val="visible"/>
                                      </p:to>
                                    </p:set>
                                    <p:animEffect transition="in" filter="fade">
                                      <p:cBhvr>
                                        <p:cTn id="106" dur="500"/>
                                        <p:tgtEl>
                                          <p:spTgt spid="38"/>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22"/>
                                        </p:tgtEl>
                                        <p:attrNameLst>
                                          <p:attrName>style.visibility</p:attrName>
                                        </p:attrNameLst>
                                      </p:cBhvr>
                                      <p:to>
                                        <p:strVal val="visible"/>
                                      </p:to>
                                    </p:set>
                                    <p:animEffect transition="in" filter="fade">
                                      <p:cBhvr>
                                        <p:cTn id="109" dur="500"/>
                                        <p:tgtEl>
                                          <p:spTgt spid="122"/>
                                        </p:tgtEl>
                                      </p:cBhvr>
                                    </p:animEffect>
                                  </p:childTnLst>
                                </p:cTn>
                              </p:par>
                              <p:par>
                                <p:cTn id="110" presetID="10" presetClass="entr" presetSubtype="0" fill="hold" nodeType="withEffect">
                                  <p:stCondLst>
                                    <p:cond delay="0"/>
                                  </p:stCondLst>
                                  <p:childTnLst>
                                    <p:set>
                                      <p:cBhvr>
                                        <p:cTn id="111" dur="1" fill="hold">
                                          <p:stCondLst>
                                            <p:cond delay="0"/>
                                          </p:stCondLst>
                                        </p:cTn>
                                        <p:tgtEl>
                                          <p:spTgt spid="42"/>
                                        </p:tgtEl>
                                        <p:attrNameLst>
                                          <p:attrName>style.visibility</p:attrName>
                                        </p:attrNameLst>
                                      </p:cBhvr>
                                      <p:to>
                                        <p:strVal val="visible"/>
                                      </p:to>
                                    </p:set>
                                    <p:animEffect transition="in" filter="fade">
                                      <p:cBhvr>
                                        <p:cTn id="112" dur="500"/>
                                        <p:tgtEl>
                                          <p:spTgt spid="42"/>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72"/>
                                        </p:tgtEl>
                                        <p:attrNameLst>
                                          <p:attrName>style.visibility</p:attrName>
                                        </p:attrNameLst>
                                      </p:cBhvr>
                                      <p:to>
                                        <p:strVal val="visible"/>
                                      </p:to>
                                    </p:set>
                                    <p:animEffect transition="in" filter="fade">
                                      <p:cBhvr>
                                        <p:cTn id="115" dur="500"/>
                                        <p:tgtEl>
                                          <p:spTgt spid="72"/>
                                        </p:tgtEl>
                                      </p:cBhvr>
                                    </p:animEffect>
                                  </p:childTnLst>
                                </p:cTn>
                              </p:par>
                            </p:childTnLst>
                          </p:cTn>
                        </p:par>
                        <p:par>
                          <p:cTn id="116" fill="hold">
                            <p:stCondLst>
                              <p:cond delay="5100"/>
                            </p:stCondLst>
                            <p:childTnLst>
                              <p:par>
                                <p:cTn id="117" presetID="10" presetClass="entr" presetSubtype="0" fill="hold" nodeType="afterEffect">
                                  <p:stCondLst>
                                    <p:cond delay="0"/>
                                  </p:stCondLst>
                                  <p:childTnLst>
                                    <p:set>
                                      <p:cBhvr>
                                        <p:cTn id="118" dur="1" fill="hold">
                                          <p:stCondLst>
                                            <p:cond delay="0"/>
                                          </p:stCondLst>
                                        </p:cTn>
                                        <p:tgtEl>
                                          <p:spTgt spid="123"/>
                                        </p:tgtEl>
                                        <p:attrNameLst>
                                          <p:attrName>style.visibility</p:attrName>
                                        </p:attrNameLst>
                                      </p:cBhvr>
                                      <p:to>
                                        <p:strVal val="visible"/>
                                      </p:to>
                                    </p:set>
                                    <p:animEffect transition="in" filter="fade">
                                      <p:cBhvr>
                                        <p:cTn id="119" dur="250"/>
                                        <p:tgtEl>
                                          <p:spTgt spid="123"/>
                                        </p:tgtEl>
                                      </p:cBhvr>
                                    </p:animEffect>
                                  </p:childTnLst>
                                </p:cTn>
                              </p:par>
                              <p:par>
                                <p:cTn id="120" presetID="2" presetClass="entr" presetSubtype="3" decel="100000" fill="hold" grpId="0" nodeType="withEffect">
                                  <p:stCondLst>
                                    <p:cond delay="0"/>
                                  </p:stCondLst>
                                  <p:childTnLst>
                                    <p:set>
                                      <p:cBhvr>
                                        <p:cTn id="121" dur="1" fill="hold">
                                          <p:stCondLst>
                                            <p:cond delay="0"/>
                                          </p:stCondLst>
                                        </p:cTn>
                                        <p:tgtEl>
                                          <p:spTgt spid="144"/>
                                        </p:tgtEl>
                                        <p:attrNameLst>
                                          <p:attrName>style.visibility</p:attrName>
                                        </p:attrNameLst>
                                      </p:cBhvr>
                                      <p:to>
                                        <p:strVal val="visible"/>
                                      </p:to>
                                    </p:set>
                                    <p:anim calcmode="lin" valueType="num">
                                      <p:cBhvr additive="base">
                                        <p:cTn id="122" dur="1000" fill="hold"/>
                                        <p:tgtEl>
                                          <p:spTgt spid="144"/>
                                        </p:tgtEl>
                                        <p:attrNameLst>
                                          <p:attrName>ppt_x</p:attrName>
                                        </p:attrNameLst>
                                      </p:cBhvr>
                                      <p:tavLst>
                                        <p:tav tm="0">
                                          <p:val>
                                            <p:strVal val="1+#ppt_w/2"/>
                                          </p:val>
                                        </p:tav>
                                        <p:tav tm="100000">
                                          <p:val>
                                            <p:strVal val="#ppt_x"/>
                                          </p:val>
                                        </p:tav>
                                      </p:tavLst>
                                    </p:anim>
                                    <p:anim calcmode="lin" valueType="num">
                                      <p:cBhvr additive="base">
                                        <p:cTn id="123" dur="1000" fill="hold"/>
                                        <p:tgtEl>
                                          <p:spTgt spid="144"/>
                                        </p:tgtEl>
                                        <p:attrNameLst>
                                          <p:attrName>ppt_y</p:attrName>
                                        </p:attrNameLst>
                                      </p:cBhvr>
                                      <p:tavLst>
                                        <p:tav tm="0">
                                          <p:val>
                                            <p:strVal val="0-#ppt_h/2"/>
                                          </p:val>
                                        </p:tav>
                                        <p:tav tm="100000">
                                          <p:val>
                                            <p:strVal val="#ppt_y"/>
                                          </p:val>
                                        </p:tav>
                                      </p:tavLst>
                                    </p:anim>
                                  </p:childTnLst>
                                </p:cTn>
                              </p:par>
                              <p:par>
                                <p:cTn id="124" presetID="2" presetClass="entr" presetSubtype="1" decel="100000" fill="hold" grpId="0" nodeType="withEffect">
                                  <p:stCondLst>
                                    <p:cond delay="0"/>
                                  </p:stCondLst>
                                  <p:childTnLst>
                                    <p:set>
                                      <p:cBhvr>
                                        <p:cTn id="125" dur="1" fill="hold">
                                          <p:stCondLst>
                                            <p:cond delay="0"/>
                                          </p:stCondLst>
                                        </p:cTn>
                                        <p:tgtEl>
                                          <p:spTgt spid="142"/>
                                        </p:tgtEl>
                                        <p:attrNameLst>
                                          <p:attrName>style.visibility</p:attrName>
                                        </p:attrNameLst>
                                      </p:cBhvr>
                                      <p:to>
                                        <p:strVal val="visible"/>
                                      </p:to>
                                    </p:set>
                                    <p:anim calcmode="lin" valueType="num">
                                      <p:cBhvr additive="base">
                                        <p:cTn id="126" dur="1000" fill="hold"/>
                                        <p:tgtEl>
                                          <p:spTgt spid="142"/>
                                        </p:tgtEl>
                                        <p:attrNameLst>
                                          <p:attrName>ppt_x</p:attrName>
                                        </p:attrNameLst>
                                      </p:cBhvr>
                                      <p:tavLst>
                                        <p:tav tm="0">
                                          <p:val>
                                            <p:strVal val="#ppt_x"/>
                                          </p:val>
                                        </p:tav>
                                        <p:tav tm="100000">
                                          <p:val>
                                            <p:strVal val="#ppt_x"/>
                                          </p:val>
                                        </p:tav>
                                      </p:tavLst>
                                    </p:anim>
                                    <p:anim calcmode="lin" valueType="num">
                                      <p:cBhvr additive="base">
                                        <p:cTn id="127" dur="1000" fill="hold"/>
                                        <p:tgtEl>
                                          <p:spTgt spid="142"/>
                                        </p:tgtEl>
                                        <p:attrNameLst>
                                          <p:attrName>ppt_y</p:attrName>
                                        </p:attrNameLst>
                                      </p:cBhvr>
                                      <p:tavLst>
                                        <p:tav tm="0">
                                          <p:val>
                                            <p:strVal val="0-#ppt_h/2"/>
                                          </p:val>
                                        </p:tav>
                                        <p:tav tm="100000">
                                          <p:val>
                                            <p:strVal val="#ppt_y"/>
                                          </p:val>
                                        </p:tav>
                                      </p:tavLst>
                                    </p:anim>
                                  </p:childTnLst>
                                </p:cTn>
                              </p:par>
                              <p:par>
                                <p:cTn id="128" presetID="2" presetClass="entr" presetSubtype="1" decel="100000" fill="hold" grpId="0" nodeType="withEffect">
                                  <p:stCondLst>
                                    <p:cond delay="250"/>
                                  </p:stCondLst>
                                  <p:childTnLst>
                                    <p:set>
                                      <p:cBhvr>
                                        <p:cTn id="129" dur="1" fill="hold">
                                          <p:stCondLst>
                                            <p:cond delay="0"/>
                                          </p:stCondLst>
                                        </p:cTn>
                                        <p:tgtEl>
                                          <p:spTgt spid="143"/>
                                        </p:tgtEl>
                                        <p:attrNameLst>
                                          <p:attrName>style.visibility</p:attrName>
                                        </p:attrNameLst>
                                      </p:cBhvr>
                                      <p:to>
                                        <p:strVal val="visible"/>
                                      </p:to>
                                    </p:set>
                                    <p:anim calcmode="lin" valueType="num">
                                      <p:cBhvr additive="base">
                                        <p:cTn id="130" dur="1000" fill="hold"/>
                                        <p:tgtEl>
                                          <p:spTgt spid="143"/>
                                        </p:tgtEl>
                                        <p:attrNameLst>
                                          <p:attrName>ppt_x</p:attrName>
                                        </p:attrNameLst>
                                      </p:cBhvr>
                                      <p:tavLst>
                                        <p:tav tm="0">
                                          <p:val>
                                            <p:strVal val="#ppt_x"/>
                                          </p:val>
                                        </p:tav>
                                        <p:tav tm="100000">
                                          <p:val>
                                            <p:strVal val="#ppt_x"/>
                                          </p:val>
                                        </p:tav>
                                      </p:tavLst>
                                    </p:anim>
                                    <p:anim calcmode="lin" valueType="num">
                                      <p:cBhvr additive="base">
                                        <p:cTn id="131" dur="1000" fill="hold"/>
                                        <p:tgtEl>
                                          <p:spTgt spid="14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55" grpId="0"/>
      <p:bldP spid="72" grpId="0"/>
      <p:bldP spid="73" grpId="0" animBg="1"/>
      <p:bldP spid="73" grpId="1" animBg="1"/>
      <p:bldP spid="122" grpId="0"/>
      <p:bldP spid="142" grpId="0" animBg="1"/>
      <p:bldP spid="143" grpId="0" animBg="1"/>
      <p:bldP spid="14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Rectangle 27"/>
          <p:cNvSpPr/>
          <p:nvPr/>
        </p:nvSpPr>
        <p:spPr>
          <a:xfrm>
            <a:off x="3998686" y="2122552"/>
            <a:ext cx="4194628" cy="520142"/>
          </a:xfrm>
          <a:prstGeom prst="rect">
            <a:avLst/>
          </a:prstGeom>
        </p:spPr>
        <p:txBody>
          <a:bodyPr wrap="square">
            <a:spAutoFit/>
          </a:bodyPr>
          <a:lstStyle/>
          <a:p>
            <a:pPr algn="ctr">
              <a:lnSpc>
                <a:spcPct val="120000"/>
              </a:lnSpc>
            </a:pPr>
            <a:r>
              <a:rPr lang="zh-CN" altLang="en-US" sz="120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在这里添加相关的文字描述，可以从您的文案中复制需要的内容到这里，选择仅保留文字即可。</a:t>
            </a:r>
            <a:endParaRPr lang="en-US" sz="1200" dirty="0">
              <a:solidFill>
                <a:schemeClr val="bg1">
                  <a:lumMod val="65000"/>
                </a:schemeClr>
              </a:solidFill>
              <a:cs typeface="+mn-ea"/>
              <a:sym typeface="+mn-lt"/>
            </a:endParaRPr>
          </a:p>
        </p:txBody>
      </p:sp>
      <p:sp>
        <p:nvSpPr>
          <p:cNvPr id="26" name="Rectangle 28"/>
          <p:cNvSpPr/>
          <p:nvPr/>
        </p:nvSpPr>
        <p:spPr>
          <a:xfrm>
            <a:off x="3998686" y="1651880"/>
            <a:ext cx="4194629" cy="437043"/>
          </a:xfrm>
          <a:prstGeom prst="rect">
            <a:avLst/>
          </a:prstGeom>
        </p:spPr>
        <p:txBody>
          <a:bodyPr wrap="square">
            <a:spAutoFit/>
          </a:bodyPr>
          <a:lstStyle/>
          <a:p>
            <a:pPr algn="ctr">
              <a:lnSpc>
                <a:spcPct val="120000"/>
              </a:lnSpc>
            </a:pPr>
            <a:r>
              <a:rPr lang="zh-CN" altLang="en-US" sz="2000">
                <a:solidFill>
                  <a:schemeClr val="tx1">
                    <a:lumMod val="65000"/>
                    <a:lumOff val="35000"/>
                  </a:schemeClr>
                </a:solidFill>
                <a:latin typeface="Century Gothic" panose="020B0502020202020204" pitchFamily="34" charset="0"/>
                <a:cs typeface="+mn-ea"/>
                <a:sym typeface="+mn-lt"/>
              </a:rPr>
              <a:t>添加您的标题</a:t>
            </a:r>
            <a:endParaRPr lang="en-US" sz="2000" dirty="0">
              <a:solidFill>
                <a:schemeClr val="tx1">
                  <a:lumMod val="65000"/>
                  <a:lumOff val="35000"/>
                </a:schemeClr>
              </a:solidFill>
              <a:latin typeface="Century Gothic" panose="020B0502020202020204" pitchFamily="34" charset="0"/>
              <a:cs typeface="+mn-ea"/>
              <a:sym typeface="+mn-lt"/>
            </a:endParaRPr>
          </a:p>
        </p:txBody>
      </p:sp>
      <p:grpSp>
        <p:nvGrpSpPr>
          <p:cNvPr id="27" name="Group 29"/>
          <p:cNvGrpSpPr/>
          <p:nvPr/>
        </p:nvGrpSpPr>
        <p:grpSpPr>
          <a:xfrm>
            <a:off x="5863828" y="972443"/>
            <a:ext cx="464344" cy="464344"/>
            <a:chOff x="8204317" y="2115665"/>
            <a:chExt cx="464344" cy="464344"/>
          </a:xfrm>
          <a:solidFill>
            <a:schemeClr val="tx1">
              <a:lumMod val="75000"/>
              <a:lumOff val="25000"/>
            </a:schemeClr>
          </a:solidFill>
        </p:grpSpPr>
        <p:sp>
          <p:nvSpPr>
            <p:cNvPr id="28" name="AutoShape 81"/>
            <p:cNvSpPr>
              <a:spLocks/>
            </p:cNvSpPr>
            <p:nvPr/>
          </p:nvSpPr>
          <p:spPr bwMode="auto">
            <a:xfrm>
              <a:off x="8204317" y="2115665"/>
              <a:ext cx="464344" cy="46434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35" y="9811"/>
                  </a:moveTo>
                  <a:cubicBezTo>
                    <a:pt x="20220" y="10144"/>
                    <a:pt x="20081" y="10800"/>
                    <a:pt x="18899" y="10800"/>
                  </a:cubicBezTo>
                  <a:lnTo>
                    <a:pt x="17549" y="10800"/>
                  </a:lnTo>
                  <a:cubicBezTo>
                    <a:pt x="17363" y="10800"/>
                    <a:pt x="17212" y="10950"/>
                    <a:pt x="17212" y="11137"/>
                  </a:cubicBezTo>
                  <a:cubicBezTo>
                    <a:pt x="17212" y="11324"/>
                    <a:pt x="17363" y="11475"/>
                    <a:pt x="17549" y="11475"/>
                  </a:cubicBezTo>
                  <a:lnTo>
                    <a:pt x="18858" y="11475"/>
                  </a:lnTo>
                  <a:cubicBezTo>
                    <a:pt x="19870" y="11475"/>
                    <a:pt x="20003" y="12314"/>
                    <a:pt x="19938" y="12719"/>
                  </a:cubicBezTo>
                  <a:cubicBezTo>
                    <a:pt x="19855" y="13223"/>
                    <a:pt x="19618" y="14175"/>
                    <a:pt x="18478" y="14175"/>
                  </a:cubicBezTo>
                  <a:lnTo>
                    <a:pt x="16874" y="14175"/>
                  </a:lnTo>
                  <a:cubicBezTo>
                    <a:pt x="16688" y="14175"/>
                    <a:pt x="16537" y="14325"/>
                    <a:pt x="16537" y="14512"/>
                  </a:cubicBezTo>
                  <a:cubicBezTo>
                    <a:pt x="16537" y="14699"/>
                    <a:pt x="16688" y="14850"/>
                    <a:pt x="16874" y="14850"/>
                  </a:cubicBezTo>
                  <a:lnTo>
                    <a:pt x="18203" y="14850"/>
                  </a:lnTo>
                  <a:cubicBezTo>
                    <a:pt x="19343" y="14850"/>
                    <a:pt x="19243" y="15718"/>
                    <a:pt x="19079" y="16237"/>
                  </a:cubicBezTo>
                  <a:cubicBezTo>
                    <a:pt x="18864" y="16918"/>
                    <a:pt x="18732" y="17549"/>
                    <a:pt x="17297" y="17549"/>
                  </a:cubicBezTo>
                  <a:lnTo>
                    <a:pt x="16196" y="17549"/>
                  </a:lnTo>
                  <a:cubicBezTo>
                    <a:pt x="16009" y="17549"/>
                    <a:pt x="15859" y="17700"/>
                    <a:pt x="15859" y="17887"/>
                  </a:cubicBezTo>
                  <a:cubicBezTo>
                    <a:pt x="15859" y="18073"/>
                    <a:pt x="16009" y="18225"/>
                    <a:pt x="16196" y="18225"/>
                  </a:cubicBezTo>
                  <a:lnTo>
                    <a:pt x="17255" y="18225"/>
                  </a:lnTo>
                  <a:cubicBezTo>
                    <a:pt x="17993" y="18225"/>
                    <a:pt x="18027" y="18923"/>
                    <a:pt x="17950" y="19174"/>
                  </a:cubicBezTo>
                  <a:cubicBezTo>
                    <a:pt x="17866" y="19448"/>
                    <a:pt x="17767" y="19651"/>
                    <a:pt x="17762" y="19660"/>
                  </a:cubicBezTo>
                  <a:cubicBezTo>
                    <a:pt x="17558" y="20028"/>
                    <a:pt x="17229" y="20249"/>
                    <a:pt x="16534" y="20249"/>
                  </a:cubicBezTo>
                  <a:lnTo>
                    <a:pt x="12844" y="20249"/>
                  </a:lnTo>
                  <a:cubicBezTo>
                    <a:pt x="10990" y="20249"/>
                    <a:pt x="9151" y="19829"/>
                    <a:pt x="9104" y="19818"/>
                  </a:cubicBezTo>
                  <a:cubicBezTo>
                    <a:pt x="6299" y="19172"/>
                    <a:pt x="6152" y="19122"/>
                    <a:pt x="5976" y="19072"/>
                  </a:cubicBezTo>
                  <a:cubicBezTo>
                    <a:pt x="5976" y="19072"/>
                    <a:pt x="5405" y="18976"/>
                    <a:pt x="5405" y="18478"/>
                  </a:cubicBezTo>
                  <a:lnTo>
                    <a:pt x="5399" y="9155"/>
                  </a:lnTo>
                  <a:cubicBezTo>
                    <a:pt x="5399" y="8839"/>
                    <a:pt x="5601" y="8552"/>
                    <a:pt x="5935" y="8452"/>
                  </a:cubicBezTo>
                  <a:cubicBezTo>
                    <a:pt x="5977" y="8435"/>
                    <a:pt x="6034" y="8419"/>
                    <a:pt x="6074" y="8401"/>
                  </a:cubicBezTo>
                  <a:cubicBezTo>
                    <a:pt x="9158" y="7125"/>
                    <a:pt x="10097" y="4324"/>
                    <a:pt x="10124" y="2025"/>
                  </a:cubicBezTo>
                  <a:cubicBezTo>
                    <a:pt x="10128" y="1702"/>
                    <a:pt x="10378" y="1350"/>
                    <a:pt x="10800" y="1350"/>
                  </a:cubicBezTo>
                  <a:cubicBezTo>
                    <a:pt x="11514" y="1350"/>
                    <a:pt x="12774" y="2782"/>
                    <a:pt x="12774" y="4554"/>
                  </a:cubicBezTo>
                  <a:cubicBezTo>
                    <a:pt x="12774" y="6155"/>
                    <a:pt x="12711" y="6432"/>
                    <a:pt x="12149" y="8100"/>
                  </a:cubicBezTo>
                  <a:cubicBezTo>
                    <a:pt x="18899" y="8100"/>
                    <a:pt x="18852" y="8196"/>
                    <a:pt x="19448" y="8353"/>
                  </a:cubicBezTo>
                  <a:cubicBezTo>
                    <a:pt x="20187" y="8564"/>
                    <a:pt x="20249" y="9175"/>
                    <a:pt x="20249" y="9386"/>
                  </a:cubicBezTo>
                  <a:cubicBezTo>
                    <a:pt x="20249" y="9618"/>
                    <a:pt x="20243" y="9584"/>
                    <a:pt x="20235" y="9811"/>
                  </a:cubicBezTo>
                  <a:moveTo>
                    <a:pt x="4724" y="19575"/>
                  </a:moveTo>
                  <a:cubicBezTo>
                    <a:pt x="4724" y="19948"/>
                    <a:pt x="4423" y="20249"/>
                    <a:pt x="4049" y="20249"/>
                  </a:cubicBezTo>
                  <a:lnTo>
                    <a:pt x="2024" y="20249"/>
                  </a:lnTo>
                  <a:cubicBezTo>
                    <a:pt x="1652" y="20249"/>
                    <a:pt x="1349" y="19948"/>
                    <a:pt x="1349" y="19575"/>
                  </a:cubicBezTo>
                  <a:lnTo>
                    <a:pt x="1349" y="8774"/>
                  </a:lnTo>
                  <a:cubicBezTo>
                    <a:pt x="1349" y="8401"/>
                    <a:pt x="1652" y="8100"/>
                    <a:pt x="2024" y="8100"/>
                  </a:cubicBezTo>
                  <a:lnTo>
                    <a:pt x="4049" y="8100"/>
                  </a:lnTo>
                  <a:cubicBezTo>
                    <a:pt x="4423" y="8100"/>
                    <a:pt x="4724" y="8401"/>
                    <a:pt x="4724" y="8774"/>
                  </a:cubicBezTo>
                  <a:cubicBezTo>
                    <a:pt x="4724" y="8774"/>
                    <a:pt x="4724" y="19575"/>
                    <a:pt x="4724" y="19575"/>
                  </a:cubicBezTo>
                  <a:close/>
                  <a:moveTo>
                    <a:pt x="19686" y="7069"/>
                  </a:moveTo>
                  <a:cubicBezTo>
                    <a:pt x="18842" y="6846"/>
                    <a:pt x="16858" y="6849"/>
                    <a:pt x="13956" y="6773"/>
                  </a:cubicBezTo>
                  <a:cubicBezTo>
                    <a:pt x="14093" y="6139"/>
                    <a:pt x="14124" y="5568"/>
                    <a:pt x="14124" y="4554"/>
                  </a:cubicBezTo>
                  <a:cubicBezTo>
                    <a:pt x="14124" y="2133"/>
                    <a:pt x="12361" y="0"/>
                    <a:pt x="10800" y="0"/>
                  </a:cubicBezTo>
                  <a:cubicBezTo>
                    <a:pt x="9698" y="0"/>
                    <a:pt x="8789" y="901"/>
                    <a:pt x="8774" y="2009"/>
                  </a:cubicBezTo>
                  <a:cubicBezTo>
                    <a:pt x="8760" y="3368"/>
                    <a:pt x="8340" y="5716"/>
                    <a:pt x="6074" y="6906"/>
                  </a:cubicBezTo>
                  <a:cubicBezTo>
                    <a:pt x="5908" y="6994"/>
                    <a:pt x="5433" y="7228"/>
                    <a:pt x="5364" y="7259"/>
                  </a:cubicBezTo>
                  <a:lnTo>
                    <a:pt x="5399" y="7289"/>
                  </a:lnTo>
                  <a:cubicBezTo>
                    <a:pt x="5045" y="6984"/>
                    <a:pt x="4554" y="6750"/>
                    <a:pt x="4049" y="6750"/>
                  </a:cubicBezTo>
                  <a:lnTo>
                    <a:pt x="2024" y="6750"/>
                  </a:lnTo>
                  <a:cubicBezTo>
                    <a:pt x="908" y="6750"/>
                    <a:pt x="0" y="7658"/>
                    <a:pt x="0" y="8774"/>
                  </a:cubicBezTo>
                  <a:lnTo>
                    <a:pt x="0" y="19575"/>
                  </a:lnTo>
                  <a:cubicBezTo>
                    <a:pt x="0" y="20691"/>
                    <a:pt x="908" y="21599"/>
                    <a:pt x="2024" y="21599"/>
                  </a:cubicBezTo>
                  <a:lnTo>
                    <a:pt x="4049" y="21599"/>
                  </a:lnTo>
                  <a:cubicBezTo>
                    <a:pt x="4853" y="21599"/>
                    <a:pt x="5525" y="21114"/>
                    <a:pt x="5850" y="20434"/>
                  </a:cubicBezTo>
                  <a:cubicBezTo>
                    <a:pt x="5859" y="20437"/>
                    <a:pt x="5873" y="20441"/>
                    <a:pt x="5882" y="20442"/>
                  </a:cubicBezTo>
                  <a:cubicBezTo>
                    <a:pt x="5927" y="20454"/>
                    <a:pt x="5979" y="20467"/>
                    <a:pt x="6044" y="20485"/>
                  </a:cubicBezTo>
                  <a:cubicBezTo>
                    <a:pt x="6056" y="20487"/>
                    <a:pt x="6062" y="20488"/>
                    <a:pt x="6074" y="20492"/>
                  </a:cubicBezTo>
                  <a:cubicBezTo>
                    <a:pt x="6464" y="20588"/>
                    <a:pt x="7212" y="20768"/>
                    <a:pt x="8812" y="21135"/>
                  </a:cubicBezTo>
                  <a:cubicBezTo>
                    <a:pt x="9155" y="21213"/>
                    <a:pt x="10966" y="21599"/>
                    <a:pt x="12844" y="21599"/>
                  </a:cubicBezTo>
                  <a:lnTo>
                    <a:pt x="16534" y="21599"/>
                  </a:lnTo>
                  <a:cubicBezTo>
                    <a:pt x="17659" y="21599"/>
                    <a:pt x="18469" y="21167"/>
                    <a:pt x="18952" y="20298"/>
                  </a:cubicBezTo>
                  <a:cubicBezTo>
                    <a:pt x="18958" y="20285"/>
                    <a:pt x="19114" y="19982"/>
                    <a:pt x="19240" y="19572"/>
                  </a:cubicBezTo>
                  <a:cubicBezTo>
                    <a:pt x="19336" y="19263"/>
                    <a:pt x="19371" y="18827"/>
                    <a:pt x="19256" y="18384"/>
                  </a:cubicBezTo>
                  <a:cubicBezTo>
                    <a:pt x="19981" y="17886"/>
                    <a:pt x="20214" y="17133"/>
                    <a:pt x="20366" y="16643"/>
                  </a:cubicBezTo>
                  <a:cubicBezTo>
                    <a:pt x="20620" y="15838"/>
                    <a:pt x="20544" y="15235"/>
                    <a:pt x="20367" y="14803"/>
                  </a:cubicBezTo>
                  <a:cubicBezTo>
                    <a:pt x="20775" y="14418"/>
                    <a:pt x="21122" y="13831"/>
                    <a:pt x="21269" y="12935"/>
                  </a:cubicBezTo>
                  <a:cubicBezTo>
                    <a:pt x="21361" y="12380"/>
                    <a:pt x="21263" y="11809"/>
                    <a:pt x="21007" y="11334"/>
                  </a:cubicBezTo>
                  <a:cubicBezTo>
                    <a:pt x="21389" y="10905"/>
                    <a:pt x="21564" y="10365"/>
                    <a:pt x="21583" y="9865"/>
                  </a:cubicBezTo>
                  <a:lnTo>
                    <a:pt x="21591" y="9724"/>
                  </a:lnTo>
                  <a:cubicBezTo>
                    <a:pt x="21596" y="9635"/>
                    <a:pt x="21600" y="9581"/>
                    <a:pt x="21600" y="9386"/>
                  </a:cubicBezTo>
                  <a:cubicBezTo>
                    <a:pt x="21600" y="8533"/>
                    <a:pt x="21010" y="7446"/>
                    <a:pt x="19686" y="7069"/>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tx1">
                    <a:lumMod val="50000"/>
                    <a:lumOff val="50000"/>
                  </a:schemeClr>
                </a:solidFill>
                <a:effectLst>
                  <a:outerShdw blurRad="38100" dist="38100" dir="2700000" algn="tl">
                    <a:srgbClr val="000000"/>
                  </a:outerShdw>
                </a:effectLst>
                <a:cs typeface="+mn-ea"/>
                <a:sym typeface="+mn-lt"/>
              </a:endParaRPr>
            </a:p>
          </p:txBody>
        </p:sp>
        <p:sp>
          <p:nvSpPr>
            <p:cNvPr id="29" name="AutoShape 82"/>
            <p:cNvSpPr>
              <a:spLocks/>
            </p:cNvSpPr>
            <p:nvPr/>
          </p:nvSpPr>
          <p:spPr bwMode="auto">
            <a:xfrm>
              <a:off x="8247973" y="2492697"/>
              <a:ext cx="43657" cy="4365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4400"/>
                  </a:moveTo>
                  <a:cubicBezTo>
                    <a:pt x="8820" y="14400"/>
                    <a:pt x="7200" y="12782"/>
                    <a:pt x="7200" y="10800"/>
                  </a:cubicBezTo>
                  <a:cubicBezTo>
                    <a:pt x="7200" y="8817"/>
                    <a:pt x="8820" y="7200"/>
                    <a:pt x="10800" y="7200"/>
                  </a:cubicBezTo>
                  <a:cubicBezTo>
                    <a:pt x="12779" y="7200"/>
                    <a:pt x="14400" y="8817"/>
                    <a:pt x="14400" y="10800"/>
                  </a:cubicBezTo>
                  <a:cubicBezTo>
                    <a:pt x="14400" y="12782"/>
                    <a:pt x="12779" y="14400"/>
                    <a:pt x="10800" y="14400"/>
                  </a:cubicBezTo>
                  <a:moveTo>
                    <a:pt x="10800" y="0"/>
                  </a:moveTo>
                  <a:cubicBezTo>
                    <a:pt x="4837" y="0"/>
                    <a:pt x="0" y="4837"/>
                    <a:pt x="0" y="10800"/>
                  </a:cubicBezTo>
                  <a:cubicBezTo>
                    <a:pt x="0" y="16762"/>
                    <a:pt x="4837" y="21599"/>
                    <a:pt x="10800" y="21599"/>
                  </a:cubicBezTo>
                  <a:cubicBezTo>
                    <a:pt x="16762" y="21599"/>
                    <a:pt x="21600" y="16762"/>
                    <a:pt x="21600" y="10800"/>
                  </a:cubicBezTo>
                  <a:cubicBezTo>
                    <a:pt x="21600" y="4837"/>
                    <a:pt x="16762" y="0"/>
                    <a:pt x="10800" y="0"/>
                  </a:cubicBezTo>
                </a:path>
              </a:pathLst>
            </a:custGeom>
            <a:grpFill/>
            <a:ln>
              <a:noFill/>
            </a:ln>
            <a:effectLst/>
            <a:extLst>
              <a:ext uri="{91240B29-F687-4f45-9708-019B960494DF}">
                <a14:hiddenLine xmlns="" xmlns:a14="http://schemas.microsoft.com/office/drawing/2010/main" w="12700" cap="flat" cmpd="sng">
                  <a:solidFill>
                    <a:srgbClr val="000000"/>
                  </a:solidFill>
                  <a:prstDash val="solid"/>
                  <a:miter lim="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chemeClr val="tx1">
                    <a:lumMod val="50000"/>
                    <a:lumOff val="50000"/>
                  </a:schemeClr>
                </a:solidFill>
                <a:effectLst>
                  <a:outerShdw blurRad="38100" dist="38100" dir="2700000" algn="tl">
                    <a:srgbClr val="000000"/>
                  </a:outerShdw>
                </a:effectLst>
                <a:cs typeface="+mn-ea"/>
                <a:sym typeface="+mn-lt"/>
              </a:endParaRPr>
            </a:p>
          </p:txBody>
        </p:sp>
      </p:grpSp>
      <p:graphicFrame>
        <p:nvGraphicFramePr>
          <p:cNvPr id="30" name="图表 29"/>
          <p:cNvGraphicFramePr/>
          <p:nvPr>
            <p:extLst>
              <p:ext uri="{D42A27DB-BD31-4B8C-83A1-F6EECF244321}">
                <p14:modId xmlns:p14="http://schemas.microsoft.com/office/powerpoint/2010/main" val="1168500054"/>
              </p:ext>
            </p:extLst>
          </p:nvPr>
        </p:nvGraphicFramePr>
        <p:xfrm>
          <a:off x="1507101" y="2345208"/>
          <a:ext cx="9177798" cy="359410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29634059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par>
                                <p:cTn id="8" presetID="2" presetClass="entr" presetSubtype="4" decel="100000" fill="hold" nodeType="withEffect">
                                  <p:stCondLst>
                                    <p:cond delay="1750"/>
                                  </p:stCondLst>
                                  <p:childTnLst>
                                    <p:set>
                                      <p:cBhvr>
                                        <p:cTn id="9" dur="1" fill="hold">
                                          <p:stCondLst>
                                            <p:cond delay="0"/>
                                          </p:stCondLst>
                                        </p:cTn>
                                        <p:tgtEl>
                                          <p:spTgt spid="27"/>
                                        </p:tgtEl>
                                        <p:attrNameLst>
                                          <p:attrName>style.visibility</p:attrName>
                                        </p:attrNameLst>
                                      </p:cBhvr>
                                      <p:to>
                                        <p:strVal val="visible"/>
                                      </p:to>
                                    </p:set>
                                    <p:anim calcmode="lin" valueType="num">
                                      <p:cBhvr additive="base">
                                        <p:cTn id="10" dur="750" fill="hold"/>
                                        <p:tgtEl>
                                          <p:spTgt spid="27"/>
                                        </p:tgtEl>
                                        <p:attrNameLst>
                                          <p:attrName>ppt_x</p:attrName>
                                        </p:attrNameLst>
                                      </p:cBhvr>
                                      <p:tavLst>
                                        <p:tav tm="0">
                                          <p:val>
                                            <p:strVal val="#ppt_x"/>
                                          </p:val>
                                        </p:tav>
                                        <p:tav tm="100000">
                                          <p:val>
                                            <p:strVal val="#ppt_x"/>
                                          </p:val>
                                        </p:tav>
                                      </p:tavLst>
                                    </p:anim>
                                    <p:anim calcmode="lin" valueType="num">
                                      <p:cBhvr additive="base">
                                        <p:cTn id="11" dur="750" fill="hold"/>
                                        <p:tgtEl>
                                          <p:spTgt spid="27"/>
                                        </p:tgtEl>
                                        <p:attrNameLst>
                                          <p:attrName>ppt_y</p:attrName>
                                        </p:attrNameLst>
                                      </p:cBhvr>
                                      <p:tavLst>
                                        <p:tav tm="0">
                                          <p:val>
                                            <p:strVal val="1+#ppt_h/2"/>
                                          </p:val>
                                        </p:tav>
                                        <p:tav tm="100000">
                                          <p:val>
                                            <p:strVal val="#ppt_y"/>
                                          </p:val>
                                        </p:tav>
                                      </p:tavLst>
                                    </p:anim>
                                  </p:childTnLst>
                                </p:cTn>
                              </p:par>
                              <p:par>
                                <p:cTn id="12" presetID="2" presetClass="entr" presetSubtype="4" decel="100000" fill="hold" grpId="0" nodeType="withEffect">
                                  <p:stCondLst>
                                    <p:cond delay="2000"/>
                                  </p:stCondLst>
                                  <p:childTnLst>
                                    <p:set>
                                      <p:cBhvr>
                                        <p:cTn id="13" dur="1" fill="hold">
                                          <p:stCondLst>
                                            <p:cond delay="0"/>
                                          </p:stCondLst>
                                        </p:cTn>
                                        <p:tgtEl>
                                          <p:spTgt spid="26"/>
                                        </p:tgtEl>
                                        <p:attrNameLst>
                                          <p:attrName>style.visibility</p:attrName>
                                        </p:attrNameLst>
                                      </p:cBhvr>
                                      <p:to>
                                        <p:strVal val="visible"/>
                                      </p:to>
                                    </p:set>
                                    <p:anim calcmode="lin" valueType="num">
                                      <p:cBhvr additive="base">
                                        <p:cTn id="14" dur="750" fill="hold"/>
                                        <p:tgtEl>
                                          <p:spTgt spid="26"/>
                                        </p:tgtEl>
                                        <p:attrNameLst>
                                          <p:attrName>ppt_x</p:attrName>
                                        </p:attrNameLst>
                                      </p:cBhvr>
                                      <p:tavLst>
                                        <p:tav tm="0">
                                          <p:val>
                                            <p:strVal val="#ppt_x"/>
                                          </p:val>
                                        </p:tav>
                                        <p:tav tm="100000">
                                          <p:val>
                                            <p:strVal val="#ppt_x"/>
                                          </p:val>
                                        </p:tav>
                                      </p:tavLst>
                                    </p:anim>
                                    <p:anim calcmode="lin" valueType="num">
                                      <p:cBhvr additive="base">
                                        <p:cTn id="15" dur="750" fill="hold"/>
                                        <p:tgtEl>
                                          <p:spTgt spid="26"/>
                                        </p:tgtEl>
                                        <p:attrNameLst>
                                          <p:attrName>ppt_y</p:attrName>
                                        </p:attrNameLst>
                                      </p:cBhvr>
                                      <p:tavLst>
                                        <p:tav tm="0">
                                          <p:val>
                                            <p:strVal val="1+#ppt_h/2"/>
                                          </p:val>
                                        </p:tav>
                                        <p:tav tm="100000">
                                          <p:val>
                                            <p:strVal val="#ppt_y"/>
                                          </p:val>
                                        </p:tav>
                                      </p:tavLst>
                                    </p:anim>
                                  </p:childTnLst>
                                </p:cTn>
                              </p:par>
                              <p:par>
                                <p:cTn id="16" presetID="2" presetClass="entr" presetSubtype="4" decel="100000" fill="hold" grpId="0" nodeType="withEffect">
                                  <p:stCondLst>
                                    <p:cond delay="225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750" fill="hold"/>
                                        <p:tgtEl>
                                          <p:spTgt spid="20"/>
                                        </p:tgtEl>
                                        <p:attrNameLst>
                                          <p:attrName>ppt_x</p:attrName>
                                        </p:attrNameLst>
                                      </p:cBhvr>
                                      <p:tavLst>
                                        <p:tav tm="0">
                                          <p:val>
                                            <p:strVal val="#ppt_x"/>
                                          </p:val>
                                        </p:tav>
                                        <p:tav tm="100000">
                                          <p:val>
                                            <p:strVal val="#ppt_x"/>
                                          </p:val>
                                        </p:tav>
                                      </p:tavLst>
                                    </p:anim>
                                    <p:anim calcmode="lin" valueType="num">
                                      <p:cBhvr additive="base">
                                        <p:cTn id="19" dur="750" fill="hold"/>
                                        <p:tgtEl>
                                          <p:spTgt spid="20"/>
                                        </p:tgtEl>
                                        <p:attrNameLst>
                                          <p:attrName>ppt_y</p:attrName>
                                        </p:attrNameLst>
                                      </p:cBhvr>
                                      <p:tavLst>
                                        <p:tav tm="0">
                                          <p:val>
                                            <p:strVal val="1+#ppt_h/2"/>
                                          </p:val>
                                        </p:tav>
                                        <p:tav tm="100000">
                                          <p:val>
                                            <p:strVal val="#ppt_y"/>
                                          </p:val>
                                        </p:tav>
                                      </p:tavLst>
                                    </p:anim>
                                  </p:childTnLst>
                                </p:cTn>
                              </p:par>
                              <p:par>
                                <p:cTn id="20" presetID="22" presetClass="entr" presetSubtype="4" fill="hold" grpId="0" nodeType="withEffect">
                                  <p:stCondLst>
                                    <p:cond delay="0"/>
                                  </p:stCondLst>
                                  <p:childTnLst>
                                    <p:set>
                                      <p:cBhvr>
                                        <p:cTn id="21" dur="1" fill="hold">
                                          <p:stCondLst>
                                            <p:cond delay="0"/>
                                          </p:stCondLst>
                                        </p:cTn>
                                        <p:tgtEl>
                                          <p:spTgt spid="30">
                                            <p:graphicEl>
                                              <a:chart seriesIdx="-3" categoryIdx="-3" bldStep="gridLegend"/>
                                            </p:graphicEl>
                                          </p:spTgt>
                                        </p:tgtEl>
                                        <p:attrNameLst>
                                          <p:attrName>style.visibility</p:attrName>
                                        </p:attrNameLst>
                                      </p:cBhvr>
                                      <p:to>
                                        <p:strVal val="visible"/>
                                      </p:to>
                                    </p:set>
                                    <p:animEffect transition="in" filter="wipe(down)">
                                      <p:cBhvr>
                                        <p:cTn id="22" dur="500"/>
                                        <p:tgtEl>
                                          <p:spTgt spid="30">
                                            <p:graphicEl>
                                              <a:chart seriesIdx="-3" categoryIdx="-3" bldStep="gridLegend"/>
                                            </p:graphicEl>
                                          </p:spTgt>
                                        </p:tgtEl>
                                      </p:cBhvr>
                                    </p:animEffect>
                                  </p:childTnLst>
                                </p:cTn>
                              </p:par>
                              <p:par>
                                <p:cTn id="23" presetID="22" presetClass="entr" presetSubtype="4" fill="hold" grpId="0" nodeType="withEffect">
                                  <p:stCondLst>
                                    <p:cond delay="200"/>
                                  </p:stCondLst>
                                  <p:childTnLst>
                                    <p:set>
                                      <p:cBhvr>
                                        <p:cTn id="24" dur="1" fill="hold">
                                          <p:stCondLst>
                                            <p:cond delay="0"/>
                                          </p:stCondLst>
                                        </p:cTn>
                                        <p:tgtEl>
                                          <p:spTgt spid="30">
                                            <p:graphicEl>
                                              <a:chart seriesIdx="-4" categoryIdx="0" bldStep="category"/>
                                            </p:graphicEl>
                                          </p:spTgt>
                                        </p:tgtEl>
                                        <p:attrNameLst>
                                          <p:attrName>style.visibility</p:attrName>
                                        </p:attrNameLst>
                                      </p:cBhvr>
                                      <p:to>
                                        <p:strVal val="visible"/>
                                      </p:to>
                                    </p:set>
                                    <p:animEffect transition="in" filter="wipe(down)">
                                      <p:cBhvr>
                                        <p:cTn id="25" dur="500"/>
                                        <p:tgtEl>
                                          <p:spTgt spid="30">
                                            <p:graphicEl>
                                              <a:chart seriesIdx="-4" categoryIdx="0" bldStep="category"/>
                                            </p:graphicEl>
                                          </p:spTgt>
                                        </p:tgtEl>
                                      </p:cBhvr>
                                    </p:animEffect>
                                  </p:childTnLst>
                                </p:cTn>
                              </p:par>
                              <p:par>
                                <p:cTn id="26" presetID="22" presetClass="entr" presetSubtype="4" fill="hold" grpId="0" nodeType="withEffect">
                                  <p:stCondLst>
                                    <p:cond delay="400"/>
                                  </p:stCondLst>
                                  <p:childTnLst>
                                    <p:set>
                                      <p:cBhvr>
                                        <p:cTn id="27" dur="1" fill="hold">
                                          <p:stCondLst>
                                            <p:cond delay="0"/>
                                          </p:stCondLst>
                                        </p:cTn>
                                        <p:tgtEl>
                                          <p:spTgt spid="30">
                                            <p:graphicEl>
                                              <a:chart seriesIdx="-4" categoryIdx="1" bldStep="category"/>
                                            </p:graphicEl>
                                          </p:spTgt>
                                        </p:tgtEl>
                                        <p:attrNameLst>
                                          <p:attrName>style.visibility</p:attrName>
                                        </p:attrNameLst>
                                      </p:cBhvr>
                                      <p:to>
                                        <p:strVal val="visible"/>
                                      </p:to>
                                    </p:set>
                                    <p:animEffect transition="in" filter="wipe(down)">
                                      <p:cBhvr>
                                        <p:cTn id="28" dur="500"/>
                                        <p:tgtEl>
                                          <p:spTgt spid="30">
                                            <p:graphicEl>
                                              <a:chart seriesIdx="-4" categoryIdx="1" bldStep="category"/>
                                            </p:graphicEl>
                                          </p:spTgt>
                                        </p:tgtEl>
                                      </p:cBhvr>
                                    </p:animEffect>
                                  </p:childTnLst>
                                </p:cTn>
                              </p:par>
                              <p:par>
                                <p:cTn id="29" presetID="22" presetClass="entr" presetSubtype="4" fill="hold" grpId="0" nodeType="withEffect">
                                  <p:stCondLst>
                                    <p:cond delay="600"/>
                                  </p:stCondLst>
                                  <p:childTnLst>
                                    <p:set>
                                      <p:cBhvr>
                                        <p:cTn id="30" dur="1" fill="hold">
                                          <p:stCondLst>
                                            <p:cond delay="0"/>
                                          </p:stCondLst>
                                        </p:cTn>
                                        <p:tgtEl>
                                          <p:spTgt spid="30">
                                            <p:graphicEl>
                                              <a:chart seriesIdx="-4" categoryIdx="2" bldStep="category"/>
                                            </p:graphicEl>
                                          </p:spTgt>
                                        </p:tgtEl>
                                        <p:attrNameLst>
                                          <p:attrName>style.visibility</p:attrName>
                                        </p:attrNameLst>
                                      </p:cBhvr>
                                      <p:to>
                                        <p:strVal val="visible"/>
                                      </p:to>
                                    </p:set>
                                    <p:animEffect transition="in" filter="wipe(down)">
                                      <p:cBhvr>
                                        <p:cTn id="31" dur="500"/>
                                        <p:tgtEl>
                                          <p:spTgt spid="30">
                                            <p:graphicEl>
                                              <a:chart seriesIdx="-4" categoryIdx="2" bldStep="category"/>
                                            </p:graphicEl>
                                          </p:spTgt>
                                        </p:tgtEl>
                                      </p:cBhvr>
                                    </p:animEffect>
                                  </p:childTnLst>
                                </p:cTn>
                              </p:par>
                              <p:par>
                                <p:cTn id="32" presetID="22" presetClass="entr" presetSubtype="4" fill="hold" grpId="0" nodeType="withEffect">
                                  <p:stCondLst>
                                    <p:cond delay="800"/>
                                  </p:stCondLst>
                                  <p:childTnLst>
                                    <p:set>
                                      <p:cBhvr>
                                        <p:cTn id="33" dur="1" fill="hold">
                                          <p:stCondLst>
                                            <p:cond delay="0"/>
                                          </p:stCondLst>
                                        </p:cTn>
                                        <p:tgtEl>
                                          <p:spTgt spid="30">
                                            <p:graphicEl>
                                              <a:chart seriesIdx="-4" categoryIdx="3" bldStep="category"/>
                                            </p:graphicEl>
                                          </p:spTgt>
                                        </p:tgtEl>
                                        <p:attrNameLst>
                                          <p:attrName>style.visibility</p:attrName>
                                        </p:attrNameLst>
                                      </p:cBhvr>
                                      <p:to>
                                        <p:strVal val="visible"/>
                                      </p:to>
                                    </p:set>
                                    <p:animEffect transition="in" filter="wipe(down)">
                                      <p:cBhvr>
                                        <p:cTn id="34" dur="500"/>
                                        <p:tgtEl>
                                          <p:spTgt spid="30">
                                            <p:graphicEl>
                                              <a:chart seriesIdx="-4" categoryIdx="3" bldStep="category"/>
                                            </p:graphicEl>
                                          </p:spTgt>
                                        </p:tgtEl>
                                      </p:cBhvr>
                                    </p:animEffect>
                                  </p:childTnLst>
                                </p:cTn>
                              </p:par>
                              <p:par>
                                <p:cTn id="35" presetID="22" presetClass="entr" presetSubtype="4" fill="hold" grpId="0" nodeType="withEffect">
                                  <p:stCondLst>
                                    <p:cond delay="1000"/>
                                  </p:stCondLst>
                                  <p:childTnLst>
                                    <p:set>
                                      <p:cBhvr>
                                        <p:cTn id="36" dur="1" fill="hold">
                                          <p:stCondLst>
                                            <p:cond delay="0"/>
                                          </p:stCondLst>
                                        </p:cTn>
                                        <p:tgtEl>
                                          <p:spTgt spid="30">
                                            <p:graphicEl>
                                              <a:chart seriesIdx="-4" categoryIdx="4" bldStep="category"/>
                                            </p:graphicEl>
                                          </p:spTgt>
                                        </p:tgtEl>
                                        <p:attrNameLst>
                                          <p:attrName>style.visibility</p:attrName>
                                        </p:attrNameLst>
                                      </p:cBhvr>
                                      <p:to>
                                        <p:strVal val="visible"/>
                                      </p:to>
                                    </p:set>
                                    <p:animEffect transition="in" filter="wipe(down)">
                                      <p:cBhvr>
                                        <p:cTn id="37" dur="500"/>
                                        <p:tgtEl>
                                          <p:spTgt spid="30">
                                            <p:graphicEl>
                                              <a:chart seriesIdx="-4" categoryIdx="4" bldStep="category"/>
                                            </p:graphicEl>
                                          </p:spTgt>
                                        </p:tgtEl>
                                      </p:cBhvr>
                                    </p:animEffect>
                                  </p:childTnLst>
                                </p:cTn>
                              </p:par>
                              <p:par>
                                <p:cTn id="38" presetID="22" presetClass="entr" presetSubtype="4" fill="hold" grpId="0" nodeType="withEffect">
                                  <p:stCondLst>
                                    <p:cond delay="1200"/>
                                  </p:stCondLst>
                                  <p:childTnLst>
                                    <p:set>
                                      <p:cBhvr>
                                        <p:cTn id="39" dur="1" fill="hold">
                                          <p:stCondLst>
                                            <p:cond delay="0"/>
                                          </p:stCondLst>
                                        </p:cTn>
                                        <p:tgtEl>
                                          <p:spTgt spid="30">
                                            <p:graphicEl>
                                              <a:chart seriesIdx="-4" categoryIdx="5" bldStep="category"/>
                                            </p:graphicEl>
                                          </p:spTgt>
                                        </p:tgtEl>
                                        <p:attrNameLst>
                                          <p:attrName>style.visibility</p:attrName>
                                        </p:attrNameLst>
                                      </p:cBhvr>
                                      <p:to>
                                        <p:strVal val="visible"/>
                                      </p:to>
                                    </p:set>
                                    <p:animEffect transition="in" filter="wipe(down)">
                                      <p:cBhvr>
                                        <p:cTn id="40" dur="500"/>
                                        <p:tgtEl>
                                          <p:spTgt spid="30">
                                            <p:graphicEl>
                                              <a:chart seriesIdx="-4" categoryIdx="5" bldStep="category"/>
                                            </p:graphicEl>
                                          </p:spTgt>
                                        </p:tgtEl>
                                      </p:cBhvr>
                                    </p:animEffect>
                                  </p:childTnLst>
                                </p:cTn>
                              </p:par>
                              <p:par>
                                <p:cTn id="41" presetID="22" presetClass="entr" presetSubtype="4" fill="hold" grpId="0" nodeType="withEffect">
                                  <p:stCondLst>
                                    <p:cond delay="1400"/>
                                  </p:stCondLst>
                                  <p:childTnLst>
                                    <p:set>
                                      <p:cBhvr>
                                        <p:cTn id="42" dur="1" fill="hold">
                                          <p:stCondLst>
                                            <p:cond delay="0"/>
                                          </p:stCondLst>
                                        </p:cTn>
                                        <p:tgtEl>
                                          <p:spTgt spid="30">
                                            <p:graphicEl>
                                              <a:chart seriesIdx="-4" categoryIdx="6" bldStep="category"/>
                                            </p:graphicEl>
                                          </p:spTgt>
                                        </p:tgtEl>
                                        <p:attrNameLst>
                                          <p:attrName>style.visibility</p:attrName>
                                        </p:attrNameLst>
                                      </p:cBhvr>
                                      <p:to>
                                        <p:strVal val="visible"/>
                                      </p:to>
                                    </p:set>
                                    <p:animEffect transition="in" filter="wipe(down)">
                                      <p:cBhvr>
                                        <p:cTn id="43" dur="500"/>
                                        <p:tgtEl>
                                          <p:spTgt spid="30">
                                            <p:graphicEl>
                                              <a:chart seriesIdx="-4" categoryIdx="6" bldStep="category"/>
                                            </p:graphicEl>
                                          </p:spTgt>
                                        </p:tgtEl>
                                      </p:cBhvr>
                                    </p:animEffect>
                                  </p:childTnLst>
                                </p:cTn>
                              </p:par>
                              <p:par>
                                <p:cTn id="44" presetID="22" presetClass="entr" presetSubtype="4" fill="hold" grpId="0" nodeType="withEffect">
                                  <p:stCondLst>
                                    <p:cond delay="1600"/>
                                  </p:stCondLst>
                                  <p:childTnLst>
                                    <p:set>
                                      <p:cBhvr>
                                        <p:cTn id="45" dur="1" fill="hold">
                                          <p:stCondLst>
                                            <p:cond delay="0"/>
                                          </p:stCondLst>
                                        </p:cTn>
                                        <p:tgtEl>
                                          <p:spTgt spid="30">
                                            <p:graphicEl>
                                              <a:chart seriesIdx="-4" categoryIdx="7" bldStep="category"/>
                                            </p:graphicEl>
                                          </p:spTgt>
                                        </p:tgtEl>
                                        <p:attrNameLst>
                                          <p:attrName>style.visibility</p:attrName>
                                        </p:attrNameLst>
                                      </p:cBhvr>
                                      <p:to>
                                        <p:strVal val="visible"/>
                                      </p:to>
                                    </p:set>
                                    <p:animEffect transition="in" filter="wipe(down)">
                                      <p:cBhvr>
                                        <p:cTn id="46" dur="500"/>
                                        <p:tgtEl>
                                          <p:spTgt spid="30">
                                            <p:graphicEl>
                                              <a:chart seriesIdx="-4" categoryIdx="7" bldStep="category"/>
                                            </p:graphicEl>
                                          </p:spTgt>
                                        </p:tgtEl>
                                      </p:cBhvr>
                                    </p:animEffect>
                                  </p:childTnLst>
                                </p:cTn>
                              </p:par>
                              <p:par>
                                <p:cTn id="47" presetID="22" presetClass="entr" presetSubtype="4" fill="hold" grpId="0" nodeType="withEffect">
                                  <p:stCondLst>
                                    <p:cond delay="1800"/>
                                  </p:stCondLst>
                                  <p:childTnLst>
                                    <p:set>
                                      <p:cBhvr>
                                        <p:cTn id="48" dur="1" fill="hold">
                                          <p:stCondLst>
                                            <p:cond delay="0"/>
                                          </p:stCondLst>
                                        </p:cTn>
                                        <p:tgtEl>
                                          <p:spTgt spid="30">
                                            <p:graphicEl>
                                              <a:chart seriesIdx="-4" categoryIdx="8" bldStep="category"/>
                                            </p:graphicEl>
                                          </p:spTgt>
                                        </p:tgtEl>
                                        <p:attrNameLst>
                                          <p:attrName>style.visibility</p:attrName>
                                        </p:attrNameLst>
                                      </p:cBhvr>
                                      <p:to>
                                        <p:strVal val="visible"/>
                                      </p:to>
                                    </p:set>
                                    <p:animEffect transition="in" filter="wipe(down)">
                                      <p:cBhvr>
                                        <p:cTn id="49" dur="500"/>
                                        <p:tgtEl>
                                          <p:spTgt spid="30">
                                            <p:graphicEl>
                                              <a:chart seriesIdx="-4" categoryIdx="8" bldStep="category"/>
                                            </p:graphicEl>
                                          </p:spTgt>
                                        </p:tgtEl>
                                      </p:cBhvr>
                                    </p:animEffect>
                                  </p:childTnLst>
                                </p:cTn>
                              </p:par>
                              <p:par>
                                <p:cTn id="50" presetID="22" presetClass="entr" presetSubtype="4" fill="hold" grpId="0" nodeType="withEffect">
                                  <p:stCondLst>
                                    <p:cond delay="2000"/>
                                  </p:stCondLst>
                                  <p:childTnLst>
                                    <p:set>
                                      <p:cBhvr>
                                        <p:cTn id="51" dur="1" fill="hold">
                                          <p:stCondLst>
                                            <p:cond delay="0"/>
                                          </p:stCondLst>
                                        </p:cTn>
                                        <p:tgtEl>
                                          <p:spTgt spid="30">
                                            <p:graphicEl>
                                              <a:chart seriesIdx="-4" categoryIdx="9" bldStep="category"/>
                                            </p:graphicEl>
                                          </p:spTgt>
                                        </p:tgtEl>
                                        <p:attrNameLst>
                                          <p:attrName>style.visibility</p:attrName>
                                        </p:attrNameLst>
                                      </p:cBhvr>
                                      <p:to>
                                        <p:strVal val="visible"/>
                                      </p:to>
                                    </p:set>
                                    <p:animEffect transition="in" filter="wipe(down)">
                                      <p:cBhvr>
                                        <p:cTn id="52" dur="500"/>
                                        <p:tgtEl>
                                          <p:spTgt spid="30">
                                            <p:graphicEl>
                                              <a:chart seriesIdx="-4" categoryIdx="9" bldStep="category"/>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0" grpId="0"/>
      <p:bldP spid="26" grpId="0"/>
      <p:bldGraphic spid="30" grpId="0">
        <p:bldSub>
          <a:bldChart bld="category"/>
        </p:bldSub>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Oval 7"/>
          <p:cNvSpPr/>
          <p:nvPr/>
        </p:nvSpPr>
        <p:spPr>
          <a:xfrm>
            <a:off x="3048000" y="-3048000"/>
            <a:ext cx="6096000" cy="6096000"/>
          </a:xfrm>
          <a:prstGeom prst="ellipse">
            <a:avLst/>
          </a:prstGeom>
          <a:solidFill>
            <a:schemeClr val="bg1"/>
          </a:solidFill>
          <a:ln>
            <a:noFill/>
          </a:ln>
          <a:effectLst>
            <a:outerShdw blurRad="381000" algn="ctr" rotWithShape="0">
              <a:schemeClr val="bg1">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
        <p:nvSpPr>
          <p:cNvPr id="18" name="矩形 17"/>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5680207" y="-465"/>
            <a:ext cx="238542" cy="238544"/>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3" name="椭圆 32"/>
          <p:cNvSpPr>
            <a:spLocks noChangeAspect="1"/>
          </p:cNvSpPr>
          <p:nvPr/>
        </p:nvSpPr>
        <p:spPr>
          <a:xfrm>
            <a:off x="6392521" y="4413"/>
            <a:ext cx="278298" cy="278301"/>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4" name="椭圆 33"/>
          <p:cNvSpPr>
            <a:spLocks noChangeAspect="1"/>
          </p:cNvSpPr>
          <p:nvPr/>
        </p:nvSpPr>
        <p:spPr>
          <a:xfrm>
            <a:off x="5817700" y="-248815"/>
            <a:ext cx="556599" cy="556603"/>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35" name="标题 1"/>
          <p:cNvSpPr txBox="1">
            <a:spLocks/>
          </p:cNvSpPr>
          <p:nvPr/>
        </p:nvSpPr>
        <p:spPr>
          <a:xfrm>
            <a:off x="838200" y="296257"/>
            <a:ext cx="10515600" cy="53553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3200" smtClean="0"/>
              <a:t>往期工作对比情况分析</a:t>
            </a:r>
            <a:endParaRPr lang="zh-CN" altLang="en-US" sz="3200"/>
          </a:p>
        </p:txBody>
      </p:sp>
      <p:sp>
        <p:nvSpPr>
          <p:cNvPr id="36" name="文本占位符 3"/>
          <p:cNvSpPr txBox="1">
            <a:spLocks/>
          </p:cNvSpPr>
          <p:nvPr/>
        </p:nvSpPr>
        <p:spPr>
          <a:xfrm>
            <a:off x="1904426" y="773979"/>
            <a:ext cx="8383148" cy="28623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US" altLang="zh-CN" sz="1800" smtClean="0"/>
              <a:t>Please add your text content here or copy your text</a:t>
            </a:r>
            <a:endParaRPr lang="en-US" altLang="zh-CN" sz="1800"/>
          </a:p>
        </p:txBody>
      </p:sp>
      <p:sp>
        <p:nvSpPr>
          <p:cNvPr id="37" name="Rectangle 19"/>
          <p:cNvSpPr/>
          <p:nvPr/>
        </p:nvSpPr>
        <p:spPr>
          <a:xfrm>
            <a:off x="1502004" y="5647592"/>
            <a:ext cx="9187992" cy="738664"/>
          </a:xfrm>
          <a:prstGeom prst="rect">
            <a:avLst/>
          </a:prstGeom>
        </p:spPr>
        <p:txBody>
          <a:bodyPr wrap="square">
            <a:spAutoFit/>
          </a:bodyPr>
          <a:lstStyle/>
          <a:p>
            <a:pPr algn="ctr">
              <a:lnSpc>
                <a:spcPct val="150000"/>
              </a:lnSpc>
            </a:pPr>
            <a:r>
              <a:rPr lang="zh-CN" altLang="en-US" sz="14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源文件比展示视频和预览图更高清流畅，并为您精心准备修改教程和素材赠品，即使是新手也能制作出大师级水准的</a:t>
            </a:r>
            <a:r>
              <a:rPr lang="en-US" altLang="zh-CN" sz="14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PPT</a:t>
            </a:r>
            <a:r>
              <a:rPr lang="zh-CN" altLang="en-US" sz="14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。在这里添加相关的文字描述，可以从您的文案中复制需要的内容到这里，选择仅保留文字即可。</a:t>
            </a:r>
            <a:endParaRPr lang="en-US" sz="1200" dirty="0">
              <a:solidFill>
                <a:schemeClr val="bg1">
                  <a:lumMod val="65000"/>
                </a:schemeClr>
              </a:solidFill>
              <a:cs typeface="+mn-ea"/>
              <a:sym typeface="+mn-lt"/>
            </a:endParaRPr>
          </a:p>
        </p:txBody>
      </p:sp>
      <p:grpSp>
        <p:nvGrpSpPr>
          <p:cNvPr id="19" name="组合 18"/>
          <p:cNvGrpSpPr/>
          <p:nvPr/>
        </p:nvGrpSpPr>
        <p:grpSpPr>
          <a:xfrm rot="16200000">
            <a:off x="4808483" y="2410289"/>
            <a:ext cx="2498833" cy="5348236"/>
            <a:chOff x="1912854" y="1390650"/>
            <a:chExt cx="1726726" cy="3695700"/>
          </a:xfrm>
          <a:scene3d>
            <a:camera prst="perspectiveLeft">
              <a:rot lat="0" lon="17699965" rev="0"/>
            </a:camera>
            <a:lightRig rig="threePt" dir="t">
              <a:rot lat="0" lon="0" rev="21594000"/>
            </a:lightRig>
          </a:scene3d>
        </p:grpSpPr>
        <p:sp>
          <p:nvSpPr>
            <p:cNvPr id="20" name="圆角矩形 19"/>
            <p:cNvSpPr/>
            <p:nvPr/>
          </p:nvSpPr>
          <p:spPr>
            <a:xfrm>
              <a:off x="1912854" y="2341177"/>
              <a:ext cx="37785" cy="292488"/>
            </a:xfrm>
            <a:prstGeom prst="roundRect">
              <a:avLst>
                <a:gd name="adj" fmla="val 50000"/>
              </a:avLst>
            </a:prstGeom>
            <a:solidFill>
              <a:srgbClr val="949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1" name="圆角矩形 20"/>
            <p:cNvSpPr/>
            <p:nvPr/>
          </p:nvSpPr>
          <p:spPr>
            <a:xfrm>
              <a:off x="1912854" y="1793204"/>
              <a:ext cx="37785" cy="292488"/>
            </a:xfrm>
            <a:prstGeom prst="roundRect">
              <a:avLst>
                <a:gd name="adj" fmla="val 50000"/>
              </a:avLst>
            </a:prstGeom>
            <a:solidFill>
              <a:srgbClr val="949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2" name="圆角矩形 21"/>
            <p:cNvSpPr/>
            <p:nvPr/>
          </p:nvSpPr>
          <p:spPr>
            <a:xfrm>
              <a:off x="3601795" y="2069046"/>
              <a:ext cx="37785" cy="471055"/>
            </a:xfrm>
            <a:prstGeom prst="roundRect">
              <a:avLst>
                <a:gd name="adj" fmla="val 50000"/>
              </a:avLst>
            </a:prstGeom>
            <a:solidFill>
              <a:srgbClr val="949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23" name="组合 22"/>
            <p:cNvGrpSpPr/>
            <p:nvPr/>
          </p:nvGrpSpPr>
          <p:grpSpPr>
            <a:xfrm>
              <a:off x="1925240" y="1390650"/>
              <a:ext cx="1683544" cy="3695700"/>
              <a:chOff x="1925240" y="1390650"/>
              <a:chExt cx="1683544" cy="3695700"/>
            </a:xfrm>
          </p:grpSpPr>
          <p:sp>
            <p:nvSpPr>
              <p:cNvPr id="39" name="圆角矩形 38"/>
              <p:cNvSpPr/>
              <p:nvPr/>
            </p:nvSpPr>
            <p:spPr>
              <a:xfrm>
                <a:off x="1925240" y="1390650"/>
                <a:ext cx="1683544" cy="3695700"/>
              </a:xfrm>
              <a:prstGeom prst="roundRect">
                <a:avLst>
                  <a:gd name="adj" fmla="val 18953"/>
                </a:avLst>
              </a:prstGeom>
              <a:gradFill>
                <a:gsLst>
                  <a:gs pos="0">
                    <a:schemeClr val="bg1"/>
                  </a:gs>
                  <a:gs pos="100000">
                    <a:srgbClr val="ECECEC"/>
                  </a:gs>
                </a:gsLst>
                <a:lin ang="5400000" scaled="1"/>
              </a:gradFill>
              <a:ln>
                <a:noFill/>
              </a:ln>
              <a:effectLst>
                <a:outerShdw blurRad="152400" dist="50800" dir="5400000" algn="t"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0" name="圆角矩形 39"/>
              <p:cNvSpPr/>
              <p:nvPr/>
            </p:nvSpPr>
            <p:spPr>
              <a:xfrm>
                <a:off x="1925240" y="1408945"/>
                <a:ext cx="1683544" cy="3659108"/>
              </a:xfrm>
              <a:prstGeom prst="roundRect">
                <a:avLst>
                  <a:gd name="adj" fmla="val 18953"/>
                </a:avLst>
              </a:pr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24" name="矩形 23"/>
            <p:cNvSpPr/>
            <p:nvPr/>
          </p:nvSpPr>
          <p:spPr>
            <a:xfrm>
              <a:off x="2047874" y="1933575"/>
              <a:ext cx="1438275" cy="2609850"/>
            </a:xfrm>
            <a:prstGeom prst="rect">
              <a:avLst/>
            </a:prstGeom>
            <a:solidFill>
              <a:srgbClr val="F2F2F2"/>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5" name="圆角矩形 24"/>
            <p:cNvSpPr/>
            <p:nvPr/>
          </p:nvSpPr>
          <p:spPr>
            <a:xfrm>
              <a:off x="2575730" y="1655263"/>
              <a:ext cx="382562" cy="70847"/>
            </a:xfrm>
            <a:prstGeom prst="roundRect">
              <a:avLst>
                <a:gd name="adj" fmla="val 50000"/>
              </a:avLst>
            </a:prstGeom>
            <a:solidFill>
              <a:srgbClr val="D1D1D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6" name="椭圆 25"/>
            <p:cNvSpPr/>
            <p:nvPr/>
          </p:nvSpPr>
          <p:spPr>
            <a:xfrm>
              <a:off x="3258360" y="1638675"/>
              <a:ext cx="102334" cy="102334"/>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8" name="椭圆 37"/>
            <p:cNvSpPr/>
            <p:nvPr/>
          </p:nvSpPr>
          <p:spPr>
            <a:xfrm>
              <a:off x="2648931" y="4673837"/>
              <a:ext cx="236160" cy="236160"/>
            </a:xfrm>
            <a:prstGeom prst="ellipse">
              <a:avLst/>
            </a:prstGeom>
            <a:solidFill>
              <a:srgbClr val="FAFAFA"/>
            </a:solidFill>
            <a:ln>
              <a:solidFill>
                <a:schemeClr val="bg1">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41" name="平行四边形 40"/>
          <p:cNvSpPr/>
          <p:nvPr/>
        </p:nvSpPr>
        <p:spPr>
          <a:xfrm>
            <a:off x="4461979" y="4712092"/>
            <a:ext cx="862142" cy="546516"/>
          </a:xfrm>
          <a:prstGeom prst="parallelogram">
            <a:avLst>
              <a:gd name="adj" fmla="val 62928"/>
            </a:avLst>
          </a:prstGeom>
          <a:gradFill>
            <a:gsLst>
              <a:gs pos="0">
                <a:srgbClr val="FBFBFB">
                  <a:alpha val="0"/>
                </a:srgbClr>
              </a:gs>
              <a:gs pos="50000">
                <a:srgbClr val="BDBDBD">
                  <a:alpha val="30000"/>
                </a:srgbClr>
              </a:gs>
              <a:gs pos="100000">
                <a:schemeClr val="bg1">
                  <a:lumMod val="50000"/>
                  <a:alpha val="5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2" name="平行四边形 41"/>
          <p:cNvSpPr/>
          <p:nvPr/>
        </p:nvSpPr>
        <p:spPr>
          <a:xfrm>
            <a:off x="5307118" y="4712092"/>
            <a:ext cx="862142" cy="546516"/>
          </a:xfrm>
          <a:prstGeom prst="parallelogram">
            <a:avLst>
              <a:gd name="adj" fmla="val 62928"/>
            </a:avLst>
          </a:prstGeom>
          <a:gradFill>
            <a:gsLst>
              <a:gs pos="0">
                <a:srgbClr val="FBFBFB">
                  <a:alpha val="0"/>
                </a:srgbClr>
              </a:gs>
              <a:gs pos="50000">
                <a:srgbClr val="BDBDBD">
                  <a:alpha val="30000"/>
                </a:srgbClr>
              </a:gs>
              <a:gs pos="100000">
                <a:schemeClr val="bg1">
                  <a:lumMod val="50000"/>
                  <a:alpha val="5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3" name="平行四边形 42"/>
          <p:cNvSpPr/>
          <p:nvPr/>
        </p:nvSpPr>
        <p:spPr>
          <a:xfrm>
            <a:off x="6154933" y="4712092"/>
            <a:ext cx="862142" cy="546516"/>
          </a:xfrm>
          <a:prstGeom prst="parallelogram">
            <a:avLst>
              <a:gd name="adj" fmla="val 62928"/>
            </a:avLst>
          </a:prstGeom>
          <a:gradFill>
            <a:gsLst>
              <a:gs pos="0">
                <a:srgbClr val="FBFBFB">
                  <a:alpha val="0"/>
                </a:srgbClr>
              </a:gs>
              <a:gs pos="50000">
                <a:srgbClr val="BDBDBD">
                  <a:alpha val="30000"/>
                </a:srgbClr>
              </a:gs>
              <a:gs pos="100000">
                <a:schemeClr val="bg1">
                  <a:lumMod val="50000"/>
                  <a:alpha val="5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4" name="平行四边形 43"/>
          <p:cNvSpPr/>
          <p:nvPr/>
        </p:nvSpPr>
        <p:spPr>
          <a:xfrm>
            <a:off x="7049995" y="4712092"/>
            <a:ext cx="862142" cy="546516"/>
          </a:xfrm>
          <a:prstGeom prst="parallelogram">
            <a:avLst>
              <a:gd name="adj" fmla="val 62928"/>
            </a:avLst>
          </a:prstGeom>
          <a:gradFill>
            <a:gsLst>
              <a:gs pos="0">
                <a:srgbClr val="FBFBFB">
                  <a:alpha val="0"/>
                </a:srgbClr>
              </a:gs>
              <a:gs pos="50000">
                <a:srgbClr val="BDBDBD">
                  <a:alpha val="30000"/>
                </a:srgbClr>
              </a:gs>
              <a:gs pos="100000">
                <a:schemeClr val="bg1">
                  <a:lumMod val="50000"/>
                  <a:alpha val="50000"/>
                </a:schemeClr>
              </a:gs>
            </a:gsLst>
            <a:lin ang="5400000" scaled="1"/>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aphicFrame>
        <p:nvGraphicFramePr>
          <p:cNvPr id="45" name="图表 44"/>
          <p:cNvGraphicFramePr/>
          <p:nvPr>
            <p:extLst>
              <p:ext uri="{D42A27DB-BD31-4B8C-83A1-F6EECF244321}">
                <p14:modId xmlns:p14="http://schemas.microsoft.com/office/powerpoint/2010/main" val="122738579"/>
              </p:ext>
            </p:extLst>
          </p:nvPr>
        </p:nvGraphicFramePr>
        <p:xfrm>
          <a:off x="4134658" y="1639394"/>
          <a:ext cx="3745193" cy="374627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4069440326"/>
      </p:ext>
    </p:extLst>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par>
                                    <p:cTn id="8" presetID="2" presetClass="entr" presetSubtype="1" fill="hold" grpId="0" nodeType="withEffect" p14:presetBounceEnd="80000">
                                      <p:stCondLst>
                                        <p:cond delay="0"/>
                                      </p:stCondLst>
                                      <p:childTnLst>
                                        <p:set>
                                          <p:cBhvr>
                                            <p:cTn id="9" dur="1" fill="hold">
                                              <p:stCondLst>
                                                <p:cond delay="0"/>
                                              </p:stCondLst>
                                            </p:cTn>
                                            <p:tgtEl>
                                              <p:spTgt spid="34"/>
                                            </p:tgtEl>
                                            <p:attrNameLst>
                                              <p:attrName>style.visibility</p:attrName>
                                            </p:attrNameLst>
                                          </p:cBhvr>
                                          <p:to>
                                            <p:strVal val="visible"/>
                                          </p:to>
                                        </p:set>
                                        <p:anim calcmode="lin" valueType="num" p14:bounceEnd="80000">
                                          <p:cBhvr additive="base">
                                            <p:cTn id="10" dur="1000" fill="hold"/>
                                            <p:tgtEl>
                                              <p:spTgt spid="34"/>
                                            </p:tgtEl>
                                            <p:attrNameLst>
                                              <p:attrName>ppt_x</p:attrName>
                                            </p:attrNameLst>
                                          </p:cBhvr>
                                          <p:tavLst>
                                            <p:tav tm="0">
                                              <p:val>
                                                <p:strVal val="#ppt_x"/>
                                              </p:val>
                                            </p:tav>
                                            <p:tav tm="100000">
                                              <p:val>
                                                <p:strVal val="#ppt_x"/>
                                              </p:val>
                                            </p:tav>
                                          </p:tavLst>
                                        </p:anim>
                                        <p:anim calcmode="lin" valueType="num" p14:bounceEnd="80000">
                                          <p:cBhvr additive="base">
                                            <p:cTn id="11" dur="1000" fill="hold"/>
                                            <p:tgtEl>
                                              <p:spTgt spid="34"/>
                                            </p:tgtEl>
                                            <p:attrNameLst>
                                              <p:attrName>ppt_y</p:attrName>
                                            </p:attrNameLst>
                                          </p:cBhvr>
                                          <p:tavLst>
                                            <p:tav tm="0">
                                              <p:val>
                                                <p:strVal val="0-#ppt_h/2"/>
                                              </p:val>
                                            </p:tav>
                                            <p:tav tm="100000">
                                              <p:val>
                                                <p:strVal val="#ppt_y"/>
                                              </p:val>
                                            </p:tav>
                                          </p:tavLst>
                                        </p:anim>
                                      </p:childTnLst>
                                    </p:cTn>
                                  </p:par>
                                  <p:par>
                                    <p:cTn id="12" presetID="2" presetClass="entr" presetSubtype="1" fill="hold" grpId="0" nodeType="withEffect" p14:presetBounceEnd="80000">
                                      <p:stCondLst>
                                        <p:cond delay="250"/>
                                      </p:stCondLst>
                                      <p:childTnLst>
                                        <p:set>
                                          <p:cBhvr>
                                            <p:cTn id="13" dur="1" fill="hold">
                                              <p:stCondLst>
                                                <p:cond delay="0"/>
                                              </p:stCondLst>
                                            </p:cTn>
                                            <p:tgtEl>
                                              <p:spTgt spid="33"/>
                                            </p:tgtEl>
                                            <p:attrNameLst>
                                              <p:attrName>style.visibility</p:attrName>
                                            </p:attrNameLst>
                                          </p:cBhvr>
                                          <p:to>
                                            <p:strVal val="visible"/>
                                          </p:to>
                                        </p:set>
                                        <p:anim calcmode="lin" valueType="num" p14:bounceEnd="80000">
                                          <p:cBhvr additive="base">
                                            <p:cTn id="14" dur="1000" fill="hold"/>
                                            <p:tgtEl>
                                              <p:spTgt spid="33"/>
                                            </p:tgtEl>
                                            <p:attrNameLst>
                                              <p:attrName>ppt_x</p:attrName>
                                            </p:attrNameLst>
                                          </p:cBhvr>
                                          <p:tavLst>
                                            <p:tav tm="0">
                                              <p:val>
                                                <p:strVal val="#ppt_x"/>
                                              </p:val>
                                            </p:tav>
                                            <p:tav tm="100000">
                                              <p:val>
                                                <p:strVal val="#ppt_x"/>
                                              </p:val>
                                            </p:tav>
                                          </p:tavLst>
                                        </p:anim>
                                        <p:anim calcmode="lin" valueType="num" p14:bounceEnd="80000">
                                          <p:cBhvr additive="base">
                                            <p:cTn id="15" dur="1000" fill="hold"/>
                                            <p:tgtEl>
                                              <p:spTgt spid="33"/>
                                            </p:tgtEl>
                                            <p:attrNameLst>
                                              <p:attrName>ppt_y</p:attrName>
                                            </p:attrNameLst>
                                          </p:cBhvr>
                                          <p:tavLst>
                                            <p:tav tm="0">
                                              <p:val>
                                                <p:strVal val="0-#ppt_h/2"/>
                                              </p:val>
                                            </p:tav>
                                            <p:tav tm="100000">
                                              <p:val>
                                                <p:strVal val="#ppt_y"/>
                                              </p:val>
                                            </p:tav>
                                          </p:tavLst>
                                        </p:anim>
                                      </p:childTnLst>
                                    </p:cTn>
                                  </p:par>
                                  <p:par>
                                    <p:cTn id="16" presetID="2" presetClass="entr" presetSubtype="1" fill="hold" grpId="0" nodeType="withEffect" p14:presetBounceEnd="80000">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14:bounceEnd="80000">
                                          <p:cBhvr additive="base">
                                            <p:cTn id="18" dur="1000" fill="hold"/>
                                            <p:tgtEl>
                                              <p:spTgt spid="32"/>
                                            </p:tgtEl>
                                            <p:attrNameLst>
                                              <p:attrName>ppt_x</p:attrName>
                                            </p:attrNameLst>
                                          </p:cBhvr>
                                          <p:tavLst>
                                            <p:tav tm="0">
                                              <p:val>
                                                <p:strVal val="#ppt_x"/>
                                              </p:val>
                                            </p:tav>
                                            <p:tav tm="100000">
                                              <p:val>
                                                <p:strVal val="#ppt_x"/>
                                              </p:val>
                                            </p:tav>
                                          </p:tavLst>
                                        </p:anim>
                                        <p:anim calcmode="lin" valueType="num" p14:bounceEnd="80000">
                                          <p:cBhvr additive="base">
                                            <p:cTn id="19" dur="1000" fill="hold"/>
                                            <p:tgtEl>
                                              <p:spTgt spid="32"/>
                                            </p:tgtEl>
                                            <p:attrNameLst>
                                              <p:attrName>ppt_y</p:attrName>
                                            </p:attrNameLst>
                                          </p:cBhvr>
                                          <p:tavLst>
                                            <p:tav tm="0">
                                              <p:val>
                                                <p:strVal val="0-#ppt_h/2"/>
                                              </p:val>
                                            </p:tav>
                                            <p:tav tm="100000">
                                              <p:val>
                                                <p:strVal val="#ppt_y"/>
                                              </p:val>
                                            </p:tav>
                                          </p:tavLst>
                                        </p:anim>
                                      </p:childTnLst>
                                    </p:cTn>
                                  </p:par>
                                  <p:par>
                                    <p:cTn id="20" presetID="10" presetClass="entr" presetSubtype="0" fill="hold" grpId="0" nodeType="withEffect">
                                      <p:stCondLst>
                                        <p:cond delay="150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par>
                              <p:cTn id="23" fill="hold">
                                <p:stCondLst>
                                  <p:cond delay="2000"/>
                                </p:stCondLst>
                                <p:childTnLst>
                                  <p:par>
                                    <p:cTn id="24" presetID="37"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900" decel="100000" fill="hold"/>
                                            <p:tgtEl>
                                              <p:spTgt spid="19"/>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5">
                                                <p:graphicEl>
                                                  <a:chart seriesIdx="-3" categoryIdx="-3" bldStep="gridLegend"/>
                                                </p:graphicEl>
                                              </p:spTgt>
                                            </p:tgtEl>
                                            <p:attrNameLst>
                                              <p:attrName>style.visibility</p:attrName>
                                            </p:attrNameLst>
                                          </p:cBhvr>
                                          <p:to>
                                            <p:strVal val="visible"/>
                                          </p:to>
                                        </p:set>
                                        <p:animEffect transition="in" filter="wipe(left)">
                                          <p:cBhvr>
                                            <p:cTn id="33" dur="1000"/>
                                            <p:tgtEl>
                                              <p:spTgt spid="45">
                                                <p:graphicEl>
                                                  <a:chart seriesIdx="-3" categoryIdx="-3" bldStep="gridLegend"/>
                                                </p:graphicEl>
                                              </p:spTgt>
                                            </p:tgtEl>
                                          </p:cBhvr>
                                        </p:animEffect>
                                      </p:childTnLst>
                                    </p:cTn>
                                  </p:par>
                                </p:childTnLst>
                              </p:cTn>
                            </p:par>
                            <p:par>
                              <p:cTn id="34" fill="hold">
                                <p:stCondLst>
                                  <p:cond delay="4000"/>
                                </p:stCondLst>
                                <p:childTnLst>
                                  <p:par>
                                    <p:cTn id="35" presetID="22" presetClass="entr" presetSubtype="4" fill="hold" grpId="0" nodeType="afterEffect">
                                      <p:stCondLst>
                                        <p:cond delay="0"/>
                                      </p:stCondLst>
                                      <p:childTnLst>
                                        <p:set>
                                          <p:cBhvr>
                                            <p:cTn id="36" dur="1" fill="hold">
                                              <p:stCondLst>
                                                <p:cond delay="0"/>
                                              </p:stCondLst>
                                            </p:cTn>
                                            <p:tgtEl>
                                              <p:spTgt spid="45">
                                                <p:graphicEl>
                                                  <a:chart seriesIdx="-4" categoryIdx="0" bldStep="category"/>
                                                </p:graphicEl>
                                              </p:spTgt>
                                            </p:tgtEl>
                                            <p:attrNameLst>
                                              <p:attrName>style.visibility</p:attrName>
                                            </p:attrNameLst>
                                          </p:cBhvr>
                                          <p:to>
                                            <p:strVal val="visible"/>
                                          </p:to>
                                        </p:set>
                                        <p:animEffect transition="in" filter="wipe(down)">
                                          <p:cBhvr>
                                            <p:cTn id="37" dur="500"/>
                                            <p:tgtEl>
                                              <p:spTgt spid="45">
                                                <p:graphicEl>
                                                  <a:chart seriesIdx="-4" categoryIdx="0" bldStep="category"/>
                                                </p:graphic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left)">
                                          <p:cBhvr>
                                            <p:cTn id="40" dur="500"/>
                                            <p:tgtEl>
                                              <p:spTgt spid="41"/>
                                            </p:tgtEl>
                                          </p:cBhvr>
                                        </p:animEffect>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45">
                                                <p:graphicEl>
                                                  <a:chart seriesIdx="-4" categoryIdx="1" bldStep="category"/>
                                                </p:graphicEl>
                                              </p:spTgt>
                                            </p:tgtEl>
                                            <p:attrNameLst>
                                              <p:attrName>style.visibility</p:attrName>
                                            </p:attrNameLst>
                                          </p:cBhvr>
                                          <p:to>
                                            <p:strVal val="visible"/>
                                          </p:to>
                                        </p:set>
                                        <p:animEffect transition="in" filter="wipe(down)">
                                          <p:cBhvr>
                                            <p:cTn id="44" dur="500"/>
                                            <p:tgtEl>
                                              <p:spTgt spid="45">
                                                <p:graphicEl>
                                                  <a:chart seriesIdx="-4" categoryIdx="1" bldStep="category"/>
                                                </p:graphicEl>
                                              </p:spTgt>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left)">
                                          <p:cBhvr>
                                            <p:cTn id="47" dur="500"/>
                                            <p:tgtEl>
                                              <p:spTgt spid="42"/>
                                            </p:tgtEl>
                                          </p:cBhvr>
                                        </p:animEffect>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45">
                                                <p:graphicEl>
                                                  <a:chart seriesIdx="-4" categoryIdx="2" bldStep="category"/>
                                                </p:graphicEl>
                                              </p:spTgt>
                                            </p:tgtEl>
                                            <p:attrNameLst>
                                              <p:attrName>style.visibility</p:attrName>
                                            </p:attrNameLst>
                                          </p:cBhvr>
                                          <p:to>
                                            <p:strVal val="visible"/>
                                          </p:to>
                                        </p:set>
                                        <p:animEffect transition="in" filter="wipe(down)">
                                          <p:cBhvr>
                                            <p:cTn id="51" dur="500"/>
                                            <p:tgtEl>
                                              <p:spTgt spid="45">
                                                <p:graphicEl>
                                                  <a:chart seriesIdx="-4" categoryIdx="2" bldStep="category"/>
                                                </p:graphicEl>
                                              </p:spTgt>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500"/>
                                            <p:tgtEl>
                                              <p:spTgt spid="43"/>
                                            </p:tgtEl>
                                          </p:cBhvr>
                                        </p:animEffect>
                                      </p:childTnLst>
                                    </p:cTn>
                                  </p:par>
                                </p:childTnLst>
                              </p:cTn>
                            </p:par>
                            <p:par>
                              <p:cTn id="55" fill="hold">
                                <p:stCondLst>
                                  <p:cond delay="5500"/>
                                </p:stCondLst>
                                <p:childTnLst>
                                  <p:par>
                                    <p:cTn id="56" presetID="22" presetClass="entr" presetSubtype="4" fill="hold" grpId="0" nodeType="afterEffect">
                                      <p:stCondLst>
                                        <p:cond delay="0"/>
                                      </p:stCondLst>
                                      <p:childTnLst>
                                        <p:set>
                                          <p:cBhvr>
                                            <p:cTn id="57" dur="1" fill="hold">
                                              <p:stCondLst>
                                                <p:cond delay="0"/>
                                              </p:stCondLst>
                                            </p:cTn>
                                            <p:tgtEl>
                                              <p:spTgt spid="45">
                                                <p:graphicEl>
                                                  <a:chart seriesIdx="-4" categoryIdx="3" bldStep="category"/>
                                                </p:graphicEl>
                                              </p:spTgt>
                                            </p:tgtEl>
                                            <p:attrNameLst>
                                              <p:attrName>style.visibility</p:attrName>
                                            </p:attrNameLst>
                                          </p:cBhvr>
                                          <p:to>
                                            <p:strVal val="visible"/>
                                          </p:to>
                                        </p:set>
                                        <p:animEffect transition="in" filter="wipe(down)">
                                          <p:cBhvr>
                                            <p:cTn id="58" dur="500"/>
                                            <p:tgtEl>
                                              <p:spTgt spid="45">
                                                <p:graphicEl>
                                                  <a:chart seriesIdx="-4" categoryIdx="3" bldStep="category"/>
                                                </p:graphicEl>
                                              </p:spTgt>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2" grpId="0" animBg="1"/>
          <p:bldP spid="33" grpId="0" animBg="1"/>
          <p:bldP spid="34" grpId="0" animBg="1"/>
          <p:bldP spid="37" grpId="0"/>
          <p:bldP spid="41" grpId="0" animBg="1"/>
          <p:bldP spid="42" grpId="0" animBg="1"/>
          <p:bldP spid="43" grpId="0" animBg="1"/>
          <p:bldP spid="44" grpId="0" animBg="1"/>
          <p:bldGraphic spid="45" grpId="0">
            <p:bldSub>
              <a:bldChart bld="category"/>
            </p:bldSub>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childTnLst>
                                    </p:cTn>
                                  </p:par>
                                  <p:par>
                                    <p:cTn id="8" presetID="2" presetClass="entr" presetSubtype="1" fill="hold" grpId="0" nodeType="withEffect">
                                      <p:stCondLst>
                                        <p:cond delay="0"/>
                                      </p:stCondLst>
                                      <p:childTnLst>
                                        <p:set>
                                          <p:cBhvr>
                                            <p:cTn id="9" dur="1" fill="hold">
                                              <p:stCondLst>
                                                <p:cond delay="0"/>
                                              </p:stCondLst>
                                            </p:cTn>
                                            <p:tgtEl>
                                              <p:spTgt spid="34"/>
                                            </p:tgtEl>
                                            <p:attrNameLst>
                                              <p:attrName>style.visibility</p:attrName>
                                            </p:attrNameLst>
                                          </p:cBhvr>
                                          <p:to>
                                            <p:strVal val="visible"/>
                                          </p:to>
                                        </p:set>
                                        <p:anim calcmode="lin" valueType="num">
                                          <p:cBhvr additive="base">
                                            <p:cTn id="10" dur="1000" fill="hold"/>
                                            <p:tgtEl>
                                              <p:spTgt spid="34"/>
                                            </p:tgtEl>
                                            <p:attrNameLst>
                                              <p:attrName>ppt_x</p:attrName>
                                            </p:attrNameLst>
                                          </p:cBhvr>
                                          <p:tavLst>
                                            <p:tav tm="0">
                                              <p:val>
                                                <p:strVal val="#ppt_x"/>
                                              </p:val>
                                            </p:tav>
                                            <p:tav tm="100000">
                                              <p:val>
                                                <p:strVal val="#ppt_x"/>
                                              </p:val>
                                            </p:tav>
                                          </p:tavLst>
                                        </p:anim>
                                        <p:anim calcmode="lin" valueType="num">
                                          <p:cBhvr additive="base">
                                            <p:cTn id="11" dur="1000" fill="hold"/>
                                            <p:tgtEl>
                                              <p:spTgt spid="34"/>
                                            </p:tgtEl>
                                            <p:attrNameLst>
                                              <p:attrName>ppt_y</p:attrName>
                                            </p:attrNameLst>
                                          </p:cBhvr>
                                          <p:tavLst>
                                            <p:tav tm="0">
                                              <p:val>
                                                <p:strVal val="0-#ppt_h/2"/>
                                              </p:val>
                                            </p:tav>
                                            <p:tav tm="100000">
                                              <p:val>
                                                <p:strVal val="#ppt_y"/>
                                              </p:val>
                                            </p:tav>
                                          </p:tavLst>
                                        </p:anim>
                                      </p:childTnLst>
                                    </p:cTn>
                                  </p:par>
                                  <p:par>
                                    <p:cTn id="12" presetID="2" presetClass="entr" presetSubtype="1" fill="hold" grpId="0" nodeType="withEffect">
                                      <p:stCondLst>
                                        <p:cond delay="250"/>
                                      </p:stCondLst>
                                      <p:childTnLst>
                                        <p:set>
                                          <p:cBhvr>
                                            <p:cTn id="13" dur="1" fill="hold">
                                              <p:stCondLst>
                                                <p:cond delay="0"/>
                                              </p:stCondLst>
                                            </p:cTn>
                                            <p:tgtEl>
                                              <p:spTgt spid="33"/>
                                            </p:tgtEl>
                                            <p:attrNameLst>
                                              <p:attrName>style.visibility</p:attrName>
                                            </p:attrNameLst>
                                          </p:cBhvr>
                                          <p:to>
                                            <p:strVal val="visible"/>
                                          </p:to>
                                        </p:set>
                                        <p:anim calcmode="lin" valueType="num">
                                          <p:cBhvr additive="base">
                                            <p:cTn id="14" dur="1000" fill="hold"/>
                                            <p:tgtEl>
                                              <p:spTgt spid="33"/>
                                            </p:tgtEl>
                                            <p:attrNameLst>
                                              <p:attrName>ppt_x</p:attrName>
                                            </p:attrNameLst>
                                          </p:cBhvr>
                                          <p:tavLst>
                                            <p:tav tm="0">
                                              <p:val>
                                                <p:strVal val="#ppt_x"/>
                                              </p:val>
                                            </p:tav>
                                            <p:tav tm="100000">
                                              <p:val>
                                                <p:strVal val="#ppt_x"/>
                                              </p:val>
                                            </p:tav>
                                          </p:tavLst>
                                        </p:anim>
                                        <p:anim calcmode="lin" valueType="num">
                                          <p:cBhvr additive="base">
                                            <p:cTn id="15" dur="1000" fill="hold"/>
                                            <p:tgtEl>
                                              <p:spTgt spid="33"/>
                                            </p:tgtEl>
                                            <p:attrNameLst>
                                              <p:attrName>ppt_y</p:attrName>
                                            </p:attrNameLst>
                                          </p:cBhvr>
                                          <p:tavLst>
                                            <p:tav tm="0">
                                              <p:val>
                                                <p:strVal val="0-#ppt_h/2"/>
                                              </p:val>
                                            </p:tav>
                                            <p:tav tm="100000">
                                              <p:val>
                                                <p:strVal val="#ppt_y"/>
                                              </p:val>
                                            </p:tav>
                                          </p:tavLst>
                                        </p:anim>
                                      </p:childTnLst>
                                    </p:cTn>
                                  </p:par>
                                  <p:par>
                                    <p:cTn id="16" presetID="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 calcmode="lin" valueType="num">
                                          <p:cBhvr additive="base">
                                            <p:cTn id="18" dur="1000" fill="hold"/>
                                            <p:tgtEl>
                                              <p:spTgt spid="32"/>
                                            </p:tgtEl>
                                            <p:attrNameLst>
                                              <p:attrName>ppt_x</p:attrName>
                                            </p:attrNameLst>
                                          </p:cBhvr>
                                          <p:tavLst>
                                            <p:tav tm="0">
                                              <p:val>
                                                <p:strVal val="#ppt_x"/>
                                              </p:val>
                                            </p:tav>
                                            <p:tav tm="100000">
                                              <p:val>
                                                <p:strVal val="#ppt_x"/>
                                              </p:val>
                                            </p:tav>
                                          </p:tavLst>
                                        </p:anim>
                                        <p:anim calcmode="lin" valueType="num">
                                          <p:cBhvr additive="base">
                                            <p:cTn id="19" dur="1000" fill="hold"/>
                                            <p:tgtEl>
                                              <p:spTgt spid="32"/>
                                            </p:tgtEl>
                                            <p:attrNameLst>
                                              <p:attrName>ppt_y</p:attrName>
                                            </p:attrNameLst>
                                          </p:cBhvr>
                                          <p:tavLst>
                                            <p:tav tm="0">
                                              <p:val>
                                                <p:strVal val="0-#ppt_h/2"/>
                                              </p:val>
                                            </p:tav>
                                            <p:tav tm="100000">
                                              <p:val>
                                                <p:strVal val="#ppt_y"/>
                                              </p:val>
                                            </p:tav>
                                          </p:tavLst>
                                        </p:anim>
                                      </p:childTnLst>
                                    </p:cTn>
                                  </p:par>
                                  <p:par>
                                    <p:cTn id="20" presetID="10" presetClass="entr" presetSubtype="0" fill="hold" grpId="0" nodeType="withEffect">
                                      <p:stCondLst>
                                        <p:cond delay="1500"/>
                                      </p:stCondLst>
                                      <p:childTnLst>
                                        <p:set>
                                          <p:cBhvr>
                                            <p:cTn id="21" dur="1" fill="hold">
                                              <p:stCondLst>
                                                <p:cond delay="0"/>
                                              </p:stCondLst>
                                            </p:cTn>
                                            <p:tgtEl>
                                              <p:spTgt spid="37"/>
                                            </p:tgtEl>
                                            <p:attrNameLst>
                                              <p:attrName>style.visibility</p:attrName>
                                            </p:attrNameLst>
                                          </p:cBhvr>
                                          <p:to>
                                            <p:strVal val="visible"/>
                                          </p:to>
                                        </p:set>
                                        <p:animEffect transition="in" filter="fade">
                                          <p:cBhvr>
                                            <p:cTn id="22" dur="500"/>
                                            <p:tgtEl>
                                              <p:spTgt spid="37"/>
                                            </p:tgtEl>
                                          </p:cBhvr>
                                        </p:animEffect>
                                      </p:childTnLst>
                                    </p:cTn>
                                  </p:par>
                                </p:childTnLst>
                              </p:cTn>
                            </p:par>
                            <p:par>
                              <p:cTn id="23" fill="hold">
                                <p:stCondLst>
                                  <p:cond delay="2000"/>
                                </p:stCondLst>
                                <p:childTnLst>
                                  <p:par>
                                    <p:cTn id="24" presetID="37"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900" decel="100000" fill="hold"/>
                                            <p:tgtEl>
                                              <p:spTgt spid="19"/>
                                            </p:tgtEl>
                                            <p:attrNameLst>
                                              <p:attrName>ppt_y</p:attrName>
                                            </p:attrNameLst>
                                          </p:cBhvr>
                                          <p:tavLst>
                                            <p:tav tm="0">
                                              <p:val>
                                                <p:strVal val="#ppt_y+1"/>
                                              </p:val>
                                            </p:tav>
                                            <p:tav tm="100000">
                                              <p:val>
                                                <p:strVal val="#ppt_y-.03"/>
                                              </p:val>
                                            </p:tav>
                                          </p:tavLst>
                                        </p:anim>
                                        <p:anim calcmode="lin" valueType="num">
                                          <p:cBhvr>
                                            <p:cTn id="29"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45">
                                                <p:graphicEl>
                                                  <a:chart seriesIdx="-3" categoryIdx="-3" bldStep="gridLegend"/>
                                                </p:graphicEl>
                                              </p:spTgt>
                                            </p:tgtEl>
                                            <p:attrNameLst>
                                              <p:attrName>style.visibility</p:attrName>
                                            </p:attrNameLst>
                                          </p:cBhvr>
                                          <p:to>
                                            <p:strVal val="visible"/>
                                          </p:to>
                                        </p:set>
                                        <p:animEffect transition="in" filter="wipe(left)">
                                          <p:cBhvr>
                                            <p:cTn id="33" dur="1000"/>
                                            <p:tgtEl>
                                              <p:spTgt spid="45">
                                                <p:graphicEl>
                                                  <a:chart seriesIdx="-3" categoryIdx="-3" bldStep="gridLegend"/>
                                                </p:graphicEl>
                                              </p:spTgt>
                                            </p:tgtEl>
                                          </p:cBhvr>
                                        </p:animEffect>
                                      </p:childTnLst>
                                    </p:cTn>
                                  </p:par>
                                </p:childTnLst>
                              </p:cTn>
                            </p:par>
                            <p:par>
                              <p:cTn id="34" fill="hold">
                                <p:stCondLst>
                                  <p:cond delay="4000"/>
                                </p:stCondLst>
                                <p:childTnLst>
                                  <p:par>
                                    <p:cTn id="35" presetID="22" presetClass="entr" presetSubtype="4" fill="hold" grpId="0" nodeType="afterEffect">
                                      <p:stCondLst>
                                        <p:cond delay="0"/>
                                      </p:stCondLst>
                                      <p:childTnLst>
                                        <p:set>
                                          <p:cBhvr>
                                            <p:cTn id="36" dur="1" fill="hold">
                                              <p:stCondLst>
                                                <p:cond delay="0"/>
                                              </p:stCondLst>
                                            </p:cTn>
                                            <p:tgtEl>
                                              <p:spTgt spid="45">
                                                <p:graphicEl>
                                                  <a:chart seriesIdx="-4" categoryIdx="0" bldStep="category"/>
                                                </p:graphicEl>
                                              </p:spTgt>
                                            </p:tgtEl>
                                            <p:attrNameLst>
                                              <p:attrName>style.visibility</p:attrName>
                                            </p:attrNameLst>
                                          </p:cBhvr>
                                          <p:to>
                                            <p:strVal val="visible"/>
                                          </p:to>
                                        </p:set>
                                        <p:animEffect transition="in" filter="wipe(down)">
                                          <p:cBhvr>
                                            <p:cTn id="37" dur="500"/>
                                            <p:tgtEl>
                                              <p:spTgt spid="45">
                                                <p:graphicEl>
                                                  <a:chart seriesIdx="-4" categoryIdx="0" bldStep="category"/>
                                                </p:graphicEl>
                                              </p:spTgt>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wipe(left)">
                                          <p:cBhvr>
                                            <p:cTn id="40" dur="500"/>
                                            <p:tgtEl>
                                              <p:spTgt spid="41"/>
                                            </p:tgtEl>
                                          </p:cBhvr>
                                        </p:animEffect>
                                      </p:childTnLst>
                                    </p:cTn>
                                  </p:par>
                                </p:childTnLst>
                              </p:cTn>
                            </p:par>
                            <p:par>
                              <p:cTn id="41" fill="hold">
                                <p:stCondLst>
                                  <p:cond delay="4500"/>
                                </p:stCondLst>
                                <p:childTnLst>
                                  <p:par>
                                    <p:cTn id="42" presetID="22" presetClass="entr" presetSubtype="4" fill="hold" grpId="0" nodeType="afterEffect">
                                      <p:stCondLst>
                                        <p:cond delay="0"/>
                                      </p:stCondLst>
                                      <p:childTnLst>
                                        <p:set>
                                          <p:cBhvr>
                                            <p:cTn id="43" dur="1" fill="hold">
                                              <p:stCondLst>
                                                <p:cond delay="0"/>
                                              </p:stCondLst>
                                            </p:cTn>
                                            <p:tgtEl>
                                              <p:spTgt spid="45">
                                                <p:graphicEl>
                                                  <a:chart seriesIdx="-4" categoryIdx="1" bldStep="category"/>
                                                </p:graphicEl>
                                              </p:spTgt>
                                            </p:tgtEl>
                                            <p:attrNameLst>
                                              <p:attrName>style.visibility</p:attrName>
                                            </p:attrNameLst>
                                          </p:cBhvr>
                                          <p:to>
                                            <p:strVal val="visible"/>
                                          </p:to>
                                        </p:set>
                                        <p:animEffect transition="in" filter="wipe(down)">
                                          <p:cBhvr>
                                            <p:cTn id="44" dur="500"/>
                                            <p:tgtEl>
                                              <p:spTgt spid="45">
                                                <p:graphicEl>
                                                  <a:chart seriesIdx="-4" categoryIdx="1" bldStep="category"/>
                                                </p:graphicEl>
                                              </p:spTgt>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wipe(left)">
                                          <p:cBhvr>
                                            <p:cTn id="47" dur="500"/>
                                            <p:tgtEl>
                                              <p:spTgt spid="42"/>
                                            </p:tgtEl>
                                          </p:cBhvr>
                                        </p:animEffect>
                                      </p:childTnLst>
                                    </p:cTn>
                                  </p:par>
                                </p:childTnLst>
                              </p:cTn>
                            </p:par>
                            <p:par>
                              <p:cTn id="48" fill="hold">
                                <p:stCondLst>
                                  <p:cond delay="5000"/>
                                </p:stCondLst>
                                <p:childTnLst>
                                  <p:par>
                                    <p:cTn id="49" presetID="22" presetClass="entr" presetSubtype="4" fill="hold" grpId="0" nodeType="afterEffect">
                                      <p:stCondLst>
                                        <p:cond delay="0"/>
                                      </p:stCondLst>
                                      <p:childTnLst>
                                        <p:set>
                                          <p:cBhvr>
                                            <p:cTn id="50" dur="1" fill="hold">
                                              <p:stCondLst>
                                                <p:cond delay="0"/>
                                              </p:stCondLst>
                                            </p:cTn>
                                            <p:tgtEl>
                                              <p:spTgt spid="45">
                                                <p:graphicEl>
                                                  <a:chart seriesIdx="-4" categoryIdx="2" bldStep="category"/>
                                                </p:graphicEl>
                                              </p:spTgt>
                                            </p:tgtEl>
                                            <p:attrNameLst>
                                              <p:attrName>style.visibility</p:attrName>
                                            </p:attrNameLst>
                                          </p:cBhvr>
                                          <p:to>
                                            <p:strVal val="visible"/>
                                          </p:to>
                                        </p:set>
                                        <p:animEffect transition="in" filter="wipe(down)">
                                          <p:cBhvr>
                                            <p:cTn id="51" dur="500"/>
                                            <p:tgtEl>
                                              <p:spTgt spid="45">
                                                <p:graphicEl>
                                                  <a:chart seriesIdx="-4" categoryIdx="2" bldStep="category"/>
                                                </p:graphicEl>
                                              </p:spTgt>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43"/>
                                            </p:tgtEl>
                                            <p:attrNameLst>
                                              <p:attrName>style.visibility</p:attrName>
                                            </p:attrNameLst>
                                          </p:cBhvr>
                                          <p:to>
                                            <p:strVal val="visible"/>
                                          </p:to>
                                        </p:set>
                                        <p:animEffect transition="in" filter="wipe(left)">
                                          <p:cBhvr>
                                            <p:cTn id="54" dur="500"/>
                                            <p:tgtEl>
                                              <p:spTgt spid="43"/>
                                            </p:tgtEl>
                                          </p:cBhvr>
                                        </p:animEffect>
                                      </p:childTnLst>
                                    </p:cTn>
                                  </p:par>
                                </p:childTnLst>
                              </p:cTn>
                            </p:par>
                            <p:par>
                              <p:cTn id="55" fill="hold">
                                <p:stCondLst>
                                  <p:cond delay="5500"/>
                                </p:stCondLst>
                                <p:childTnLst>
                                  <p:par>
                                    <p:cTn id="56" presetID="22" presetClass="entr" presetSubtype="4" fill="hold" grpId="0" nodeType="afterEffect">
                                      <p:stCondLst>
                                        <p:cond delay="0"/>
                                      </p:stCondLst>
                                      <p:childTnLst>
                                        <p:set>
                                          <p:cBhvr>
                                            <p:cTn id="57" dur="1" fill="hold">
                                              <p:stCondLst>
                                                <p:cond delay="0"/>
                                              </p:stCondLst>
                                            </p:cTn>
                                            <p:tgtEl>
                                              <p:spTgt spid="45">
                                                <p:graphicEl>
                                                  <a:chart seriesIdx="-4" categoryIdx="3" bldStep="category"/>
                                                </p:graphicEl>
                                              </p:spTgt>
                                            </p:tgtEl>
                                            <p:attrNameLst>
                                              <p:attrName>style.visibility</p:attrName>
                                            </p:attrNameLst>
                                          </p:cBhvr>
                                          <p:to>
                                            <p:strVal val="visible"/>
                                          </p:to>
                                        </p:set>
                                        <p:animEffect transition="in" filter="wipe(down)">
                                          <p:cBhvr>
                                            <p:cTn id="58" dur="500"/>
                                            <p:tgtEl>
                                              <p:spTgt spid="45">
                                                <p:graphicEl>
                                                  <a:chart seriesIdx="-4" categoryIdx="3" bldStep="category"/>
                                                </p:graphicEl>
                                              </p:spTgt>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44"/>
                                            </p:tgtEl>
                                            <p:attrNameLst>
                                              <p:attrName>style.visibility</p:attrName>
                                            </p:attrNameLst>
                                          </p:cBhvr>
                                          <p:to>
                                            <p:strVal val="visible"/>
                                          </p:to>
                                        </p:set>
                                        <p:animEffect transition="in" filter="wipe(left)">
                                          <p:cBhvr>
                                            <p:cTn id="61"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32" grpId="0" animBg="1"/>
          <p:bldP spid="33" grpId="0" animBg="1"/>
          <p:bldP spid="34" grpId="0" animBg="1"/>
          <p:bldP spid="37" grpId="0"/>
          <p:bldP spid="41" grpId="0" animBg="1"/>
          <p:bldP spid="42" grpId="0" animBg="1"/>
          <p:bldP spid="43" grpId="0" animBg="1"/>
          <p:bldP spid="44" grpId="0" animBg="1"/>
          <p:bldGraphic spid="45" grpId="0">
            <p:bldSub>
              <a:bldChart bld="category"/>
            </p:bldSub>
          </p:bldGraphic>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9856600" y="1233488"/>
            <a:ext cx="618455" cy="1800000"/>
            <a:chOff x="597712" y="2415605"/>
            <a:chExt cx="1076110" cy="3131998"/>
          </a:xfrm>
        </p:grpSpPr>
        <p:sp>
          <p:nvSpPr>
            <p:cNvPr id="10"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8511339" y="2023201"/>
            <a:ext cx="2027688" cy="6443998"/>
            <a:chOff x="935919" y="107043"/>
            <a:chExt cx="1818452" cy="5779044"/>
          </a:xfrm>
        </p:grpSpPr>
        <p:sp>
          <p:nvSpPr>
            <p:cNvPr id="4" name="等腰三角形 9"/>
            <p:cNvSpPr/>
            <p:nvPr/>
          </p:nvSpPr>
          <p:spPr>
            <a:xfrm rot="10800000">
              <a:off x="935919" y="1016252"/>
              <a:ext cx="1818452" cy="48698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smtClean="0">
                  <a:solidFill>
                    <a:schemeClr val="tx1">
                      <a:lumMod val="65000"/>
                      <a:lumOff val="35000"/>
                    </a:schemeClr>
                  </a:solidFill>
                  <a:latin typeface="Century Gothic" panose="020B0502020202020204" pitchFamily="34" charset="0"/>
                  <a:cs typeface="+mn-ea"/>
                  <a:sym typeface="+mn-lt"/>
                </a:rPr>
                <a:t>03</a:t>
              </a:r>
              <a:endParaRPr lang="zh-CN" altLang="en-US" sz="4000" kern="0" dirty="0">
                <a:solidFill>
                  <a:schemeClr val="tx1">
                    <a:lumMod val="65000"/>
                    <a:lumOff val="35000"/>
                  </a:schemeClr>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7732763" y="4924887"/>
            <a:ext cx="1194018" cy="3475167"/>
            <a:chOff x="597712" y="2415605"/>
            <a:chExt cx="1076110" cy="3131998"/>
          </a:xfrm>
        </p:grpSpPr>
        <p:sp>
          <p:nvSpPr>
            <p:cNvPr id="7"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10232349" y="4431190"/>
            <a:ext cx="618455" cy="1800000"/>
            <a:chOff x="597712" y="2415605"/>
            <a:chExt cx="1076110" cy="3131998"/>
          </a:xfrm>
        </p:grpSpPr>
        <p:sp>
          <p:nvSpPr>
            <p:cNvPr id="13"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6785058" y="2075338"/>
            <a:ext cx="1150325" cy="3348000"/>
            <a:chOff x="597712" y="2415605"/>
            <a:chExt cx="1076110" cy="3131998"/>
          </a:xfrm>
        </p:grpSpPr>
        <p:sp>
          <p:nvSpPr>
            <p:cNvPr id="16"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1134673" y="2514238"/>
            <a:ext cx="3416320" cy="646331"/>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dirty="0"/>
              <a:t>计划</a:t>
            </a:r>
            <a:r>
              <a:rPr lang="zh-CN" altLang="en-US" dirty="0" smtClean="0"/>
              <a:t>与</a:t>
            </a:r>
            <a:r>
              <a:rPr lang="zh-CN" altLang="en-US" dirty="0" smtClean="0">
                <a:solidFill>
                  <a:schemeClr val="tx1"/>
                </a:solidFill>
              </a:rPr>
              <a:t>计划工作</a:t>
            </a:r>
            <a:endParaRPr lang="zh-CN" altLang="en-US" dirty="0">
              <a:solidFill>
                <a:schemeClr val="tx1"/>
              </a:solidFill>
            </a:endParaRPr>
          </a:p>
        </p:txBody>
      </p:sp>
      <p:sp>
        <p:nvSpPr>
          <p:cNvPr id="25" name="文本框 24"/>
          <p:cNvSpPr txBox="1"/>
          <p:nvPr/>
        </p:nvSpPr>
        <p:spPr>
          <a:xfrm>
            <a:off x="1134673" y="3091439"/>
            <a:ext cx="3727680" cy="261610"/>
          </a:xfrm>
          <a:prstGeom prst="rect">
            <a:avLst/>
          </a:prstGeom>
          <a:noFill/>
        </p:spPr>
        <p:txBody>
          <a:bodyPr wrap="square" rtlCol="0">
            <a:spAutoFit/>
          </a:bodyPr>
          <a:lstStyle/>
          <a:p>
            <a:r>
              <a:rPr lang="en-US" altLang="zh-CN" sz="1100" dirty="0">
                <a:solidFill>
                  <a:schemeClr val="tx1">
                    <a:lumMod val="65000"/>
                    <a:lumOff val="35000"/>
                  </a:schemeClr>
                </a:solidFill>
                <a:latin typeface="+mj-ea"/>
              </a:rPr>
              <a:t>PLEASE CLICK HERE TO ADD YOUR TITLE CONTENT</a:t>
            </a:r>
          </a:p>
        </p:txBody>
      </p:sp>
      <p:sp>
        <p:nvSpPr>
          <p:cNvPr id="26" name="圆角矩形 25"/>
          <p:cNvSpPr/>
          <p:nvPr/>
        </p:nvSpPr>
        <p:spPr>
          <a:xfrm>
            <a:off x="1191823" y="3394276"/>
            <a:ext cx="3600000" cy="18000"/>
          </a:xfrm>
          <a:prstGeom prst="roundRect">
            <a:avLst>
              <a:gd name="adj" fmla="val 50000"/>
            </a:avLst>
          </a:prstGeom>
          <a:gradFill flip="none" rotWithShape="1">
            <a:gsLst>
              <a:gs pos="1000">
                <a:schemeClr val="accent3"/>
              </a:gs>
              <a:gs pos="99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148459" y="3460764"/>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zh-CN" altLang="en-US" sz="1600">
                <a:solidFill>
                  <a:srgbClr val="000000">
                    <a:lumMod val="50000"/>
                    <a:lumOff val="50000"/>
                  </a:srgbClr>
                </a:solidFill>
                <a:latin typeface="微软雅黑 Light" panose="020B0502040204020203" pitchFamily="34" charset="-122"/>
                <a:ea typeface="微软雅黑 Light" panose="020B0502040204020203" pitchFamily="34" charset="-122"/>
              </a:rPr>
              <a:t>重点工作项目完成情况</a:t>
            </a:r>
            <a:endParaRPr lang="en-US" altLang="zh-CN" sz="900" dirty="0">
              <a:solidFill>
                <a:srgbClr val="000000">
                  <a:lumMod val="50000"/>
                  <a:lumOff val="50000"/>
                </a:srgbClr>
              </a:solidFill>
              <a:latin typeface="微软雅黑 Light" panose="020B0502040204020203" pitchFamily="34" charset="-122"/>
              <a:ea typeface="微软雅黑 Light" panose="020B0502040204020203" pitchFamily="34" charset="-122"/>
            </a:endParaRPr>
          </a:p>
        </p:txBody>
      </p:sp>
      <p:sp>
        <p:nvSpPr>
          <p:cNvPr id="28" name="文本框 27"/>
          <p:cNvSpPr txBox="1"/>
          <p:nvPr/>
        </p:nvSpPr>
        <p:spPr>
          <a:xfrm>
            <a:off x="1148459" y="3773756"/>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zh-CN" altLang="en-US" sz="1600">
                <a:solidFill>
                  <a:srgbClr val="000000">
                    <a:lumMod val="50000"/>
                    <a:lumOff val="50000"/>
                  </a:srgbClr>
                </a:solidFill>
                <a:latin typeface="微软雅黑 Light" panose="020B0502040204020203" pitchFamily="34" charset="-122"/>
                <a:ea typeface="微软雅黑 Light" panose="020B0502040204020203" pitchFamily="34" charset="-122"/>
              </a:rPr>
              <a:t>往期工作对比情况分析</a:t>
            </a:r>
            <a:endParaRPr lang="en-US" altLang="zh-CN" sz="900" dirty="0">
              <a:solidFill>
                <a:srgbClr val="000000">
                  <a:lumMod val="50000"/>
                  <a:lumOff val="50000"/>
                </a:srgbClr>
              </a:solidFill>
              <a:latin typeface="微软雅黑 Light" panose="020B0502040204020203" pitchFamily="34" charset="-122"/>
              <a:ea typeface="微软雅黑 Light" panose="020B0502040204020203" pitchFamily="34" charset="-122"/>
            </a:endParaRPr>
          </a:p>
        </p:txBody>
      </p:sp>
      <p:sp>
        <p:nvSpPr>
          <p:cNvPr id="29" name="文本框 28"/>
          <p:cNvSpPr txBox="1"/>
          <p:nvPr/>
        </p:nvSpPr>
        <p:spPr>
          <a:xfrm>
            <a:off x="1148459" y="4086748"/>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zh-CN" altLang="en-US" sz="1600">
                <a:solidFill>
                  <a:srgbClr val="000000">
                    <a:lumMod val="50000"/>
                    <a:lumOff val="50000"/>
                  </a:srgbClr>
                </a:solidFill>
                <a:latin typeface="微软雅黑 Light" panose="020B0502040204020203" pitchFamily="34" charset="-122"/>
                <a:ea typeface="微软雅黑 Light" panose="020B0502040204020203" pitchFamily="34" charset="-122"/>
              </a:rPr>
              <a:t>团队分工协作井然有序</a:t>
            </a:r>
            <a:endParaRPr lang="en-US" altLang="zh-CN" sz="900" dirty="0">
              <a:solidFill>
                <a:srgbClr val="000000">
                  <a:lumMod val="50000"/>
                  <a:lumOff val="50000"/>
                </a:srgbClr>
              </a:solidFill>
              <a:latin typeface="微软雅黑 Light" panose="020B0502040204020203" pitchFamily="34" charset="-122"/>
              <a:ea typeface="微软雅黑 Light" panose="020B0502040204020203" pitchFamily="34" charset="-122"/>
            </a:endParaRPr>
          </a:p>
        </p:txBody>
      </p:sp>
      <p:sp>
        <p:nvSpPr>
          <p:cNvPr id="23" name="矩形 2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648219410"/>
      </p:ext>
    </p:extLst>
  </p:cSld>
  <p:clrMapOvr>
    <a:masterClrMapping/>
  </p:clrMapOvr>
  <mc:AlternateContent xmlns:mc="http://schemas.openxmlformats.org/markup-compatibility/2006" xmlns:p14="http://schemas.microsoft.com/office/powerpoint/2010/main">
    <mc:Choice Requires="p14">
      <p:transition spd="slow" p14:dur="17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22" presetClass="entr" presetSubtype="8" fill="hold" grpId="0" nodeType="withEffect">
                                  <p:stCondLst>
                                    <p:cond delay="125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1000"/>
                                        <p:tgtEl>
                                          <p:spTgt spid="26"/>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childTnLst>
                                </p:cTn>
                              </p:par>
                              <p:par>
                                <p:cTn id="35" presetID="2" presetClass="entr" presetSubtype="2" decel="100000" fill="hold" grpId="1" nodeType="withEffect">
                                  <p:stCondLst>
                                    <p:cond delay="150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1500" fill="hold"/>
                                        <p:tgtEl>
                                          <p:spTgt spid="25"/>
                                        </p:tgtEl>
                                        <p:attrNameLst>
                                          <p:attrName>ppt_x</p:attrName>
                                        </p:attrNameLst>
                                      </p:cBhvr>
                                      <p:tavLst>
                                        <p:tav tm="0">
                                          <p:val>
                                            <p:strVal val="1+#ppt_w/2"/>
                                          </p:val>
                                        </p:tav>
                                        <p:tav tm="100000">
                                          <p:val>
                                            <p:strVal val="#ppt_x"/>
                                          </p:val>
                                        </p:tav>
                                      </p:tavLst>
                                    </p:anim>
                                    <p:anim calcmode="lin" valueType="num">
                                      <p:cBhvr additive="base">
                                        <p:cTn id="38" dur="1500" fill="hold"/>
                                        <p:tgtEl>
                                          <p:spTgt spid="25"/>
                                        </p:tgtEl>
                                        <p:attrNameLst>
                                          <p:attrName>ppt_y</p:attrName>
                                        </p:attrNameLst>
                                      </p:cBhvr>
                                      <p:tavLst>
                                        <p:tav tm="0">
                                          <p:val>
                                            <p:strVal val="#ppt_y"/>
                                          </p:val>
                                        </p:tav>
                                        <p:tav tm="100000">
                                          <p:val>
                                            <p:strVal val="#ppt_y"/>
                                          </p:val>
                                        </p:tav>
                                      </p:tavLst>
                                    </p:anim>
                                  </p:childTnLst>
                                </p:cTn>
                              </p:par>
                              <p:par>
                                <p:cTn id="39" presetID="10" presetClass="entr" presetSubtype="0" fill="hold" grpId="0" nodeType="withEffect">
                                  <p:stCondLst>
                                    <p:cond delay="125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childTnLst>
                                </p:cTn>
                              </p:par>
                              <p:par>
                                <p:cTn id="42" presetID="2" presetClass="entr" presetSubtype="4" decel="100000" fill="hold" grpId="1" nodeType="withEffect">
                                  <p:stCondLst>
                                    <p:cond delay="125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1500" fill="hold"/>
                                        <p:tgtEl>
                                          <p:spTgt spid="27"/>
                                        </p:tgtEl>
                                        <p:attrNameLst>
                                          <p:attrName>ppt_x</p:attrName>
                                        </p:attrNameLst>
                                      </p:cBhvr>
                                      <p:tavLst>
                                        <p:tav tm="0">
                                          <p:val>
                                            <p:strVal val="#ppt_x"/>
                                          </p:val>
                                        </p:tav>
                                        <p:tav tm="100000">
                                          <p:val>
                                            <p:strVal val="#ppt_x"/>
                                          </p:val>
                                        </p:tav>
                                      </p:tavLst>
                                    </p:anim>
                                    <p:anim calcmode="lin" valueType="num">
                                      <p:cBhvr additive="base">
                                        <p:cTn id="45" dur="1500" fill="hold"/>
                                        <p:tgtEl>
                                          <p:spTgt spid="27"/>
                                        </p:tgtEl>
                                        <p:attrNameLst>
                                          <p:attrName>ppt_y</p:attrName>
                                        </p:attrNameLst>
                                      </p:cBhvr>
                                      <p:tavLst>
                                        <p:tav tm="0">
                                          <p:val>
                                            <p:strVal val="1+#ppt_h/2"/>
                                          </p:val>
                                        </p:tav>
                                        <p:tav tm="100000">
                                          <p:val>
                                            <p:strVal val="#ppt_y"/>
                                          </p:val>
                                        </p:tav>
                                      </p:tavLst>
                                    </p:anim>
                                  </p:childTnLst>
                                </p:cTn>
                              </p:par>
                              <p:par>
                                <p:cTn id="46" presetID="10" presetClass="entr" presetSubtype="0" fill="hold" grpId="0" nodeType="withEffect">
                                  <p:stCondLst>
                                    <p:cond delay="150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childTnLst>
                                </p:cTn>
                              </p:par>
                              <p:par>
                                <p:cTn id="49" presetID="2" presetClass="entr" presetSubtype="4" decel="100000" fill="hold" grpId="1" nodeType="withEffect">
                                  <p:stCondLst>
                                    <p:cond delay="1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1500" fill="hold"/>
                                        <p:tgtEl>
                                          <p:spTgt spid="28"/>
                                        </p:tgtEl>
                                        <p:attrNameLst>
                                          <p:attrName>ppt_x</p:attrName>
                                        </p:attrNameLst>
                                      </p:cBhvr>
                                      <p:tavLst>
                                        <p:tav tm="0">
                                          <p:val>
                                            <p:strVal val="#ppt_x"/>
                                          </p:val>
                                        </p:tav>
                                        <p:tav tm="100000">
                                          <p:val>
                                            <p:strVal val="#ppt_x"/>
                                          </p:val>
                                        </p:tav>
                                      </p:tavLst>
                                    </p:anim>
                                    <p:anim calcmode="lin" valueType="num">
                                      <p:cBhvr additive="base">
                                        <p:cTn id="52" dur="1500" fill="hold"/>
                                        <p:tgtEl>
                                          <p:spTgt spid="28"/>
                                        </p:tgtEl>
                                        <p:attrNameLst>
                                          <p:attrName>ppt_y</p:attrName>
                                        </p:attrNameLst>
                                      </p:cBhvr>
                                      <p:tavLst>
                                        <p:tav tm="0">
                                          <p:val>
                                            <p:strVal val="1+#ppt_h/2"/>
                                          </p:val>
                                        </p:tav>
                                        <p:tav tm="100000">
                                          <p:val>
                                            <p:strVal val="#ppt_y"/>
                                          </p:val>
                                        </p:tav>
                                      </p:tavLst>
                                    </p:anim>
                                  </p:childTnLst>
                                </p:cTn>
                              </p:par>
                              <p:par>
                                <p:cTn id="53" presetID="10" presetClass="entr" presetSubtype="0" fill="hold" grpId="0" nodeType="withEffect">
                                  <p:stCondLst>
                                    <p:cond delay="175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childTnLst>
                                </p:cTn>
                              </p:par>
                              <p:par>
                                <p:cTn id="56" presetID="2" presetClass="entr" presetSubtype="4" decel="100000" fill="hold" grpId="1" nodeType="withEffect">
                                  <p:stCondLst>
                                    <p:cond delay="175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1500" fill="hold"/>
                                        <p:tgtEl>
                                          <p:spTgt spid="29"/>
                                        </p:tgtEl>
                                        <p:attrNameLst>
                                          <p:attrName>ppt_x</p:attrName>
                                        </p:attrNameLst>
                                      </p:cBhvr>
                                      <p:tavLst>
                                        <p:tav tm="0">
                                          <p:val>
                                            <p:strVal val="#ppt_x"/>
                                          </p:val>
                                        </p:tav>
                                        <p:tav tm="100000">
                                          <p:val>
                                            <p:strVal val="#ppt_x"/>
                                          </p:val>
                                        </p:tav>
                                      </p:tavLst>
                                    </p:anim>
                                    <p:anim calcmode="lin" valueType="num">
                                      <p:cBhvr additive="base">
                                        <p:cTn id="59" dur="1500" fill="hold"/>
                                        <p:tgtEl>
                                          <p:spTgt spid="29"/>
                                        </p:tgtEl>
                                        <p:attrNameLst>
                                          <p:attrName>ppt_y</p:attrName>
                                        </p:attrNameLst>
                                      </p:cBhvr>
                                      <p:tavLst>
                                        <p:tav tm="0">
                                          <p:val>
                                            <p:strVal val="1+#ppt_h/2"/>
                                          </p:val>
                                        </p:tav>
                                        <p:tav tm="100000">
                                          <p:val>
                                            <p:strVal val="#ppt_y"/>
                                          </p:val>
                                        </p:tav>
                                      </p:tavLst>
                                    </p:anim>
                                  </p:childTnLst>
                                </p:cTn>
                              </p:par>
                            </p:childTnLst>
                          </p:cTn>
                        </p:par>
                        <p:par>
                          <p:cTn id="60" fill="hold">
                            <p:stCondLst>
                              <p:cond delay="325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5" grpId="1"/>
      <p:bldP spid="26" grpId="0" animBg="1"/>
      <p:bldP spid="27" grpId="0"/>
      <p:bldP spid="27" grpId="1"/>
      <p:bldP spid="28" grpId="0"/>
      <p:bldP spid="28" grpId="1"/>
      <p:bldP spid="29" grpId="0"/>
      <p:bldP spid="29" grpId="1"/>
      <p:bldP spid="2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思想观念认识上的不足</a:t>
            </a:r>
          </a:p>
        </p:txBody>
      </p:sp>
      <p:sp>
        <p:nvSpPr>
          <p:cNvPr id="63" name="文本占位符 62"/>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23" name="矩形 2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圆角矩形 50"/>
          <p:cNvSpPr/>
          <p:nvPr/>
        </p:nvSpPr>
        <p:spPr>
          <a:xfrm>
            <a:off x="1658396" y="1703387"/>
            <a:ext cx="2468469" cy="3298827"/>
          </a:xfrm>
          <a:prstGeom prst="roundRect">
            <a:avLst>
              <a:gd name="adj" fmla="val 7679"/>
            </a:avLst>
          </a:prstGeom>
          <a:solidFill>
            <a:srgbClr val="F9F9F9"/>
          </a:solidFill>
          <a:ln w="31750">
            <a:gradFill flip="none" rotWithShape="1">
              <a:gsLst>
                <a:gs pos="0">
                  <a:schemeClr val="bg1"/>
                </a:gs>
                <a:gs pos="50000">
                  <a:srgbClr val="FBFBFB"/>
                </a:gs>
                <a:gs pos="100000">
                  <a:srgbClr val="E0E0E0"/>
                </a:gs>
              </a:gsLst>
              <a:lin ang="2700000" scaled="1"/>
              <a:tileRect/>
            </a:gradFill>
          </a:ln>
          <a:effectLst>
            <a:outerShdw blurRad="127000" dist="63500" dir="2700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52" name="圆角矩形 51"/>
          <p:cNvSpPr/>
          <p:nvPr/>
        </p:nvSpPr>
        <p:spPr>
          <a:xfrm>
            <a:off x="4861766" y="1703387"/>
            <a:ext cx="2468469" cy="3298827"/>
          </a:xfrm>
          <a:prstGeom prst="roundRect">
            <a:avLst>
              <a:gd name="adj" fmla="val 7679"/>
            </a:avLst>
          </a:prstGeom>
          <a:solidFill>
            <a:srgbClr val="F9F9F9"/>
          </a:solidFill>
          <a:ln w="31750">
            <a:gradFill flip="none" rotWithShape="1">
              <a:gsLst>
                <a:gs pos="0">
                  <a:schemeClr val="bg1"/>
                </a:gs>
                <a:gs pos="50000">
                  <a:srgbClr val="FBFBFB"/>
                </a:gs>
                <a:gs pos="100000">
                  <a:srgbClr val="E0E0E0"/>
                </a:gs>
              </a:gsLst>
              <a:lin ang="2700000" scaled="1"/>
              <a:tileRect/>
            </a:gradFill>
          </a:ln>
          <a:effectLst>
            <a:outerShdw blurRad="127000" dist="63500" dir="2700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53" name="圆角矩形 52"/>
          <p:cNvSpPr/>
          <p:nvPr/>
        </p:nvSpPr>
        <p:spPr>
          <a:xfrm>
            <a:off x="8065136" y="1703387"/>
            <a:ext cx="2468469" cy="3298827"/>
          </a:xfrm>
          <a:prstGeom prst="roundRect">
            <a:avLst>
              <a:gd name="adj" fmla="val 7679"/>
            </a:avLst>
          </a:prstGeom>
          <a:solidFill>
            <a:srgbClr val="F9F9F9"/>
          </a:solidFill>
          <a:ln w="31750">
            <a:gradFill flip="none" rotWithShape="1">
              <a:gsLst>
                <a:gs pos="0">
                  <a:schemeClr val="bg1"/>
                </a:gs>
                <a:gs pos="50000">
                  <a:srgbClr val="FBFBFB"/>
                </a:gs>
                <a:gs pos="100000">
                  <a:srgbClr val="E0E0E0"/>
                </a:gs>
              </a:gsLst>
              <a:lin ang="2700000" scaled="1"/>
              <a:tileRect/>
            </a:gradFill>
          </a:ln>
          <a:effectLst>
            <a:outerShdw blurRad="127000" dist="63500" dir="2700000" algn="t" rotWithShape="0">
              <a:schemeClr val="tx1">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54" name="矩形 53"/>
          <p:cNvSpPr/>
          <p:nvPr/>
        </p:nvSpPr>
        <p:spPr>
          <a:xfrm>
            <a:off x="1915439" y="1922509"/>
            <a:ext cx="1954381" cy="531084"/>
          </a:xfrm>
          <a:prstGeom prst="rect">
            <a:avLst/>
          </a:prstGeom>
          <a:solidFill>
            <a:schemeClr val="accent1"/>
          </a:solidFill>
          <a:ln w="31750">
            <a:solidFill>
              <a:schemeClr val="bg1">
                <a:lumMod val="95000"/>
              </a:schemeClr>
            </a:solidFill>
          </a:ln>
          <a:effectLst>
            <a:innerShdw blurRad="101600" dist="50800" dir="13500000">
              <a:schemeClr val="accent1">
                <a:lumMod val="5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5118807" y="1922509"/>
            <a:ext cx="1954381" cy="531084"/>
          </a:xfrm>
          <a:prstGeom prst="rect">
            <a:avLst/>
          </a:prstGeom>
          <a:solidFill>
            <a:schemeClr val="accent3"/>
          </a:solidFill>
          <a:ln w="31750">
            <a:solidFill>
              <a:schemeClr val="bg1">
                <a:lumMod val="95000"/>
              </a:schemeClr>
            </a:solidFill>
          </a:ln>
          <a:effectLst>
            <a:innerShdw blurRad="101600" dist="50800" dir="13500000">
              <a:schemeClr val="accent3">
                <a:lumMod val="5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8322178" y="1922509"/>
            <a:ext cx="1954381" cy="531084"/>
          </a:xfrm>
          <a:prstGeom prst="rect">
            <a:avLst/>
          </a:prstGeom>
          <a:solidFill>
            <a:schemeClr val="accent2"/>
          </a:solidFill>
          <a:ln w="31750">
            <a:solidFill>
              <a:schemeClr val="bg1">
                <a:lumMod val="95000"/>
              </a:schemeClr>
            </a:solidFill>
          </a:ln>
          <a:effectLst>
            <a:innerShdw blurRad="101600" dist="50800" dir="13500000">
              <a:schemeClr val="accent2">
                <a:lumMod val="5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7" name="组合 56"/>
          <p:cNvGrpSpPr/>
          <p:nvPr/>
        </p:nvGrpSpPr>
        <p:grpSpPr>
          <a:xfrm>
            <a:off x="2438215" y="2690271"/>
            <a:ext cx="908828" cy="1130613"/>
            <a:chOff x="141287" y="4113213"/>
            <a:chExt cx="1463676" cy="1820863"/>
          </a:xfrm>
        </p:grpSpPr>
        <p:sp>
          <p:nvSpPr>
            <p:cNvPr id="60" name="Oval 1048"/>
            <p:cNvSpPr>
              <a:spLocks noChangeArrowheads="1"/>
            </p:cNvSpPr>
            <p:nvPr/>
          </p:nvSpPr>
          <p:spPr bwMode="auto">
            <a:xfrm>
              <a:off x="292100" y="5570538"/>
              <a:ext cx="1312863" cy="363538"/>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1049"/>
            <p:cNvSpPr>
              <a:spLocks/>
            </p:cNvSpPr>
            <p:nvPr/>
          </p:nvSpPr>
          <p:spPr bwMode="auto">
            <a:xfrm>
              <a:off x="509587" y="5697538"/>
              <a:ext cx="280988" cy="79375"/>
            </a:xfrm>
            <a:custGeom>
              <a:avLst/>
              <a:gdLst>
                <a:gd name="T0" fmla="*/ 0 w 177"/>
                <a:gd name="T1" fmla="*/ 50 h 50"/>
                <a:gd name="T2" fmla="*/ 88 w 177"/>
                <a:gd name="T3" fmla="*/ 26 h 50"/>
                <a:gd name="T4" fmla="*/ 177 w 177"/>
                <a:gd name="T5" fmla="*/ 0 h 50"/>
                <a:gd name="T6" fmla="*/ 177 w 177"/>
                <a:gd name="T7" fmla="*/ 50 h 50"/>
                <a:gd name="T8" fmla="*/ 177 w 177"/>
                <a:gd name="T9" fmla="*/ 50 h 50"/>
                <a:gd name="T10" fmla="*/ 88 w 177"/>
                <a:gd name="T11" fmla="*/ 50 h 50"/>
                <a:gd name="T12" fmla="*/ 0 w 177"/>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177" h="50">
                  <a:moveTo>
                    <a:pt x="0" y="50"/>
                  </a:moveTo>
                  <a:lnTo>
                    <a:pt x="88" y="26"/>
                  </a:lnTo>
                  <a:lnTo>
                    <a:pt x="177" y="0"/>
                  </a:lnTo>
                  <a:lnTo>
                    <a:pt x="177" y="50"/>
                  </a:lnTo>
                  <a:lnTo>
                    <a:pt x="177" y="50"/>
                  </a:lnTo>
                  <a:lnTo>
                    <a:pt x="88" y="50"/>
                  </a:lnTo>
                  <a:lnTo>
                    <a:pt x="0" y="50"/>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1050"/>
            <p:cNvSpPr>
              <a:spLocks/>
            </p:cNvSpPr>
            <p:nvPr/>
          </p:nvSpPr>
          <p:spPr bwMode="auto">
            <a:xfrm>
              <a:off x="1062037" y="5697538"/>
              <a:ext cx="280988" cy="79375"/>
            </a:xfrm>
            <a:custGeom>
              <a:avLst/>
              <a:gdLst>
                <a:gd name="T0" fmla="*/ 177 w 177"/>
                <a:gd name="T1" fmla="*/ 50 h 50"/>
                <a:gd name="T2" fmla="*/ 89 w 177"/>
                <a:gd name="T3" fmla="*/ 26 h 50"/>
                <a:gd name="T4" fmla="*/ 0 w 177"/>
                <a:gd name="T5" fmla="*/ 0 h 50"/>
                <a:gd name="T6" fmla="*/ 0 w 177"/>
                <a:gd name="T7" fmla="*/ 50 h 50"/>
                <a:gd name="T8" fmla="*/ 0 w 177"/>
                <a:gd name="T9" fmla="*/ 50 h 50"/>
                <a:gd name="T10" fmla="*/ 89 w 177"/>
                <a:gd name="T11" fmla="*/ 50 h 50"/>
                <a:gd name="T12" fmla="*/ 177 w 177"/>
                <a:gd name="T13" fmla="*/ 50 h 50"/>
              </a:gdLst>
              <a:ahLst/>
              <a:cxnLst>
                <a:cxn ang="0">
                  <a:pos x="T0" y="T1"/>
                </a:cxn>
                <a:cxn ang="0">
                  <a:pos x="T2" y="T3"/>
                </a:cxn>
                <a:cxn ang="0">
                  <a:pos x="T4" y="T5"/>
                </a:cxn>
                <a:cxn ang="0">
                  <a:pos x="T6" y="T7"/>
                </a:cxn>
                <a:cxn ang="0">
                  <a:pos x="T8" y="T9"/>
                </a:cxn>
                <a:cxn ang="0">
                  <a:pos x="T10" y="T11"/>
                </a:cxn>
                <a:cxn ang="0">
                  <a:pos x="T12" y="T13"/>
                </a:cxn>
              </a:cxnLst>
              <a:rect l="0" t="0" r="r" b="b"/>
              <a:pathLst>
                <a:path w="177" h="50">
                  <a:moveTo>
                    <a:pt x="177" y="50"/>
                  </a:moveTo>
                  <a:lnTo>
                    <a:pt x="89" y="26"/>
                  </a:lnTo>
                  <a:lnTo>
                    <a:pt x="0" y="0"/>
                  </a:lnTo>
                  <a:lnTo>
                    <a:pt x="0" y="50"/>
                  </a:lnTo>
                  <a:lnTo>
                    <a:pt x="0" y="50"/>
                  </a:lnTo>
                  <a:lnTo>
                    <a:pt x="89" y="50"/>
                  </a:lnTo>
                  <a:lnTo>
                    <a:pt x="177" y="50"/>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1051"/>
            <p:cNvSpPr>
              <a:spLocks/>
            </p:cNvSpPr>
            <p:nvPr/>
          </p:nvSpPr>
          <p:spPr bwMode="auto">
            <a:xfrm>
              <a:off x="704850" y="5180013"/>
              <a:ext cx="168275" cy="544513"/>
            </a:xfrm>
            <a:custGeom>
              <a:avLst/>
              <a:gdLst>
                <a:gd name="T0" fmla="*/ 61 w 106"/>
                <a:gd name="T1" fmla="*/ 343 h 343"/>
                <a:gd name="T2" fmla="*/ 0 w 106"/>
                <a:gd name="T3" fmla="*/ 336 h 343"/>
                <a:gd name="T4" fmla="*/ 45 w 106"/>
                <a:gd name="T5" fmla="*/ 0 h 343"/>
                <a:gd name="T6" fmla="*/ 106 w 106"/>
                <a:gd name="T7" fmla="*/ 9 h 343"/>
                <a:gd name="T8" fmla="*/ 61 w 106"/>
                <a:gd name="T9" fmla="*/ 343 h 343"/>
              </a:gdLst>
              <a:ahLst/>
              <a:cxnLst>
                <a:cxn ang="0">
                  <a:pos x="T0" y="T1"/>
                </a:cxn>
                <a:cxn ang="0">
                  <a:pos x="T2" y="T3"/>
                </a:cxn>
                <a:cxn ang="0">
                  <a:pos x="T4" y="T5"/>
                </a:cxn>
                <a:cxn ang="0">
                  <a:pos x="T6" y="T7"/>
                </a:cxn>
                <a:cxn ang="0">
                  <a:pos x="T8" y="T9"/>
                </a:cxn>
              </a:cxnLst>
              <a:rect l="0" t="0" r="r" b="b"/>
              <a:pathLst>
                <a:path w="106" h="343">
                  <a:moveTo>
                    <a:pt x="61" y="343"/>
                  </a:moveTo>
                  <a:lnTo>
                    <a:pt x="0" y="336"/>
                  </a:lnTo>
                  <a:lnTo>
                    <a:pt x="45" y="0"/>
                  </a:lnTo>
                  <a:lnTo>
                    <a:pt x="106" y="9"/>
                  </a:lnTo>
                  <a:lnTo>
                    <a:pt x="61" y="343"/>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1052"/>
            <p:cNvSpPr>
              <a:spLocks/>
            </p:cNvSpPr>
            <p:nvPr/>
          </p:nvSpPr>
          <p:spPr bwMode="auto">
            <a:xfrm>
              <a:off x="982662" y="5180013"/>
              <a:ext cx="157163" cy="544513"/>
            </a:xfrm>
            <a:custGeom>
              <a:avLst/>
              <a:gdLst>
                <a:gd name="T0" fmla="*/ 99 w 99"/>
                <a:gd name="T1" fmla="*/ 336 h 343"/>
                <a:gd name="T2" fmla="*/ 38 w 99"/>
                <a:gd name="T3" fmla="*/ 343 h 343"/>
                <a:gd name="T4" fmla="*/ 0 w 99"/>
                <a:gd name="T5" fmla="*/ 7 h 343"/>
                <a:gd name="T6" fmla="*/ 61 w 99"/>
                <a:gd name="T7" fmla="*/ 0 h 343"/>
                <a:gd name="T8" fmla="*/ 99 w 99"/>
                <a:gd name="T9" fmla="*/ 336 h 343"/>
              </a:gdLst>
              <a:ahLst/>
              <a:cxnLst>
                <a:cxn ang="0">
                  <a:pos x="T0" y="T1"/>
                </a:cxn>
                <a:cxn ang="0">
                  <a:pos x="T2" y="T3"/>
                </a:cxn>
                <a:cxn ang="0">
                  <a:pos x="T4" y="T5"/>
                </a:cxn>
                <a:cxn ang="0">
                  <a:pos x="T6" y="T7"/>
                </a:cxn>
                <a:cxn ang="0">
                  <a:pos x="T8" y="T9"/>
                </a:cxn>
              </a:cxnLst>
              <a:rect l="0" t="0" r="r" b="b"/>
              <a:pathLst>
                <a:path w="99" h="343">
                  <a:moveTo>
                    <a:pt x="99" y="336"/>
                  </a:moveTo>
                  <a:lnTo>
                    <a:pt x="38" y="343"/>
                  </a:lnTo>
                  <a:lnTo>
                    <a:pt x="0" y="7"/>
                  </a:lnTo>
                  <a:lnTo>
                    <a:pt x="61" y="0"/>
                  </a:lnTo>
                  <a:lnTo>
                    <a:pt x="99" y="336"/>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Rectangle 1053"/>
            <p:cNvSpPr>
              <a:spLocks noChangeArrowheads="1"/>
            </p:cNvSpPr>
            <p:nvPr/>
          </p:nvSpPr>
          <p:spPr bwMode="auto">
            <a:xfrm>
              <a:off x="644525" y="4692650"/>
              <a:ext cx="552450" cy="573088"/>
            </a:xfrm>
            <a:prstGeom prst="rect">
              <a:avLst/>
            </a:prstGeom>
            <a:solidFill>
              <a:srgbClr val="0E30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054"/>
            <p:cNvSpPr>
              <a:spLocks/>
            </p:cNvSpPr>
            <p:nvPr/>
          </p:nvSpPr>
          <p:spPr bwMode="auto">
            <a:xfrm>
              <a:off x="754062" y="4692650"/>
              <a:ext cx="336550" cy="239713"/>
            </a:xfrm>
            <a:custGeom>
              <a:avLst/>
              <a:gdLst>
                <a:gd name="T0" fmla="*/ 106 w 212"/>
                <a:gd name="T1" fmla="*/ 151 h 151"/>
                <a:gd name="T2" fmla="*/ 212 w 212"/>
                <a:gd name="T3" fmla="*/ 0 h 151"/>
                <a:gd name="T4" fmla="*/ 0 w 212"/>
                <a:gd name="T5" fmla="*/ 0 h 151"/>
                <a:gd name="T6" fmla="*/ 106 w 212"/>
                <a:gd name="T7" fmla="*/ 151 h 151"/>
              </a:gdLst>
              <a:ahLst/>
              <a:cxnLst>
                <a:cxn ang="0">
                  <a:pos x="T0" y="T1"/>
                </a:cxn>
                <a:cxn ang="0">
                  <a:pos x="T2" y="T3"/>
                </a:cxn>
                <a:cxn ang="0">
                  <a:pos x="T4" y="T5"/>
                </a:cxn>
                <a:cxn ang="0">
                  <a:pos x="T6" y="T7"/>
                </a:cxn>
              </a:cxnLst>
              <a:rect l="0" t="0" r="r" b="b"/>
              <a:pathLst>
                <a:path w="212" h="151">
                  <a:moveTo>
                    <a:pt x="106" y="151"/>
                  </a:moveTo>
                  <a:lnTo>
                    <a:pt x="212" y="0"/>
                  </a:lnTo>
                  <a:lnTo>
                    <a:pt x="0" y="0"/>
                  </a:lnTo>
                  <a:lnTo>
                    <a:pt x="106" y="151"/>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055"/>
            <p:cNvSpPr>
              <a:spLocks/>
            </p:cNvSpPr>
            <p:nvPr/>
          </p:nvSpPr>
          <p:spPr bwMode="auto">
            <a:xfrm>
              <a:off x="877887" y="4718050"/>
              <a:ext cx="88900" cy="214313"/>
            </a:xfrm>
            <a:custGeom>
              <a:avLst/>
              <a:gdLst>
                <a:gd name="T0" fmla="*/ 28 w 56"/>
                <a:gd name="T1" fmla="*/ 135 h 135"/>
                <a:gd name="T2" fmla="*/ 56 w 56"/>
                <a:gd name="T3" fmla="*/ 92 h 135"/>
                <a:gd name="T4" fmla="*/ 47 w 56"/>
                <a:gd name="T5" fmla="*/ 0 h 135"/>
                <a:gd name="T6" fmla="*/ 9 w 56"/>
                <a:gd name="T7" fmla="*/ 0 h 135"/>
                <a:gd name="T8" fmla="*/ 0 w 56"/>
                <a:gd name="T9" fmla="*/ 92 h 135"/>
                <a:gd name="T10" fmla="*/ 28 w 56"/>
                <a:gd name="T11" fmla="*/ 135 h 135"/>
              </a:gdLst>
              <a:ahLst/>
              <a:cxnLst>
                <a:cxn ang="0">
                  <a:pos x="T0" y="T1"/>
                </a:cxn>
                <a:cxn ang="0">
                  <a:pos x="T2" y="T3"/>
                </a:cxn>
                <a:cxn ang="0">
                  <a:pos x="T4" y="T5"/>
                </a:cxn>
                <a:cxn ang="0">
                  <a:pos x="T6" y="T7"/>
                </a:cxn>
                <a:cxn ang="0">
                  <a:pos x="T8" y="T9"/>
                </a:cxn>
                <a:cxn ang="0">
                  <a:pos x="T10" y="T11"/>
                </a:cxn>
              </a:cxnLst>
              <a:rect l="0" t="0" r="r" b="b"/>
              <a:pathLst>
                <a:path w="56" h="135">
                  <a:moveTo>
                    <a:pt x="28" y="135"/>
                  </a:moveTo>
                  <a:lnTo>
                    <a:pt x="56" y="92"/>
                  </a:lnTo>
                  <a:lnTo>
                    <a:pt x="47" y="0"/>
                  </a:lnTo>
                  <a:lnTo>
                    <a:pt x="9" y="0"/>
                  </a:lnTo>
                  <a:lnTo>
                    <a:pt x="0" y="92"/>
                  </a:lnTo>
                  <a:lnTo>
                    <a:pt x="28" y="135"/>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Oval 1056"/>
            <p:cNvSpPr>
              <a:spLocks noChangeArrowheads="1"/>
            </p:cNvSpPr>
            <p:nvPr/>
          </p:nvSpPr>
          <p:spPr bwMode="auto">
            <a:xfrm>
              <a:off x="922337" y="5006975"/>
              <a:ext cx="30163" cy="26988"/>
            </a:xfrm>
            <a:prstGeom prst="ellipse">
              <a:avLst/>
            </a:pr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Oval 1057"/>
            <p:cNvSpPr>
              <a:spLocks noChangeArrowheads="1"/>
            </p:cNvSpPr>
            <p:nvPr/>
          </p:nvSpPr>
          <p:spPr bwMode="auto">
            <a:xfrm>
              <a:off x="922337" y="5064125"/>
              <a:ext cx="30163" cy="28575"/>
            </a:xfrm>
            <a:prstGeom prst="ellipse">
              <a:avLst/>
            </a:pr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Oval 1058"/>
            <p:cNvSpPr>
              <a:spLocks noChangeArrowheads="1"/>
            </p:cNvSpPr>
            <p:nvPr/>
          </p:nvSpPr>
          <p:spPr bwMode="auto">
            <a:xfrm>
              <a:off x="922337" y="5122863"/>
              <a:ext cx="30163" cy="26988"/>
            </a:xfrm>
            <a:prstGeom prst="ellipse">
              <a:avLst/>
            </a:pr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059"/>
            <p:cNvSpPr>
              <a:spLocks/>
            </p:cNvSpPr>
            <p:nvPr/>
          </p:nvSpPr>
          <p:spPr bwMode="auto">
            <a:xfrm>
              <a:off x="1106487" y="5040313"/>
              <a:ext cx="184150" cy="188913"/>
            </a:xfrm>
            <a:custGeom>
              <a:avLst/>
              <a:gdLst>
                <a:gd name="T0" fmla="*/ 24 w 49"/>
                <a:gd name="T1" fmla="*/ 3 h 50"/>
                <a:gd name="T2" fmla="*/ 39 w 49"/>
                <a:gd name="T3" fmla="*/ 9 h 50"/>
                <a:gd name="T4" fmla="*/ 47 w 49"/>
                <a:gd name="T5" fmla="*/ 25 h 50"/>
                <a:gd name="T6" fmla="*/ 41 w 49"/>
                <a:gd name="T7" fmla="*/ 40 h 50"/>
                <a:gd name="T8" fmla="*/ 24 w 49"/>
                <a:gd name="T9" fmla="*/ 47 h 50"/>
                <a:gd name="T10" fmla="*/ 10 w 49"/>
                <a:gd name="T11" fmla="*/ 42 h 50"/>
                <a:gd name="T12" fmla="*/ 2 w 49"/>
                <a:gd name="T13" fmla="*/ 25 h 50"/>
                <a:gd name="T14" fmla="*/ 8 w 49"/>
                <a:gd name="T15" fmla="*/ 10 h 50"/>
                <a:gd name="T16" fmla="*/ 24 w 49"/>
                <a:gd name="T17" fmla="*/ 3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50">
                  <a:moveTo>
                    <a:pt x="24" y="3"/>
                  </a:moveTo>
                  <a:cubicBezTo>
                    <a:pt x="30" y="0"/>
                    <a:pt x="36" y="3"/>
                    <a:pt x="39" y="9"/>
                  </a:cubicBezTo>
                  <a:cubicBezTo>
                    <a:pt x="47" y="25"/>
                    <a:pt x="47" y="25"/>
                    <a:pt x="47" y="25"/>
                  </a:cubicBezTo>
                  <a:cubicBezTo>
                    <a:pt x="49" y="31"/>
                    <a:pt x="47" y="37"/>
                    <a:pt x="41" y="40"/>
                  </a:cubicBezTo>
                  <a:cubicBezTo>
                    <a:pt x="24" y="47"/>
                    <a:pt x="24" y="47"/>
                    <a:pt x="24" y="47"/>
                  </a:cubicBezTo>
                  <a:cubicBezTo>
                    <a:pt x="19" y="50"/>
                    <a:pt x="12" y="47"/>
                    <a:pt x="10" y="42"/>
                  </a:cubicBezTo>
                  <a:cubicBezTo>
                    <a:pt x="2" y="25"/>
                    <a:pt x="2" y="25"/>
                    <a:pt x="2" y="25"/>
                  </a:cubicBezTo>
                  <a:cubicBezTo>
                    <a:pt x="0" y="20"/>
                    <a:pt x="2" y="13"/>
                    <a:pt x="8" y="10"/>
                  </a:cubicBezTo>
                  <a:lnTo>
                    <a:pt x="24" y="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060"/>
            <p:cNvSpPr>
              <a:spLocks/>
            </p:cNvSpPr>
            <p:nvPr/>
          </p:nvSpPr>
          <p:spPr bwMode="auto">
            <a:xfrm>
              <a:off x="1103312" y="5168900"/>
              <a:ext cx="141288" cy="85725"/>
            </a:xfrm>
            <a:custGeom>
              <a:avLst/>
              <a:gdLst>
                <a:gd name="T0" fmla="*/ 1 w 38"/>
                <a:gd name="T1" fmla="*/ 20 h 23"/>
                <a:gd name="T2" fmla="*/ 6 w 38"/>
                <a:gd name="T3" fmla="*/ 22 h 23"/>
                <a:gd name="T4" fmla="*/ 35 w 38"/>
                <a:gd name="T5" fmla="*/ 9 h 23"/>
                <a:gd name="T6" fmla="*/ 37 w 38"/>
                <a:gd name="T7" fmla="*/ 3 h 23"/>
                <a:gd name="T8" fmla="*/ 37 w 38"/>
                <a:gd name="T9" fmla="*/ 3 h 23"/>
                <a:gd name="T10" fmla="*/ 32 w 38"/>
                <a:gd name="T11" fmla="*/ 1 h 23"/>
                <a:gd name="T12" fmla="*/ 3 w 38"/>
                <a:gd name="T13" fmla="*/ 14 h 23"/>
                <a:gd name="T14" fmla="*/ 1 w 38"/>
                <a:gd name="T15" fmla="*/ 2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3">
                  <a:moveTo>
                    <a:pt x="1" y="20"/>
                  </a:moveTo>
                  <a:cubicBezTo>
                    <a:pt x="2" y="22"/>
                    <a:pt x="4" y="23"/>
                    <a:pt x="6" y="22"/>
                  </a:cubicBezTo>
                  <a:cubicBezTo>
                    <a:pt x="35" y="9"/>
                    <a:pt x="35" y="9"/>
                    <a:pt x="35" y="9"/>
                  </a:cubicBezTo>
                  <a:cubicBezTo>
                    <a:pt x="37" y="8"/>
                    <a:pt x="38" y="5"/>
                    <a:pt x="37" y="3"/>
                  </a:cubicBezTo>
                  <a:cubicBezTo>
                    <a:pt x="37" y="3"/>
                    <a:pt x="37" y="3"/>
                    <a:pt x="37" y="3"/>
                  </a:cubicBezTo>
                  <a:cubicBezTo>
                    <a:pt x="36" y="1"/>
                    <a:pt x="34" y="0"/>
                    <a:pt x="32" y="1"/>
                  </a:cubicBezTo>
                  <a:cubicBezTo>
                    <a:pt x="3" y="14"/>
                    <a:pt x="3" y="14"/>
                    <a:pt x="3" y="14"/>
                  </a:cubicBezTo>
                  <a:cubicBezTo>
                    <a:pt x="1" y="15"/>
                    <a:pt x="0" y="18"/>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061"/>
            <p:cNvSpPr>
              <a:spLocks/>
            </p:cNvSpPr>
            <p:nvPr/>
          </p:nvSpPr>
          <p:spPr bwMode="auto">
            <a:xfrm>
              <a:off x="1049337" y="5149850"/>
              <a:ext cx="147638" cy="85725"/>
            </a:xfrm>
            <a:custGeom>
              <a:avLst/>
              <a:gdLst>
                <a:gd name="T0" fmla="*/ 1 w 39"/>
                <a:gd name="T1" fmla="*/ 20 h 23"/>
                <a:gd name="T2" fmla="*/ 7 w 39"/>
                <a:gd name="T3" fmla="*/ 22 h 23"/>
                <a:gd name="T4" fmla="*/ 35 w 39"/>
                <a:gd name="T5" fmla="*/ 9 h 23"/>
                <a:gd name="T6" fmla="*/ 38 w 39"/>
                <a:gd name="T7" fmla="*/ 3 h 23"/>
                <a:gd name="T8" fmla="*/ 38 w 39"/>
                <a:gd name="T9" fmla="*/ 3 h 23"/>
                <a:gd name="T10" fmla="*/ 32 w 39"/>
                <a:gd name="T11" fmla="*/ 1 h 23"/>
                <a:gd name="T12" fmla="*/ 3 w 39"/>
                <a:gd name="T13" fmla="*/ 14 h 23"/>
                <a:gd name="T14" fmla="*/ 1 w 39"/>
                <a:gd name="T15" fmla="*/ 2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23">
                  <a:moveTo>
                    <a:pt x="1" y="20"/>
                  </a:moveTo>
                  <a:cubicBezTo>
                    <a:pt x="2" y="22"/>
                    <a:pt x="4" y="23"/>
                    <a:pt x="7" y="22"/>
                  </a:cubicBezTo>
                  <a:cubicBezTo>
                    <a:pt x="35" y="9"/>
                    <a:pt x="35" y="9"/>
                    <a:pt x="35" y="9"/>
                  </a:cubicBezTo>
                  <a:cubicBezTo>
                    <a:pt x="38" y="8"/>
                    <a:pt x="39" y="5"/>
                    <a:pt x="38" y="3"/>
                  </a:cubicBezTo>
                  <a:cubicBezTo>
                    <a:pt x="38" y="3"/>
                    <a:pt x="38" y="3"/>
                    <a:pt x="38" y="3"/>
                  </a:cubicBezTo>
                  <a:cubicBezTo>
                    <a:pt x="37" y="1"/>
                    <a:pt x="34" y="0"/>
                    <a:pt x="32" y="1"/>
                  </a:cubicBezTo>
                  <a:cubicBezTo>
                    <a:pt x="3" y="14"/>
                    <a:pt x="3" y="14"/>
                    <a:pt x="3" y="14"/>
                  </a:cubicBezTo>
                  <a:cubicBezTo>
                    <a:pt x="1" y="15"/>
                    <a:pt x="0" y="17"/>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062"/>
            <p:cNvSpPr>
              <a:spLocks/>
            </p:cNvSpPr>
            <p:nvPr/>
          </p:nvSpPr>
          <p:spPr bwMode="auto">
            <a:xfrm>
              <a:off x="1016000" y="5075238"/>
              <a:ext cx="146050" cy="85725"/>
            </a:xfrm>
            <a:custGeom>
              <a:avLst/>
              <a:gdLst>
                <a:gd name="T0" fmla="*/ 1 w 39"/>
                <a:gd name="T1" fmla="*/ 20 h 23"/>
                <a:gd name="T2" fmla="*/ 7 w 39"/>
                <a:gd name="T3" fmla="*/ 22 h 23"/>
                <a:gd name="T4" fmla="*/ 36 w 39"/>
                <a:gd name="T5" fmla="*/ 9 h 23"/>
                <a:gd name="T6" fmla="*/ 38 w 39"/>
                <a:gd name="T7" fmla="*/ 3 h 23"/>
                <a:gd name="T8" fmla="*/ 38 w 39"/>
                <a:gd name="T9" fmla="*/ 3 h 23"/>
                <a:gd name="T10" fmla="*/ 32 w 39"/>
                <a:gd name="T11" fmla="*/ 1 h 23"/>
                <a:gd name="T12" fmla="*/ 3 w 39"/>
                <a:gd name="T13" fmla="*/ 14 h 23"/>
                <a:gd name="T14" fmla="*/ 1 w 39"/>
                <a:gd name="T15" fmla="*/ 2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23">
                  <a:moveTo>
                    <a:pt x="1" y="20"/>
                  </a:moveTo>
                  <a:cubicBezTo>
                    <a:pt x="2" y="22"/>
                    <a:pt x="5" y="23"/>
                    <a:pt x="7" y="22"/>
                  </a:cubicBezTo>
                  <a:cubicBezTo>
                    <a:pt x="36" y="9"/>
                    <a:pt x="36" y="9"/>
                    <a:pt x="36" y="9"/>
                  </a:cubicBezTo>
                  <a:cubicBezTo>
                    <a:pt x="38" y="8"/>
                    <a:pt x="39" y="6"/>
                    <a:pt x="38" y="3"/>
                  </a:cubicBezTo>
                  <a:cubicBezTo>
                    <a:pt x="38" y="3"/>
                    <a:pt x="38" y="3"/>
                    <a:pt x="38" y="3"/>
                  </a:cubicBezTo>
                  <a:cubicBezTo>
                    <a:pt x="37" y="1"/>
                    <a:pt x="34" y="0"/>
                    <a:pt x="32" y="1"/>
                  </a:cubicBezTo>
                  <a:cubicBezTo>
                    <a:pt x="3" y="14"/>
                    <a:pt x="3" y="14"/>
                    <a:pt x="3" y="14"/>
                  </a:cubicBezTo>
                  <a:cubicBezTo>
                    <a:pt x="1" y="15"/>
                    <a:pt x="0" y="18"/>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063"/>
            <p:cNvSpPr>
              <a:spLocks/>
            </p:cNvSpPr>
            <p:nvPr/>
          </p:nvSpPr>
          <p:spPr bwMode="auto">
            <a:xfrm>
              <a:off x="996950" y="5127625"/>
              <a:ext cx="147638" cy="85725"/>
            </a:xfrm>
            <a:custGeom>
              <a:avLst/>
              <a:gdLst>
                <a:gd name="T0" fmla="*/ 1 w 39"/>
                <a:gd name="T1" fmla="*/ 20 h 23"/>
                <a:gd name="T2" fmla="*/ 7 w 39"/>
                <a:gd name="T3" fmla="*/ 22 h 23"/>
                <a:gd name="T4" fmla="*/ 36 w 39"/>
                <a:gd name="T5" fmla="*/ 9 h 23"/>
                <a:gd name="T6" fmla="*/ 38 w 39"/>
                <a:gd name="T7" fmla="*/ 3 h 23"/>
                <a:gd name="T8" fmla="*/ 38 w 39"/>
                <a:gd name="T9" fmla="*/ 3 h 23"/>
                <a:gd name="T10" fmla="*/ 32 w 39"/>
                <a:gd name="T11" fmla="*/ 1 h 23"/>
                <a:gd name="T12" fmla="*/ 3 w 39"/>
                <a:gd name="T13" fmla="*/ 14 h 23"/>
                <a:gd name="T14" fmla="*/ 1 w 39"/>
                <a:gd name="T15" fmla="*/ 20 h 2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9" h="23">
                  <a:moveTo>
                    <a:pt x="1" y="20"/>
                  </a:moveTo>
                  <a:cubicBezTo>
                    <a:pt x="2" y="22"/>
                    <a:pt x="5" y="23"/>
                    <a:pt x="7" y="22"/>
                  </a:cubicBezTo>
                  <a:cubicBezTo>
                    <a:pt x="36" y="9"/>
                    <a:pt x="36" y="9"/>
                    <a:pt x="36" y="9"/>
                  </a:cubicBezTo>
                  <a:cubicBezTo>
                    <a:pt x="38" y="8"/>
                    <a:pt x="39" y="6"/>
                    <a:pt x="38" y="3"/>
                  </a:cubicBezTo>
                  <a:cubicBezTo>
                    <a:pt x="38" y="3"/>
                    <a:pt x="38" y="3"/>
                    <a:pt x="38" y="3"/>
                  </a:cubicBezTo>
                  <a:cubicBezTo>
                    <a:pt x="37" y="1"/>
                    <a:pt x="34" y="0"/>
                    <a:pt x="32" y="1"/>
                  </a:cubicBezTo>
                  <a:cubicBezTo>
                    <a:pt x="3" y="14"/>
                    <a:pt x="3" y="14"/>
                    <a:pt x="3" y="14"/>
                  </a:cubicBezTo>
                  <a:cubicBezTo>
                    <a:pt x="1" y="15"/>
                    <a:pt x="0" y="18"/>
                    <a:pt x="1"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064"/>
            <p:cNvSpPr>
              <a:spLocks/>
            </p:cNvSpPr>
            <p:nvPr/>
          </p:nvSpPr>
          <p:spPr bwMode="auto">
            <a:xfrm>
              <a:off x="1177925" y="5051425"/>
              <a:ext cx="134938" cy="136525"/>
            </a:xfrm>
            <a:custGeom>
              <a:avLst/>
              <a:gdLst>
                <a:gd name="T0" fmla="*/ 36 w 36"/>
                <a:gd name="T1" fmla="*/ 25 h 36"/>
                <a:gd name="T2" fmla="*/ 14 w 36"/>
                <a:gd name="T3" fmla="*/ 35 h 36"/>
                <a:gd name="T4" fmla="*/ 7 w 36"/>
                <a:gd name="T5" fmla="*/ 30 h 36"/>
                <a:gd name="T6" fmla="*/ 2 w 36"/>
                <a:gd name="T7" fmla="*/ 19 h 36"/>
                <a:gd name="T8" fmla="*/ 3 w 36"/>
                <a:gd name="T9" fmla="*/ 10 h 36"/>
                <a:gd name="T10" fmla="*/ 25 w 36"/>
                <a:gd name="T11" fmla="*/ 0 h 36"/>
                <a:gd name="T12" fmla="*/ 36 w 36"/>
                <a:gd name="T13" fmla="*/ 25 h 36"/>
              </a:gdLst>
              <a:ahLst/>
              <a:cxnLst>
                <a:cxn ang="0">
                  <a:pos x="T0" y="T1"/>
                </a:cxn>
                <a:cxn ang="0">
                  <a:pos x="T2" y="T3"/>
                </a:cxn>
                <a:cxn ang="0">
                  <a:pos x="T4" y="T5"/>
                </a:cxn>
                <a:cxn ang="0">
                  <a:pos x="T6" y="T7"/>
                </a:cxn>
                <a:cxn ang="0">
                  <a:pos x="T8" y="T9"/>
                </a:cxn>
                <a:cxn ang="0">
                  <a:pos x="T10" y="T11"/>
                </a:cxn>
                <a:cxn ang="0">
                  <a:pos x="T12" y="T13"/>
                </a:cxn>
              </a:cxnLst>
              <a:rect l="0" t="0" r="r" b="b"/>
              <a:pathLst>
                <a:path w="36" h="36">
                  <a:moveTo>
                    <a:pt x="36" y="25"/>
                  </a:moveTo>
                  <a:cubicBezTo>
                    <a:pt x="14" y="35"/>
                    <a:pt x="14" y="35"/>
                    <a:pt x="14" y="35"/>
                  </a:cubicBezTo>
                  <a:cubicBezTo>
                    <a:pt x="12" y="36"/>
                    <a:pt x="9" y="34"/>
                    <a:pt x="7" y="30"/>
                  </a:cubicBezTo>
                  <a:cubicBezTo>
                    <a:pt x="2" y="19"/>
                    <a:pt x="2" y="19"/>
                    <a:pt x="2" y="19"/>
                  </a:cubicBezTo>
                  <a:cubicBezTo>
                    <a:pt x="0" y="15"/>
                    <a:pt x="1" y="11"/>
                    <a:pt x="3" y="10"/>
                  </a:cubicBezTo>
                  <a:cubicBezTo>
                    <a:pt x="25" y="0"/>
                    <a:pt x="25" y="0"/>
                    <a:pt x="25" y="0"/>
                  </a:cubicBezTo>
                  <a:lnTo>
                    <a:pt x="36"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065"/>
            <p:cNvSpPr>
              <a:spLocks/>
            </p:cNvSpPr>
            <p:nvPr/>
          </p:nvSpPr>
          <p:spPr bwMode="auto">
            <a:xfrm>
              <a:off x="1098550" y="5029200"/>
              <a:ext cx="90488" cy="49213"/>
            </a:xfrm>
            <a:custGeom>
              <a:avLst/>
              <a:gdLst>
                <a:gd name="T0" fmla="*/ 24 w 24"/>
                <a:gd name="T1" fmla="*/ 5 h 13"/>
                <a:gd name="T2" fmla="*/ 9 w 24"/>
                <a:gd name="T3" fmla="*/ 12 h 13"/>
                <a:gd name="T4" fmla="*/ 1 w 24"/>
                <a:gd name="T5" fmla="*/ 8 h 13"/>
                <a:gd name="T6" fmla="*/ 0 w 24"/>
                <a:gd name="T7" fmla="*/ 7 h 13"/>
                <a:gd name="T8" fmla="*/ 0 w 24"/>
                <a:gd name="T9" fmla="*/ 6 h 13"/>
                <a:gd name="T10" fmla="*/ 12 w 24"/>
                <a:gd name="T11" fmla="*/ 0 h 13"/>
                <a:gd name="T12" fmla="*/ 24 w 24"/>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24" h="13">
                  <a:moveTo>
                    <a:pt x="24" y="5"/>
                  </a:moveTo>
                  <a:cubicBezTo>
                    <a:pt x="9" y="12"/>
                    <a:pt x="9" y="12"/>
                    <a:pt x="9" y="12"/>
                  </a:cubicBezTo>
                  <a:cubicBezTo>
                    <a:pt x="6" y="13"/>
                    <a:pt x="2" y="12"/>
                    <a:pt x="1" y="8"/>
                  </a:cubicBezTo>
                  <a:cubicBezTo>
                    <a:pt x="0" y="7"/>
                    <a:pt x="0" y="7"/>
                    <a:pt x="0" y="7"/>
                  </a:cubicBezTo>
                  <a:cubicBezTo>
                    <a:pt x="0" y="6"/>
                    <a:pt x="0" y="6"/>
                    <a:pt x="0" y="6"/>
                  </a:cubicBezTo>
                  <a:cubicBezTo>
                    <a:pt x="12" y="0"/>
                    <a:pt x="12" y="0"/>
                    <a:pt x="12" y="0"/>
                  </a:cubicBezTo>
                  <a:lnTo>
                    <a:pt x="24"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066"/>
            <p:cNvSpPr>
              <a:spLocks/>
            </p:cNvSpPr>
            <p:nvPr/>
          </p:nvSpPr>
          <p:spPr bwMode="auto">
            <a:xfrm>
              <a:off x="1125537" y="5026025"/>
              <a:ext cx="104775" cy="44450"/>
            </a:xfrm>
            <a:custGeom>
              <a:avLst/>
              <a:gdLst>
                <a:gd name="T0" fmla="*/ 17 w 28"/>
                <a:gd name="T1" fmla="*/ 12 h 12"/>
                <a:gd name="T2" fmla="*/ 3 w 28"/>
                <a:gd name="T3" fmla="*/ 6 h 12"/>
                <a:gd name="T4" fmla="*/ 0 w 28"/>
                <a:gd name="T5" fmla="*/ 4 h 12"/>
                <a:gd name="T6" fmla="*/ 9 w 28"/>
                <a:gd name="T7" fmla="*/ 0 h 12"/>
                <a:gd name="T8" fmla="*/ 28 w 28"/>
                <a:gd name="T9" fmla="*/ 7 h 12"/>
                <a:gd name="T10" fmla="*/ 17 w 28"/>
                <a:gd name="T11" fmla="*/ 12 h 12"/>
              </a:gdLst>
              <a:ahLst/>
              <a:cxnLst>
                <a:cxn ang="0">
                  <a:pos x="T0" y="T1"/>
                </a:cxn>
                <a:cxn ang="0">
                  <a:pos x="T2" y="T3"/>
                </a:cxn>
                <a:cxn ang="0">
                  <a:pos x="T4" y="T5"/>
                </a:cxn>
                <a:cxn ang="0">
                  <a:pos x="T6" y="T7"/>
                </a:cxn>
                <a:cxn ang="0">
                  <a:pos x="T8" y="T9"/>
                </a:cxn>
                <a:cxn ang="0">
                  <a:pos x="T10" y="T11"/>
                </a:cxn>
              </a:cxnLst>
              <a:rect l="0" t="0" r="r" b="b"/>
              <a:pathLst>
                <a:path w="28" h="12">
                  <a:moveTo>
                    <a:pt x="17" y="12"/>
                  </a:moveTo>
                  <a:cubicBezTo>
                    <a:pt x="3" y="6"/>
                    <a:pt x="3" y="6"/>
                    <a:pt x="3" y="6"/>
                  </a:cubicBezTo>
                  <a:cubicBezTo>
                    <a:pt x="2" y="6"/>
                    <a:pt x="1" y="5"/>
                    <a:pt x="0" y="4"/>
                  </a:cubicBezTo>
                  <a:cubicBezTo>
                    <a:pt x="9" y="0"/>
                    <a:pt x="9" y="0"/>
                    <a:pt x="9" y="0"/>
                  </a:cubicBezTo>
                  <a:cubicBezTo>
                    <a:pt x="28" y="7"/>
                    <a:pt x="28" y="7"/>
                    <a:pt x="28" y="7"/>
                  </a:cubicBezTo>
                  <a:lnTo>
                    <a:pt x="17" y="1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1067"/>
            <p:cNvSpPr>
              <a:spLocks/>
            </p:cNvSpPr>
            <p:nvPr/>
          </p:nvSpPr>
          <p:spPr bwMode="auto">
            <a:xfrm>
              <a:off x="1230312" y="4841875"/>
              <a:ext cx="209550" cy="327025"/>
            </a:xfrm>
            <a:custGeom>
              <a:avLst/>
              <a:gdLst>
                <a:gd name="T0" fmla="*/ 32 w 56"/>
                <a:gd name="T1" fmla="*/ 0 h 87"/>
                <a:gd name="T2" fmla="*/ 0 w 56"/>
                <a:gd name="T3" fmla="*/ 54 h 87"/>
                <a:gd name="T4" fmla="*/ 20 w 56"/>
                <a:gd name="T5" fmla="*/ 87 h 87"/>
                <a:gd name="T6" fmla="*/ 56 w 56"/>
                <a:gd name="T7" fmla="*/ 34 h 87"/>
                <a:gd name="T8" fmla="*/ 32 w 56"/>
                <a:gd name="T9" fmla="*/ 0 h 87"/>
              </a:gdLst>
              <a:ahLst/>
              <a:cxnLst>
                <a:cxn ang="0">
                  <a:pos x="T0" y="T1"/>
                </a:cxn>
                <a:cxn ang="0">
                  <a:pos x="T2" y="T3"/>
                </a:cxn>
                <a:cxn ang="0">
                  <a:pos x="T4" y="T5"/>
                </a:cxn>
                <a:cxn ang="0">
                  <a:pos x="T6" y="T7"/>
                </a:cxn>
                <a:cxn ang="0">
                  <a:pos x="T8" y="T9"/>
                </a:cxn>
              </a:cxnLst>
              <a:rect l="0" t="0" r="r" b="b"/>
              <a:pathLst>
                <a:path w="56" h="87">
                  <a:moveTo>
                    <a:pt x="32" y="0"/>
                  </a:moveTo>
                  <a:cubicBezTo>
                    <a:pt x="25" y="20"/>
                    <a:pt x="15" y="39"/>
                    <a:pt x="0" y="54"/>
                  </a:cubicBezTo>
                  <a:cubicBezTo>
                    <a:pt x="20" y="87"/>
                    <a:pt x="20" y="87"/>
                    <a:pt x="20" y="87"/>
                  </a:cubicBezTo>
                  <a:cubicBezTo>
                    <a:pt x="35" y="72"/>
                    <a:pt x="47" y="54"/>
                    <a:pt x="56" y="34"/>
                  </a:cubicBezTo>
                  <a:cubicBezTo>
                    <a:pt x="50" y="22"/>
                    <a:pt x="42" y="10"/>
                    <a:pt x="32" y="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1068"/>
            <p:cNvSpPr>
              <a:spLocks/>
            </p:cNvSpPr>
            <p:nvPr/>
          </p:nvSpPr>
          <p:spPr bwMode="auto">
            <a:xfrm>
              <a:off x="696912" y="4113213"/>
              <a:ext cx="447675" cy="631825"/>
            </a:xfrm>
            <a:custGeom>
              <a:avLst/>
              <a:gdLst>
                <a:gd name="T0" fmla="*/ 119 w 119"/>
                <a:gd name="T1" fmla="*/ 108 h 168"/>
                <a:gd name="T2" fmla="*/ 60 w 119"/>
                <a:gd name="T3" fmla="*/ 168 h 168"/>
                <a:gd name="T4" fmla="*/ 60 w 119"/>
                <a:gd name="T5" fmla="*/ 168 h 168"/>
                <a:gd name="T6" fmla="*/ 0 w 119"/>
                <a:gd name="T7" fmla="*/ 108 h 168"/>
                <a:gd name="T8" fmla="*/ 0 w 119"/>
                <a:gd name="T9" fmla="*/ 60 h 168"/>
                <a:gd name="T10" fmla="*/ 60 w 119"/>
                <a:gd name="T11" fmla="*/ 0 h 168"/>
                <a:gd name="T12" fmla="*/ 60 w 119"/>
                <a:gd name="T13" fmla="*/ 0 h 168"/>
                <a:gd name="T14" fmla="*/ 119 w 119"/>
                <a:gd name="T15" fmla="*/ 60 h 168"/>
                <a:gd name="T16" fmla="*/ 119 w 119"/>
                <a:gd name="T17" fmla="*/ 10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9" h="168">
                  <a:moveTo>
                    <a:pt x="119" y="108"/>
                  </a:moveTo>
                  <a:cubicBezTo>
                    <a:pt x="119" y="141"/>
                    <a:pt x="92" y="168"/>
                    <a:pt x="60" y="168"/>
                  </a:cubicBezTo>
                  <a:cubicBezTo>
                    <a:pt x="60" y="168"/>
                    <a:pt x="60" y="168"/>
                    <a:pt x="60" y="168"/>
                  </a:cubicBezTo>
                  <a:cubicBezTo>
                    <a:pt x="27" y="168"/>
                    <a:pt x="0" y="141"/>
                    <a:pt x="0" y="108"/>
                  </a:cubicBezTo>
                  <a:cubicBezTo>
                    <a:pt x="0" y="60"/>
                    <a:pt x="0" y="60"/>
                    <a:pt x="0" y="60"/>
                  </a:cubicBezTo>
                  <a:cubicBezTo>
                    <a:pt x="0" y="27"/>
                    <a:pt x="27" y="0"/>
                    <a:pt x="60" y="0"/>
                  </a:cubicBezTo>
                  <a:cubicBezTo>
                    <a:pt x="60" y="0"/>
                    <a:pt x="60" y="0"/>
                    <a:pt x="60" y="0"/>
                  </a:cubicBezTo>
                  <a:cubicBezTo>
                    <a:pt x="92" y="0"/>
                    <a:pt x="119" y="27"/>
                    <a:pt x="119" y="60"/>
                  </a:cubicBezTo>
                  <a:lnTo>
                    <a:pt x="119" y="108"/>
                  </a:ln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8" name="Oval 1069"/>
            <p:cNvSpPr>
              <a:spLocks noChangeArrowheads="1"/>
            </p:cNvSpPr>
            <p:nvPr/>
          </p:nvSpPr>
          <p:spPr bwMode="auto">
            <a:xfrm>
              <a:off x="873125" y="4432300"/>
              <a:ext cx="123825" cy="128588"/>
            </a:xfrm>
            <a:prstGeom prst="ellipse">
              <a:avLst/>
            </a:pr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1070"/>
            <p:cNvSpPr>
              <a:spLocks/>
            </p:cNvSpPr>
            <p:nvPr/>
          </p:nvSpPr>
          <p:spPr bwMode="auto">
            <a:xfrm>
              <a:off x="814387" y="4143375"/>
              <a:ext cx="330200" cy="590550"/>
            </a:xfrm>
            <a:custGeom>
              <a:avLst/>
              <a:gdLst>
                <a:gd name="T0" fmla="*/ 88 w 88"/>
                <a:gd name="T1" fmla="*/ 52 h 157"/>
                <a:gd name="T2" fmla="*/ 68 w 88"/>
                <a:gd name="T3" fmla="*/ 7 h 157"/>
                <a:gd name="T4" fmla="*/ 53 w 88"/>
                <a:gd name="T5" fmla="*/ 0 h 157"/>
                <a:gd name="T6" fmla="*/ 9 w 88"/>
                <a:gd name="T7" fmla="*/ 59 h 157"/>
                <a:gd name="T8" fmla="*/ 9 w 88"/>
                <a:gd name="T9" fmla="*/ 65 h 157"/>
                <a:gd name="T10" fmla="*/ 0 w 88"/>
                <a:gd name="T11" fmla="*/ 105 h 157"/>
                <a:gd name="T12" fmla="*/ 10 w 88"/>
                <a:gd name="T13" fmla="*/ 105 h 157"/>
                <a:gd name="T14" fmla="*/ 12 w 88"/>
                <a:gd name="T15" fmla="*/ 114 h 157"/>
                <a:gd name="T16" fmla="*/ 11 w 88"/>
                <a:gd name="T17" fmla="*/ 118 h 157"/>
                <a:gd name="T18" fmla="*/ 13 w 88"/>
                <a:gd name="T19" fmla="*/ 122 h 157"/>
                <a:gd name="T20" fmla="*/ 12 w 88"/>
                <a:gd name="T21" fmla="*/ 126 h 157"/>
                <a:gd name="T22" fmla="*/ 15 w 88"/>
                <a:gd name="T23" fmla="*/ 131 h 157"/>
                <a:gd name="T24" fmla="*/ 15 w 88"/>
                <a:gd name="T25" fmla="*/ 133 h 157"/>
                <a:gd name="T26" fmla="*/ 39 w 88"/>
                <a:gd name="T27" fmla="*/ 157 h 157"/>
                <a:gd name="T28" fmla="*/ 46 w 88"/>
                <a:gd name="T29" fmla="*/ 157 h 157"/>
                <a:gd name="T30" fmla="*/ 88 w 88"/>
                <a:gd name="T31" fmla="*/ 100 h 157"/>
                <a:gd name="T32" fmla="*/ 88 w 88"/>
                <a:gd name="T33" fmla="*/ 5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157">
                  <a:moveTo>
                    <a:pt x="88" y="52"/>
                  </a:moveTo>
                  <a:cubicBezTo>
                    <a:pt x="88" y="34"/>
                    <a:pt x="80" y="18"/>
                    <a:pt x="68" y="7"/>
                  </a:cubicBezTo>
                  <a:cubicBezTo>
                    <a:pt x="63" y="4"/>
                    <a:pt x="58" y="2"/>
                    <a:pt x="53" y="0"/>
                  </a:cubicBezTo>
                  <a:cubicBezTo>
                    <a:pt x="28" y="8"/>
                    <a:pt x="9" y="32"/>
                    <a:pt x="9" y="59"/>
                  </a:cubicBezTo>
                  <a:cubicBezTo>
                    <a:pt x="9" y="65"/>
                    <a:pt x="9" y="65"/>
                    <a:pt x="9" y="65"/>
                  </a:cubicBezTo>
                  <a:cubicBezTo>
                    <a:pt x="0" y="105"/>
                    <a:pt x="0" y="105"/>
                    <a:pt x="0" y="105"/>
                  </a:cubicBezTo>
                  <a:cubicBezTo>
                    <a:pt x="10" y="105"/>
                    <a:pt x="10" y="105"/>
                    <a:pt x="10" y="105"/>
                  </a:cubicBezTo>
                  <a:cubicBezTo>
                    <a:pt x="11" y="108"/>
                    <a:pt x="12" y="111"/>
                    <a:pt x="12" y="114"/>
                  </a:cubicBezTo>
                  <a:cubicBezTo>
                    <a:pt x="12" y="115"/>
                    <a:pt x="11" y="116"/>
                    <a:pt x="11" y="118"/>
                  </a:cubicBezTo>
                  <a:cubicBezTo>
                    <a:pt x="11" y="119"/>
                    <a:pt x="12" y="121"/>
                    <a:pt x="13" y="122"/>
                  </a:cubicBezTo>
                  <a:cubicBezTo>
                    <a:pt x="12" y="123"/>
                    <a:pt x="12" y="124"/>
                    <a:pt x="12" y="126"/>
                  </a:cubicBezTo>
                  <a:cubicBezTo>
                    <a:pt x="12" y="128"/>
                    <a:pt x="13" y="130"/>
                    <a:pt x="15" y="131"/>
                  </a:cubicBezTo>
                  <a:cubicBezTo>
                    <a:pt x="15" y="133"/>
                    <a:pt x="15" y="133"/>
                    <a:pt x="15" y="133"/>
                  </a:cubicBezTo>
                  <a:cubicBezTo>
                    <a:pt x="15" y="146"/>
                    <a:pt x="26" y="157"/>
                    <a:pt x="39" y="157"/>
                  </a:cubicBezTo>
                  <a:cubicBezTo>
                    <a:pt x="46" y="157"/>
                    <a:pt x="46" y="157"/>
                    <a:pt x="46" y="157"/>
                  </a:cubicBezTo>
                  <a:cubicBezTo>
                    <a:pt x="70" y="150"/>
                    <a:pt x="88" y="127"/>
                    <a:pt x="88" y="100"/>
                  </a:cubicBezTo>
                  <a:lnTo>
                    <a:pt x="88" y="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Oval 1071"/>
            <p:cNvSpPr>
              <a:spLocks noChangeArrowheads="1"/>
            </p:cNvSpPr>
            <p:nvPr/>
          </p:nvSpPr>
          <p:spPr bwMode="auto">
            <a:xfrm>
              <a:off x="933450" y="4432300"/>
              <a:ext cx="123825" cy="128588"/>
            </a:xfrm>
            <a:prstGeom prst="ellipse">
              <a:avLst/>
            </a:prstGeom>
            <a:solidFill>
              <a:schemeClr val="bg1">
                <a:lumMod val="8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1072"/>
            <p:cNvSpPr>
              <a:spLocks/>
            </p:cNvSpPr>
            <p:nvPr/>
          </p:nvSpPr>
          <p:spPr bwMode="auto">
            <a:xfrm>
              <a:off x="1181100" y="4692650"/>
              <a:ext cx="293688" cy="347663"/>
            </a:xfrm>
            <a:custGeom>
              <a:avLst/>
              <a:gdLst>
                <a:gd name="T0" fmla="*/ 2 w 78"/>
                <a:gd name="T1" fmla="*/ 0 h 93"/>
                <a:gd name="T2" fmla="*/ 0 w 78"/>
                <a:gd name="T3" fmla="*/ 43 h 93"/>
                <a:gd name="T4" fmla="*/ 59 w 78"/>
                <a:gd name="T5" fmla="*/ 93 h 93"/>
                <a:gd name="T6" fmla="*/ 78 w 78"/>
                <a:gd name="T7" fmla="*/ 57 h 93"/>
                <a:gd name="T8" fmla="*/ 2 w 78"/>
                <a:gd name="T9" fmla="*/ 0 h 93"/>
              </a:gdLst>
              <a:ahLst/>
              <a:cxnLst>
                <a:cxn ang="0">
                  <a:pos x="T0" y="T1"/>
                </a:cxn>
                <a:cxn ang="0">
                  <a:pos x="T2" y="T3"/>
                </a:cxn>
                <a:cxn ang="0">
                  <a:pos x="T4" y="T5"/>
                </a:cxn>
                <a:cxn ang="0">
                  <a:pos x="T6" y="T7"/>
                </a:cxn>
                <a:cxn ang="0">
                  <a:pos x="T8" y="T9"/>
                </a:cxn>
              </a:cxnLst>
              <a:rect l="0" t="0" r="r" b="b"/>
              <a:pathLst>
                <a:path w="78" h="93">
                  <a:moveTo>
                    <a:pt x="2" y="0"/>
                  </a:moveTo>
                  <a:cubicBezTo>
                    <a:pt x="0" y="43"/>
                    <a:pt x="0" y="43"/>
                    <a:pt x="0" y="43"/>
                  </a:cubicBezTo>
                  <a:cubicBezTo>
                    <a:pt x="24" y="51"/>
                    <a:pt x="45" y="69"/>
                    <a:pt x="59" y="93"/>
                  </a:cubicBezTo>
                  <a:cubicBezTo>
                    <a:pt x="67" y="81"/>
                    <a:pt x="73" y="69"/>
                    <a:pt x="78" y="57"/>
                  </a:cubicBezTo>
                  <a:cubicBezTo>
                    <a:pt x="58" y="29"/>
                    <a:pt x="31" y="9"/>
                    <a:pt x="2" y="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1073"/>
            <p:cNvSpPr>
              <a:spLocks/>
            </p:cNvSpPr>
            <p:nvPr/>
          </p:nvSpPr>
          <p:spPr bwMode="auto">
            <a:xfrm>
              <a:off x="430212" y="4665663"/>
              <a:ext cx="346075" cy="390525"/>
            </a:xfrm>
            <a:custGeom>
              <a:avLst/>
              <a:gdLst>
                <a:gd name="T0" fmla="*/ 77 w 92"/>
                <a:gd name="T1" fmla="*/ 31 h 104"/>
                <a:gd name="T2" fmla="*/ 8 w 92"/>
                <a:gd name="T3" fmla="*/ 0 h 104"/>
                <a:gd name="T4" fmla="*/ 0 w 92"/>
                <a:gd name="T5" fmla="*/ 70 h 104"/>
                <a:gd name="T6" fmla="*/ 92 w 92"/>
                <a:gd name="T7" fmla="*/ 104 h 104"/>
                <a:gd name="T8" fmla="*/ 77 w 92"/>
                <a:gd name="T9" fmla="*/ 31 h 104"/>
              </a:gdLst>
              <a:ahLst/>
              <a:cxnLst>
                <a:cxn ang="0">
                  <a:pos x="T0" y="T1"/>
                </a:cxn>
                <a:cxn ang="0">
                  <a:pos x="T2" y="T3"/>
                </a:cxn>
                <a:cxn ang="0">
                  <a:pos x="T4" y="T5"/>
                </a:cxn>
                <a:cxn ang="0">
                  <a:pos x="T6" y="T7"/>
                </a:cxn>
                <a:cxn ang="0">
                  <a:pos x="T8" y="T9"/>
                </a:cxn>
              </a:cxnLst>
              <a:rect l="0" t="0" r="r" b="b"/>
              <a:pathLst>
                <a:path w="92" h="104">
                  <a:moveTo>
                    <a:pt x="77" y="31"/>
                  </a:moveTo>
                  <a:cubicBezTo>
                    <a:pt x="55" y="28"/>
                    <a:pt x="32" y="18"/>
                    <a:pt x="8" y="0"/>
                  </a:cubicBezTo>
                  <a:cubicBezTo>
                    <a:pt x="0" y="70"/>
                    <a:pt x="0" y="70"/>
                    <a:pt x="0" y="70"/>
                  </a:cubicBezTo>
                  <a:cubicBezTo>
                    <a:pt x="32" y="93"/>
                    <a:pt x="63" y="104"/>
                    <a:pt x="92" y="104"/>
                  </a:cubicBezTo>
                  <a:lnTo>
                    <a:pt x="77" y="31"/>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1074"/>
            <p:cNvSpPr>
              <a:spLocks/>
            </p:cNvSpPr>
            <p:nvPr/>
          </p:nvSpPr>
          <p:spPr bwMode="auto">
            <a:xfrm>
              <a:off x="295275" y="4541838"/>
              <a:ext cx="382588" cy="385763"/>
            </a:xfrm>
            <a:custGeom>
              <a:avLst/>
              <a:gdLst>
                <a:gd name="T0" fmla="*/ 92 w 102"/>
                <a:gd name="T1" fmla="*/ 31 h 103"/>
                <a:gd name="T2" fmla="*/ 83 w 102"/>
                <a:gd name="T3" fmla="*/ 75 h 103"/>
                <a:gd name="T4" fmla="*/ 73 w 102"/>
                <a:gd name="T5" fmla="*/ 92 h 103"/>
                <a:gd name="T6" fmla="*/ 41 w 102"/>
                <a:gd name="T7" fmla="*/ 96 h 103"/>
                <a:gd name="T8" fmla="*/ 12 w 102"/>
                <a:gd name="T9" fmla="*/ 73 h 103"/>
                <a:gd name="T10" fmla="*/ 8 w 102"/>
                <a:gd name="T11" fmla="*/ 41 h 103"/>
                <a:gd name="T12" fmla="*/ 31 w 102"/>
                <a:gd name="T13" fmla="*/ 12 h 103"/>
                <a:gd name="T14" fmla="*/ 63 w 102"/>
                <a:gd name="T15" fmla="*/ 8 h 103"/>
                <a:gd name="T16" fmla="*/ 92 w 102"/>
                <a:gd name="T17" fmla="*/ 3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2" h="103">
                  <a:moveTo>
                    <a:pt x="92" y="31"/>
                  </a:moveTo>
                  <a:cubicBezTo>
                    <a:pt x="102" y="38"/>
                    <a:pt x="91" y="65"/>
                    <a:pt x="83" y="75"/>
                  </a:cubicBezTo>
                  <a:cubicBezTo>
                    <a:pt x="73" y="92"/>
                    <a:pt x="73" y="92"/>
                    <a:pt x="73" y="92"/>
                  </a:cubicBezTo>
                  <a:cubicBezTo>
                    <a:pt x="65" y="102"/>
                    <a:pt x="51" y="103"/>
                    <a:pt x="41" y="96"/>
                  </a:cubicBezTo>
                  <a:cubicBezTo>
                    <a:pt x="12" y="73"/>
                    <a:pt x="12" y="73"/>
                    <a:pt x="12" y="73"/>
                  </a:cubicBezTo>
                  <a:cubicBezTo>
                    <a:pt x="2" y="65"/>
                    <a:pt x="0" y="51"/>
                    <a:pt x="8" y="41"/>
                  </a:cubicBezTo>
                  <a:cubicBezTo>
                    <a:pt x="31" y="12"/>
                    <a:pt x="31" y="12"/>
                    <a:pt x="31" y="12"/>
                  </a:cubicBezTo>
                  <a:cubicBezTo>
                    <a:pt x="39" y="2"/>
                    <a:pt x="53" y="0"/>
                    <a:pt x="63" y="8"/>
                  </a:cubicBezTo>
                  <a:lnTo>
                    <a:pt x="92" y="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1075"/>
            <p:cNvSpPr>
              <a:spLocks/>
            </p:cNvSpPr>
            <p:nvPr/>
          </p:nvSpPr>
          <p:spPr bwMode="auto">
            <a:xfrm>
              <a:off x="223837" y="4668838"/>
              <a:ext cx="288925" cy="244475"/>
            </a:xfrm>
            <a:custGeom>
              <a:avLst/>
              <a:gdLst>
                <a:gd name="T0" fmla="*/ 3 w 77"/>
                <a:gd name="T1" fmla="*/ 5 h 65"/>
                <a:gd name="T2" fmla="*/ 5 w 77"/>
                <a:gd name="T3" fmla="*/ 19 h 65"/>
                <a:gd name="T4" fmla="*/ 60 w 77"/>
                <a:gd name="T5" fmla="*/ 62 h 65"/>
                <a:gd name="T6" fmla="*/ 74 w 77"/>
                <a:gd name="T7" fmla="*/ 60 h 65"/>
                <a:gd name="T8" fmla="*/ 74 w 77"/>
                <a:gd name="T9" fmla="*/ 60 h 65"/>
                <a:gd name="T10" fmla="*/ 72 w 77"/>
                <a:gd name="T11" fmla="*/ 47 h 65"/>
                <a:gd name="T12" fmla="*/ 16 w 77"/>
                <a:gd name="T13" fmla="*/ 4 h 65"/>
                <a:gd name="T14" fmla="*/ 3 w 77"/>
                <a:gd name="T15" fmla="*/ 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65">
                  <a:moveTo>
                    <a:pt x="3" y="5"/>
                  </a:moveTo>
                  <a:cubicBezTo>
                    <a:pt x="0" y="9"/>
                    <a:pt x="0" y="15"/>
                    <a:pt x="5" y="19"/>
                  </a:cubicBezTo>
                  <a:cubicBezTo>
                    <a:pt x="60" y="62"/>
                    <a:pt x="60" y="62"/>
                    <a:pt x="60" y="62"/>
                  </a:cubicBezTo>
                  <a:cubicBezTo>
                    <a:pt x="64" y="65"/>
                    <a:pt x="70" y="65"/>
                    <a:pt x="74" y="60"/>
                  </a:cubicBezTo>
                  <a:cubicBezTo>
                    <a:pt x="74" y="60"/>
                    <a:pt x="74" y="60"/>
                    <a:pt x="74" y="60"/>
                  </a:cubicBezTo>
                  <a:cubicBezTo>
                    <a:pt x="77" y="56"/>
                    <a:pt x="76" y="50"/>
                    <a:pt x="72" y="47"/>
                  </a:cubicBezTo>
                  <a:cubicBezTo>
                    <a:pt x="16" y="4"/>
                    <a:pt x="16" y="4"/>
                    <a:pt x="16" y="4"/>
                  </a:cubicBezTo>
                  <a:cubicBezTo>
                    <a:pt x="12" y="0"/>
                    <a:pt x="6" y="1"/>
                    <a:pt x="3"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1076"/>
            <p:cNvSpPr>
              <a:spLocks/>
            </p:cNvSpPr>
            <p:nvPr/>
          </p:nvSpPr>
          <p:spPr bwMode="auto">
            <a:xfrm>
              <a:off x="171450" y="4514850"/>
              <a:ext cx="293688" cy="244475"/>
            </a:xfrm>
            <a:custGeom>
              <a:avLst/>
              <a:gdLst>
                <a:gd name="T0" fmla="*/ 4 w 78"/>
                <a:gd name="T1" fmla="*/ 5 h 65"/>
                <a:gd name="T2" fmla="*/ 5 w 78"/>
                <a:gd name="T3" fmla="*/ 19 h 65"/>
                <a:gd name="T4" fmla="*/ 61 w 78"/>
                <a:gd name="T5" fmla="*/ 62 h 65"/>
                <a:gd name="T6" fmla="*/ 74 w 78"/>
                <a:gd name="T7" fmla="*/ 61 h 65"/>
                <a:gd name="T8" fmla="*/ 74 w 78"/>
                <a:gd name="T9" fmla="*/ 61 h 65"/>
                <a:gd name="T10" fmla="*/ 73 w 78"/>
                <a:gd name="T11" fmla="*/ 47 h 65"/>
                <a:gd name="T12" fmla="*/ 17 w 78"/>
                <a:gd name="T13" fmla="*/ 4 h 65"/>
                <a:gd name="T14" fmla="*/ 4 w 78"/>
                <a:gd name="T15" fmla="*/ 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65">
                  <a:moveTo>
                    <a:pt x="4" y="5"/>
                  </a:moveTo>
                  <a:cubicBezTo>
                    <a:pt x="0" y="9"/>
                    <a:pt x="1" y="15"/>
                    <a:pt x="5" y="19"/>
                  </a:cubicBezTo>
                  <a:cubicBezTo>
                    <a:pt x="61" y="62"/>
                    <a:pt x="61" y="62"/>
                    <a:pt x="61" y="62"/>
                  </a:cubicBezTo>
                  <a:cubicBezTo>
                    <a:pt x="65" y="65"/>
                    <a:pt x="71" y="65"/>
                    <a:pt x="74" y="61"/>
                  </a:cubicBezTo>
                  <a:cubicBezTo>
                    <a:pt x="74" y="61"/>
                    <a:pt x="74" y="61"/>
                    <a:pt x="74" y="61"/>
                  </a:cubicBezTo>
                  <a:cubicBezTo>
                    <a:pt x="78" y="56"/>
                    <a:pt x="77" y="50"/>
                    <a:pt x="73" y="47"/>
                  </a:cubicBezTo>
                  <a:cubicBezTo>
                    <a:pt x="17" y="4"/>
                    <a:pt x="17" y="4"/>
                    <a:pt x="17" y="4"/>
                  </a:cubicBezTo>
                  <a:cubicBezTo>
                    <a:pt x="13" y="0"/>
                    <a:pt x="7" y="1"/>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1077"/>
            <p:cNvSpPr>
              <a:spLocks/>
            </p:cNvSpPr>
            <p:nvPr/>
          </p:nvSpPr>
          <p:spPr bwMode="auto">
            <a:xfrm>
              <a:off x="141287" y="4376738"/>
              <a:ext cx="288925" cy="244475"/>
            </a:xfrm>
            <a:custGeom>
              <a:avLst/>
              <a:gdLst>
                <a:gd name="T0" fmla="*/ 3 w 77"/>
                <a:gd name="T1" fmla="*/ 5 h 65"/>
                <a:gd name="T2" fmla="*/ 5 w 77"/>
                <a:gd name="T3" fmla="*/ 19 h 65"/>
                <a:gd name="T4" fmla="*/ 61 w 77"/>
                <a:gd name="T5" fmla="*/ 62 h 65"/>
                <a:gd name="T6" fmla="*/ 74 w 77"/>
                <a:gd name="T7" fmla="*/ 61 h 65"/>
                <a:gd name="T8" fmla="*/ 74 w 77"/>
                <a:gd name="T9" fmla="*/ 61 h 65"/>
                <a:gd name="T10" fmla="*/ 72 w 77"/>
                <a:gd name="T11" fmla="*/ 47 h 65"/>
                <a:gd name="T12" fmla="*/ 17 w 77"/>
                <a:gd name="T13" fmla="*/ 4 h 65"/>
                <a:gd name="T14" fmla="*/ 3 w 77"/>
                <a:gd name="T15" fmla="*/ 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65">
                  <a:moveTo>
                    <a:pt x="3" y="5"/>
                  </a:moveTo>
                  <a:cubicBezTo>
                    <a:pt x="0" y="9"/>
                    <a:pt x="1" y="15"/>
                    <a:pt x="5" y="19"/>
                  </a:cubicBezTo>
                  <a:cubicBezTo>
                    <a:pt x="61" y="62"/>
                    <a:pt x="61" y="62"/>
                    <a:pt x="61" y="62"/>
                  </a:cubicBezTo>
                  <a:cubicBezTo>
                    <a:pt x="65" y="65"/>
                    <a:pt x="71" y="65"/>
                    <a:pt x="74" y="61"/>
                  </a:cubicBezTo>
                  <a:cubicBezTo>
                    <a:pt x="74" y="61"/>
                    <a:pt x="74" y="61"/>
                    <a:pt x="74" y="61"/>
                  </a:cubicBezTo>
                  <a:cubicBezTo>
                    <a:pt x="77" y="56"/>
                    <a:pt x="77" y="50"/>
                    <a:pt x="72" y="47"/>
                  </a:cubicBezTo>
                  <a:cubicBezTo>
                    <a:pt x="17" y="4"/>
                    <a:pt x="17" y="4"/>
                    <a:pt x="17" y="4"/>
                  </a:cubicBezTo>
                  <a:cubicBezTo>
                    <a:pt x="13" y="0"/>
                    <a:pt x="7" y="1"/>
                    <a:pt x="3"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1078"/>
            <p:cNvSpPr>
              <a:spLocks/>
            </p:cNvSpPr>
            <p:nvPr/>
          </p:nvSpPr>
          <p:spPr bwMode="auto">
            <a:xfrm>
              <a:off x="206375" y="4308475"/>
              <a:ext cx="288925" cy="244475"/>
            </a:xfrm>
            <a:custGeom>
              <a:avLst/>
              <a:gdLst>
                <a:gd name="T0" fmla="*/ 4 w 77"/>
                <a:gd name="T1" fmla="*/ 5 h 65"/>
                <a:gd name="T2" fmla="*/ 5 w 77"/>
                <a:gd name="T3" fmla="*/ 18 h 65"/>
                <a:gd name="T4" fmla="*/ 61 w 77"/>
                <a:gd name="T5" fmla="*/ 62 h 65"/>
                <a:gd name="T6" fmla="*/ 74 w 77"/>
                <a:gd name="T7" fmla="*/ 60 h 65"/>
                <a:gd name="T8" fmla="*/ 74 w 77"/>
                <a:gd name="T9" fmla="*/ 60 h 65"/>
                <a:gd name="T10" fmla="*/ 73 w 77"/>
                <a:gd name="T11" fmla="*/ 46 h 65"/>
                <a:gd name="T12" fmla="*/ 17 w 77"/>
                <a:gd name="T13" fmla="*/ 3 h 65"/>
                <a:gd name="T14" fmla="*/ 4 w 77"/>
                <a:gd name="T15" fmla="*/ 5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65">
                  <a:moveTo>
                    <a:pt x="4" y="5"/>
                  </a:moveTo>
                  <a:cubicBezTo>
                    <a:pt x="0" y="9"/>
                    <a:pt x="1" y="15"/>
                    <a:pt x="5" y="18"/>
                  </a:cubicBezTo>
                  <a:cubicBezTo>
                    <a:pt x="61" y="62"/>
                    <a:pt x="61" y="62"/>
                    <a:pt x="61" y="62"/>
                  </a:cubicBezTo>
                  <a:cubicBezTo>
                    <a:pt x="65" y="65"/>
                    <a:pt x="71" y="64"/>
                    <a:pt x="74" y="60"/>
                  </a:cubicBezTo>
                  <a:cubicBezTo>
                    <a:pt x="74" y="60"/>
                    <a:pt x="74" y="60"/>
                    <a:pt x="74" y="60"/>
                  </a:cubicBezTo>
                  <a:cubicBezTo>
                    <a:pt x="77" y="56"/>
                    <a:pt x="77" y="50"/>
                    <a:pt x="73" y="46"/>
                  </a:cubicBezTo>
                  <a:cubicBezTo>
                    <a:pt x="17" y="3"/>
                    <a:pt x="17" y="3"/>
                    <a:pt x="17" y="3"/>
                  </a:cubicBezTo>
                  <a:cubicBezTo>
                    <a:pt x="13" y="0"/>
                    <a:pt x="7" y="0"/>
                    <a:pt x="4"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1079"/>
            <p:cNvSpPr>
              <a:spLocks/>
            </p:cNvSpPr>
            <p:nvPr/>
          </p:nvSpPr>
          <p:spPr bwMode="auto">
            <a:xfrm>
              <a:off x="220662" y="4154488"/>
              <a:ext cx="371475" cy="627063"/>
            </a:xfrm>
            <a:custGeom>
              <a:avLst/>
              <a:gdLst>
                <a:gd name="T0" fmla="*/ 68 w 99"/>
                <a:gd name="T1" fmla="*/ 0 h 167"/>
                <a:gd name="T2" fmla="*/ 12 w 99"/>
                <a:gd name="T3" fmla="*/ 7 h 167"/>
                <a:gd name="T4" fmla="*/ 1 w 99"/>
                <a:gd name="T5" fmla="*/ 21 h 167"/>
                <a:gd name="T6" fmla="*/ 17 w 99"/>
                <a:gd name="T7" fmla="*/ 156 h 167"/>
                <a:gd name="T8" fmla="*/ 31 w 99"/>
                <a:gd name="T9" fmla="*/ 167 h 167"/>
                <a:gd name="T10" fmla="*/ 88 w 99"/>
                <a:gd name="T11" fmla="*/ 160 h 167"/>
                <a:gd name="T12" fmla="*/ 98 w 99"/>
                <a:gd name="T13" fmla="*/ 146 h 167"/>
                <a:gd name="T14" fmla="*/ 82 w 99"/>
                <a:gd name="T15" fmla="*/ 11 h 167"/>
                <a:gd name="T16" fmla="*/ 68 w 99"/>
                <a:gd name="T17" fmla="*/ 0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9" h="167">
                  <a:moveTo>
                    <a:pt x="68" y="0"/>
                  </a:moveTo>
                  <a:cubicBezTo>
                    <a:pt x="12" y="7"/>
                    <a:pt x="12" y="7"/>
                    <a:pt x="12" y="7"/>
                  </a:cubicBezTo>
                  <a:cubicBezTo>
                    <a:pt x="5" y="8"/>
                    <a:pt x="0" y="14"/>
                    <a:pt x="1" y="21"/>
                  </a:cubicBezTo>
                  <a:cubicBezTo>
                    <a:pt x="17" y="156"/>
                    <a:pt x="17" y="156"/>
                    <a:pt x="17" y="156"/>
                  </a:cubicBezTo>
                  <a:cubicBezTo>
                    <a:pt x="18" y="163"/>
                    <a:pt x="24" y="167"/>
                    <a:pt x="31" y="167"/>
                  </a:cubicBezTo>
                  <a:cubicBezTo>
                    <a:pt x="88" y="160"/>
                    <a:pt x="88" y="160"/>
                    <a:pt x="88" y="160"/>
                  </a:cubicBezTo>
                  <a:cubicBezTo>
                    <a:pt x="94" y="159"/>
                    <a:pt x="99" y="153"/>
                    <a:pt x="98" y="146"/>
                  </a:cubicBezTo>
                  <a:cubicBezTo>
                    <a:pt x="82" y="11"/>
                    <a:pt x="82" y="11"/>
                    <a:pt x="82" y="11"/>
                  </a:cubicBezTo>
                  <a:cubicBezTo>
                    <a:pt x="81" y="4"/>
                    <a:pt x="75" y="0"/>
                    <a:pt x="68" y="0"/>
                  </a:cubicBez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1080"/>
            <p:cNvSpPr>
              <a:spLocks/>
            </p:cNvSpPr>
            <p:nvPr/>
          </p:nvSpPr>
          <p:spPr bwMode="auto">
            <a:xfrm>
              <a:off x="333375" y="4200525"/>
              <a:ext cx="85725" cy="19050"/>
            </a:xfrm>
            <a:custGeom>
              <a:avLst/>
              <a:gdLst>
                <a:gd name="T0" fmla="*/ 1 w 23"/>
                <a:gd name="T1" fmla="*/ 3 h 5"/>
                <a:gd name="T2" fmla="*/ 22 w 23"/>
                <a:gd name="T3" fmla="*/ 0 h 5"/>
                <a:gd name="T4" fmla="*/ 23 w 23"/>
                <a:gd name="T5" fmla="*/ 1 h 5"/>
                <a:gd name="T6" fmla="*/ 22 w 23"/>
                <a:gd name="T7" fmla="*/ 2 h 5"/>
                <a:gd name="T8" fmla="*/ 1 w 23"/>
                <a:gd name="T9" fmla="*/ 5 h 5"/>
                <a:gd name="T10" fmla="*/ 0 w 23"/>
                <a:gd name="T11" fmla="*/ 4 h 5"/>
                <a:gd name="T12" fmla="*/ 1 w 23"/>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1" y="3"/>
                  </a:moveTo>
                  <a:cubicBezTo>
                    <a:pt x="22" y="0"/>
                    <a:pt x="22" y="0"/>
                    <a:pt x="22" y="0"/>
                  </a:cubicBezTo>
                  <a:cubicBezTo>
                    <a:pt x="22" y="0"/>
                    <a:pt x="23" y="0"/>
                    <a:pt x="23" y="1"/>
                  </a:cubicBezTo>
                  <a:cubicBezTo>
                    <a:pt x="23" y="2"/>
                    <a:pt x="23" y="2"/>
                    <a:pt x="22" y="2"/>
                  </a:cubicBezTo>
                  <a:cubicBezTo>
                    <a:pt x="1" y="5"/>
                    <a:pt x="1" y="5"/>
                    <a:pt x="1" y="5"/>
                  </a:cubicBezTo>
                  <a:cubicBezTo>
                    <a:pt x="0" y="5"/>
                    <a:pt x="0" y="4"/>
                    <a:pt x="0" y="4"/>
                  </a:cubicBezTo>
                  <a:cubicBezTo>
                    <a:pt x="0" y="3"/>
                    <a:pt x="0" y="3"/>
                    <a:pt x="1"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1081"/>
            <p:cNvSpPr>
              <a:spLocks/>
            </p:cNvSpPr>
            <p:nvPr/>
          </p:nvSpPr>
          <p:spPr bwMode="auto">
            <a:xfrm>
              <a:off x="407987" y="4676775"/>
              <a:ext cx="57150" cy="60325"/>
            </a:xfrm>
            <a:custGeom>
              <a:avLst/>
              <a:gdLst>
                <a:gd name="T0" fmla="*/ 8 w 15"/>
                <a:gd name="T1" fmla="*/ 15 h 16"/>
                <a:gd name="T2" fmla="*/ 0 w 15"/>
                <a:gd name="T3" fmla="*/ 9 h 16"/>
                <a:gd name="T4" fmla="*/ 7 w 15"/>
                <a:gd name="T5" fmla="*/ 1 h 16"/>
                <a:gd name="T6" fmla="*/ 15 w 15"/>
                <a:gd name="T7" fmla="*/ 7 h 16"/>
                <a:gd name="T8" fmla="*/ 8 w 15"/>
                <a:gd name="T9" fmla="*/ 15 h 16"/>
              </a:gdLst>
              <a:ahLst/>
              <a:cxnLst>
                <a:cxn ang="0">
                  <a:pos x="T0" y="T1"/>
                </a:cxn>
                <a:cxn ang="0">
                  <a:pos x="T2" y="T3"/>
                </a:cxn>
                <a:cxn ang="0">
                  <a:pos x="T4" y="T5"/>
                </a:cxn>
                <a:cxn ang="0">
                  <a:pos x="T6" y="T7"/>
                </a:cxn>
                <a:cxn ang="0">
                  <a:pos x="T8" y="T9"/>
                </a:cxn>
              </a:cxnLst>
              <a:rect l="0" t="0" r="r" b="b"/>
              <a:pathLst>
                <a:path w="15" h="16">
                  <a:moveTo>
                    <a:pt x="8" y="15"/>
                  </a:moveTo>
                  <a:cubicBezTo>
                    <a:pt x="4" y="16"/>
                    <a:pt x="1" y="13"/>
                    <a:pt x="0" y="9"/>
                  </a:cubicBezTo>
                  <a:cubicBezTo>
                    <a:pt x="0" y="5"/>
                    <a:pt x="3" y="1"/>
                    <a:pt x="7" y="1"/>
                  </a:cubicBezTo>
                  <a:cubicBezTo>
                    <a:pt x="11" y="0"/>
                    <a:pt x="14" y="3"/>
                    <a:pt x="15" y="7"/>
                  </a:cubicBezTo>
                  <a:cubicBezTo>
                    <a:pt x="15" y="11"/>
                    <a:pt x="12" y="15"/>
                    <a:pt x="8" y="1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1082"/>
            <p:cNvSpPr>
              <a:spLocks/>
            </p:cNvSpPr>
            <p:nvPr/>
          </p:nvSpPr>
          <p:spPr bwMode="auto">
            <a:xfrm>
              <a:off x="250825" y="4244975"/>
              <a:ext cx="311150" cy="420688"/>
            </a:xfrm>
            <a:custGeom>
              <a:avLst/>
              <a:gdLst>
                <a:gd name="T0" fmla="*/ 196 w 196"/>
                <a:gd name="T1" fmla="*/ 246 h 265"/>
                <a:gd name="T2" fmla="*/ 31 w 196"/>
                <a:gd name="T3" fmla="*/ 265 h 265"/>
                <a:gd name="T4" fmla="*/ 0 w 196"/>
                <a:gd name="T5" fmla="*/ 19 h 265"/>
                <a:gd name="T6" fmla="*/ 165 w 196"/>
                <a:gd name="T7" fmla="*/ 0 h 265"/>
                <a:gd name="T8" fmla="*/ 196 w 196"/>
                <a:gd name="T9" fmla="*/ 246 h 265"/>
              </a:gdLst>
              <a:ahLst/>
              <a:cxnLst>
                <a:cxn ang="0">
                  <a:pos x="T0" y="T1"/>
                </a:cxn>
                <a:cxn ang="0">
                  <a:pos x="T2" y="T3"/>
                </a:cxn>
                <a:cxn ang="0">
                  <a:pos x="T4" y="T5"/>
                </a:cxn>
                <a:cxn ang="0">
                  <a:pos x="T6" y="T7"/>
                </a:cxn>
                <a:cxn ang="0">
                  <a:pos x="T8" y="T9"/>
                </a:cxn>
              </a:cxnLst>
              <a:rect l="0" t="0" r="r" b="b"/>
              <a:pathLst>
                <a:path w="196" h="265">
                  <a:moveTo>
                    <a:pt x="196" y="246"/>
                  </a:moveTo>
                  <a:lnTo>
                    <a:pt x="31" y="265"/>
                  </a:lnTo>
                  <a:lnTo>
                    <a:pt x="0" y="19"/>
                  </a:lnTo>
                  <a:lnTo>
                    <a:pt x="165" y="0"/>
                  </a:lnTo>
                  <a:lnTo>
                    <a:pt x="196" y="246"/>
                  </a:ln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1083"/>
            <p:cNvSpPr>
              <a:spLocks/>
            </p:cNvSpPr>
            <p:nvPr/>
          </p:nvSpPr>
          <p:spPr bwMode="auto">
            <a:xfrm>
              <a:off x="415925" y="4687888"/>
              <a:ext cx="41275" cy="38100"/>
            </a:xfrm>
            <a:custGeom>
              <a:avLst/>
              <a:gdLst>
                <a:gd name="T0" fmla="*/ 5 w 11"/>
                <a:gd name="T1" fmla="*/ 0 h 10"/>
                <a:gd name="T2" fmla="*/ 1 w 11"/>
                <a:gd name="T3" fmla="*/ 6 h 10"/>
                <a:gd name="T4" fmla="*/ 6 w 11"/>
                <a:gd name="T5" fmla="*/ 10 h 10"/>
                <a:gd name="T6" fmla="*/ 10 w 11"/>
                <a:gd name="T7" fmla="*/ 4 h 10"/>
                <a:gd name="T8" fmla="*/ 5 w 11"/>
                <a:gd name="T9" fmla="*/ 0 h 10"/>
              </a:gdLst>
              <a:ahLst/>
              <a:cxnLst>
                <a:cxn ang="0">
                  <a:pos x="T0" y="T1"/>
                </a:cxn>
                <a:cxn ang="0">
                  <a:pos x="T2" y="T3"/>
                </a:cxn>
                <a:cxn ang="0">
                  <a:pos x="T4" y="T5"/>
                </a:cxn>
                <a:cxn ang="0">
                  <a:pos x="T6" y="T7"/>
                </a:cxn>
                <a:cxn ang="0">
                  <a:pos x="T8" y="T9"/>
                </a:cxn>
              </a:cxnLst>
              <a:rect l="0" t="0" r="r" b="b"/>
              <a:pathLst>
                <a:path w="11" h="10">
                  <a:moveTo>
                    <a:pt x="5" y="0"/>
                  </a:moveTo>
                  <a:cubicBezTo>
                    <a:pt x="2" y="0"/>
                    <a:pt x="0" y="3"/>
                    <a:pt x="1" y="6"/>
                  </a:cubicBezTo>
                  <a:cubicBezTo>
                    <a:pt x="1" y="8"/>
                    <a:pt x="3" y="10"/>
                    <a:pt x="6" y="10"/>
                  </a:cubicBezTo>
                  <a:cubicBezTo>
                    <a:pt x="9" y="10"/>
                    <a:pt x="11" y="7"/>
                    <a:pt x="10" y="4"/>
                  </a:cubicBezTo>
                  <a:cubicBezTo>
                    <a:pt x="10" y="2"/>
                    <a:pt x="8" y="0"/>
                    <a:pt x="5" y="0"/>
                  </a:cubicBezTo>
                  <a:close/>
                </a:path>
              </a:pathLst>
            </a:custGeom>
            <a:solidFill>
              <a:srgbClr val="10375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1084"/>
            <p:cNvSpPr>
              <a:spLocks/>
            </p:cNvSpPr>
            <p:nvPr/>
          </p:nvSpPr>
          <p:spPr bwMode="auto">
            <a:xfrm>
              <a:off x="371475" y="4154488"/>
              <a:ext cx="220663" cy="612775"/>
            </a:xfrm>
            <a:custGeom>
              <a:avLst/>
              <a:gdLst>
                <a:gd name="T0" fmla="*/ 28 w 59"/>
                <a:gd name="T1" fmla="*/ 0 h 163"/>
                <a:gd name="T2" fmla="*/ 0 w 59"/>
                <a:gd name="T3" fmla="*/ 4 h 163"/>
                <a:gd name="T4" fmla="*/ 1 w 59"/>
                <a:gd name="T5" fmla="*/ 13 h 163"/>
                <a:gd name="T6" fmla="*/ 12 w 59"/>
                <a:gd name="T7" fmla="*/ 12 h 163"/>
                <a:gd name="T8" fmla="*/ 13 w 59"/>
                <a:gd name="T9" fmla="*/ 13 h 163"/>
                <a:gd name="T10" fmla="*/ 12 w 59"/>
                <a:gd name="T11" fmla="*/ 14 h 163"/>
                <a:gd name="T12" fmla="*/ 1 w 59"/>
                <a:gd name="T13" fmla="*/ 16 h 163"/>
                <a:gd name="T14" fmla="*/ 2 w 59"/>
                <a:gd name="T15" fmla="*/ 28 h 163"/>
                <a:gd name="T16" fmla="*/ 38 w 59"/>
                <a:gd name="T17" fmla="*/ 24 h 163"/>
                <a:gd name="T18" fmla="*/ 51 w 59"/>
                <a:gd name="T19" fmla="*/ 128 h 163"/>
                <a:gd name="T20" fmla="*/ 15 w 59"/>
                <a:gd name="T21" fmla="*/ 132 h 163"/>
                <a:gd name="T22" fmla="*/ 16 w 59"/>
                <a:gd name="T23" fmla="*/ 140 h 163"/>
                <a:gd name="T24" fmla="*/ 17 w 59"/>
                <a:gd name="T25" fmla="*/ 140 h 163"/>
                <a:gd name="T26" fmla="*/ 25 w 59"/>
                <a:gd name="T27" fmla="*/ 146 h 163"/>
                <a:gd name="T28" fmla="*/ 18 w 59"/>
                <a:gd name="T29" fmla="*/ 154 h 163"/>
                <a:gd name="T30" fmla="*/ 18 w 59"/>
                <a:gd name="T31" fmla="*/ 154 h 163"/>
                <a:gd name="T32" fmla="*/ 19 w 59"/>
                <a:gd name="T33" fmla="*/ 163 h 163"/>
                <a:gd name="T34" fmla="*/ 48 w 59"/>
                <a:gd name="T35" fmla="*/ 160 h 163"/>
                <a:gd name="T36" fmla="*/ 58 w 59"/>
                <a:gd name="T37" fmla="*/ 146 h 163"/>
                <a:gd name="T38" fmla="*/ 42 w 59"/>
                <a:gd name="T39" fmla="*/ 11 h 163"/>
                <a:gd name="T40" fmla="*/ 28 w 59"/>
                <a:gd name="T41" fmla="*/ 0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9" h="163">
                  <a:moveTo>
                    <a:pt x="28" y="0"/>
                  </a:moveTo>
                  <a:cubicBezTo>
                    <a:pt x="0" y="4"/>
                    <a:pt x="0" y="4"/>
                    <a:pt x="0" y="4"/>
                  </a:cubicBezTo>
                  <a:cubicBezTo>
                    <a:pt x="1" y="13"/>
                    <a:pt x="1" y="13"/>
                    <a:pt x="1" y="13"/>
                  </a:cubicBezTo>
                  <a:cubicBezTo>
                    <a:pt x="12" y="12"/>
                    <a:pt x="12" y="12"/>
                    <a:pt x="12" y="12"/>
                  </a:cubicBezTo>
                  <a:cubicBezTo>
                    <a:pt x="12" y="12"/>
                    <a:pt x="13" y="12"/>
                    <a:pt x="13" y="13"/>
                  </a:cubicBezTo>
                  <a:cubicBezTo>
                    <a:pt x="13" y="14"/>
                    <a:pt x="13" y="14"/>
                    <a:pt x="12" y="14"/>
                  </a:cubicBezTo>
                  <a:cubicBezTo>
                    <a:pt x="1" y="16"/>
                    <a:pt x="1" y="16"/>
                    <a:pt x="1" y="16"/>
                  </a:cubicBezTo>
                  <a:cubicBezTo>
                    <a:pt x="2" y="28"/>
                    <a:pt x="2" y="28"/>
                    <a:pt x="2" y="28"/>
                  </a:cubicBezTo>
                  <a:cubicBezTo>
                    <a:pt x="38" y="24"/>
                    <a:pt x="38" y="24"/>
                    <a:pt x="38" y="24"/>
                  </a:cubicBezTo>
                  <a:cubicBezTo>
                    <a:pt x="51" y="128"/>
                    <a:pt x="51" y="128"/>
                    <a:pt x="51" y="128"/>
                  </a:cubicBezTo>
                  <a:cubicBezTo>
                    <a:pt x="15" y="132"/>
                    <a:pt x="15" y="132"/>
                    <a:pt x="15" y="132"/>
                  </a:cubicBezTo>
                  <a:cubicBezTo>
                    <a:pt x="16" y="140"/>
                    <a:pt x="16" y="140"/>
                    <a:pt x="16" y="140"/>
                  </a:cubicBezTo>
                  <a:cubicBezTo>
                    <a:pt x="16" y="140"/>
                    <a:pt x="16" y="140"/>
                    <a:pt x="17" y="140"/>
                  </a:cubicBezTo>
                  <a:cubicBezTo>
                    <a:pt x="21" y="139"/>
                    <a:pt x="24" y="142"/>
                    <a:pt x="25" y="146"/>
                  </a:cubicBezTo>
                  <a:cubicBezTo>
                    <a:pt x="25" y="150"/>
                    <a:pt x="22" y="154"/>
                    <a:pt x="18" y="154"/>
                  </a:cubicBezTo>
                  <a:cubicBezTo>
                    <a:pt x="18" y="154"/>
                    <a:pt x="18" y="154"/>
                    <a:pt x="18" y="154"/>
                  </a:cubicBezTo>
                  <a:cubicBezTo>
                    <a:pt x="19" y="163"/>
                    <a:pt x="19" y="163"/>
                    <a:pt x="19" y="163"/>
                  </a:cubicBezTo>
                  <a:cubicBezTo>
                    <a:pt x="48" y="160"/>
                    <a:pt x="48" y="160"/>
                    <a:pt x="48" y="160"/>
                  </a:cubicBezTo>
                  <a:cubicBezTo>
                    <a:pt x="54" y="159"/>
                    <a:pt x="59" y="153"/>
                    <a:pt x="58" y="146"/>
                  </a:cubicBezTo>
                  <a:cubicBezTo>
                    <a:pt x="42" y="11"/>
                    <a:pt x="42" y="11"/>
                    <a:pt x="42" y="11"/>
                  </a:cubicBezTo>
                  <a:cubicBezTo>
                    <a:pt x="41" y="4"/>
                    <a:pt x="35" y="0"/>
                    <a:pt x="28" y="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4" name="Freeform 1085"/>
            <p:cNvSpPr>
              <a:spLocks/>
            </p:cNvSpPr>
            <p:nvPr/>
          </p:nvSpPr>
          <p:spPr bwMode="auto">
            <a:xfrm>
              <a:off x="374650" y="4200525"/>
              <a:ext cx="44450" cy="14288"/>
            </a:xfrm>
            <a:custGeom>
              <a:avLst/>
              <a:gdLst>
                <a:gd name="T0" fmla="*/ 12 w 12"/>
                <a:gd name="T1" fmla="*/ 1 h 4"/>
                <a:gd name="T2" fmla="*/ 11 w 12"/>
                <a:gd name="T3" fmla="*/ 0 h 4"/>
                <a:gd name="T4" fmla="*/ 0 w 12"/>
                <a:gd name="T5" fmla="*/ 1 h 4"/>
                <a:gd name="T6" fmla="*/ 0 w 12"/>
                <a:gd name="T7" fmla="*/ 4 h 4"/>
                <a:gd name="T8" fmla="*/ 11 w 12"/>
                <a:gd name="T9" fmla="*/ 2 h 4"/>
                <a:gd name="T10" fmla="*/ 12 w 12"/>
                <a:gd name="T11" fmla="*/ 1 h 4"/>
              </a:gdLst>
              <a:ahLst/>
              <a:cxnLst>
                <a:cxn ang="0">
                  <a:pos x="T0" y="T1"/>
                </a:cxn>
                <a:cxn ang="0">
                  <a:pos x="T2" y="T3"/>
                </a:cxn>
                <a:cxn ang="0">
                  <a:pos x="T4" y="T5"/>
                </a:cxn>
                <a:cxn ang="0">
                  <a:pos x="T6" y="T7"/>
                </a:cxn>
                <a:cxn ang="0">
                  <a:pos x="T8" y="T9"/>
                </a:cxn>
                <a:cxn ang="0">
                  <a:pos x="T10" y="T11"/>
                </a:cxn>
              </a:cxnLst>
              <a:rect l="0" t="0" r="r" b="b"/>
              <a:pathLst>
                <a:path w="12" h="4">
                  <a:moveTo>
                    <a:pt x="12" y="1"/>
                  </a:moveTo>
                  <a:cubicBezTo>
                    <a:pt x="12" y="0"/>
                    <a:pt x="11" y="0"/>
                    <a:pt x="11" y="0"/>
                  </a:cubicBezTo>
                  <a:cubicBezTo>
                    <a:pt x="0" y="1"/>
                    <a:pt x="0" y="1"/>
                    <a:pt x="0" y="1"/>
                  </a:cubicBezTo>
                  <a:cubicBezTo>
                    <a:pt x="0" y="4"/>
                    <a:pt x="0" y="4"/>
                    <a:pt x="0" y="4"/>
                  </a:cubicBezTo>
                  <a:cubicBezTo>
                    <a:pt x="11" y="2"/>
                    <a:pt x="11" y="2"/>
                    <a:pt x="11" y="2"/>
                  </a:cubicBezTo>
                  <a:cubicBezTo>
                    <a:pt x="12" y="2"/>
                    <a:pt x="12" y="2"/>
                    <a:pt x="12" y="1"/>
                  </a:cubicBezTo>
                  <a:close/>
                </a:path>
              </a:pathLst>
            </a:custGeom>
            <a:solidFill>
              <a:srgbClr val="DAE1D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1086"/>
            <p:cNvSpPr>
              <a:spLocks/>
            </p:cNvSpPr>
            <p:nvPr/>
          </p:nvSpPr>
          <p:spPr bwMode="auto">
            <a:xfrm>
              <a:off x="430212" y="4676775"/>
              <a:ext cx="34925" cy="57150"/>
            </a:xfrm>
            <a:custGeom>
              <a:avLst/>
              <a:gdLst>
                <a:gd name="T0" fmla="*/ 9 w 9"/>
                <a:gd name="T1" fmla="*/ 7 h 15"/>
                <a:gd name="T2" fmla="*/ 1 w 9"/>
                <a:gd name="T3" fmla="*/ 1 h 15"/>
                <a:gd name="T4" fmla="*/ 0 w 9"/>
                <a:gd name="T5" fmla="*/ 1 h 15"/>
                <a:gd name="T6" fmla="*/ 0 w 9"/>
                <a:gd name="T7" fmla="*/ 3 h 15"/>
                <a:gd name="T8" fmla="*/ 1 w 9"/>
                <a:gd name="T9" fmla="*/ 3 h 15"/>
                <a:gd name="T10" fmla="*/ 6 w 9"/>
                <a:gd name="T11" fmla="*/ 7 h 15"/>
                <a:gd name="T12" fmla="*/ 2 w 9"/>
                <a:gd name="T13" fmla="*/ 13 h 15"/>
                <a:gd name="T14" fmla="*/ 2 w 9"/>
                <a:gd name="T15" fmla="*/ 13 h 15"/>
                <a:gd name="T16" fmla="*/ 2 w 9"/>
                <a:gd name="T17" fmla="*/ 15 h 15"/>
                <a:gd name="T18" fmla="*/ 2 w 9"/>
                <a:gd name="T19" fmla="*/ 15 h 15"/>
                <a:gd name="T20" fmla="*/ 9 w 9"/>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 h="15">
                  <a:moveTo>
                    <a:pt x="9" y="7"/>
                  </a:moveTo>
                  <a:cubicBezTo>
                    <a:pt x="8" y="3"/>
                    <a:pt x="5" y="0"/>
                    <a:pt x="1" y="1"/>
                  </a:cubicBezTo>
                  <a:cubicBezTo>
                    <a:pt x="0" y="1"/>
                    <a:pt x="0" y="1"/>
                    <a:pt x="0" y="1"/>
                  </a:cubicBezTo>
                  <a:cubicBezTo>
                    <a:pt x="0" y="3"/>
                    <a:pt x="0" y="3"/>
                    <a:pt x="0" y="3"/>
                  </a:cubicBezTo>
                  <a:cubicBezTo>
                    <a:pt x="1" y="3"/>
                    <a:pt x="1" y="3"/>
                    <a:pt x="1" y="3"/>
                  </a:cubicBezTo>
                  <a:cubicBezTo>
                    <a:pt x="4" y="3"/>
                    <a:pt x="6" y="5"/>
                    <a:pt x="6" y="7"/>
                  </a:cubicBezTo>
                  <a:cubicBezTo>
                    <a:pt x="7" y="10"/>
                    <a:pt x="5" y="13"/>
                    <a:pt x="2" y="13"/>
                  </a:cubicBezTo>
                  <a:cubicBezTo>
                    <a:pt x="2" y="13"/>
                    <a:pt x="2" y="13"/>
                    <a:pt x="2" y="13"/>
                  </a:cubicBezTo>
                  <a:cubicBezTo>
                    <a:pt x="2" y="15"/>
                    <a:pt x="2" y="15"/>
                    <a:pt x="2" y="15"/>
                  </a:cubicBezTo>
                  <a:cubicBezTo>
                    <a:pt x="2" y="15"/>
                    <a:pt x="2" y="15"/>
                    <a:pt x="2" y="15"/>
                  </a:cubicBezTo>
                  <a:cubicBezTo>
                    <a:pt x="6" y="15"/>
                    <a:pt x="9" y="11"/>
                    <a:pt x="9" y="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1087"/>
            <p:cNvSpPr>
              <a:spLocks/>
            </p:cNvSpPr>
            <p:nvPr/>
          </p:nvSpPr>
          <p:spPr bwMode="auto">
            <a:xfrm>
              <a:off x="377825" y="4244975"/>
              <a:ext cx="184150" cy="406400"/>
            </a:xfrm>
            <a:custGeom>
              <a:avLst/>
              <a:gdLst>
                <a:gd name="T0" fmla="*/ 85 w 116"/>
                <a:gd name="T1" fmla="*/ 0 h 256"/>
                <a:gd name="T2" fmla="*/ 0 w 116"/>
                <a:gd name="T3" fmla="*/ 10 h 256"/>
                <a:gd name="T4" fmla="*/ 31 w 116"/>
                <a:gd name="T5" fmla="*/ 256 h 256"/>
                <a:gd name="T6" fmla="*/ 116 w 116"/>
                <a:gd name="T7" fmla="*/ 246 h 256"/>
                <a:gd name="T8" fmla="*/ 85 w 116"/>
                <a:gd name="T9" fmla="*/ 0 h 256"/>
              </a:gdLst>
              <a:ahLst/>
              <a:cxnLst>
                <a:cxn ang="0">
                  <a:pos x="T0" y="T1"/>
                </a:cxn>
                <a:cxn ang="0">
                  <a:pos x="T2" y="T3"/>
                </a:cxn>
                <a:cxn ang="0">
                  <a:pos x="T4" y="T5"/>
                </a:cxn>
                <a:cxn ang="0">
                  <a:pos x="T6" y="T7"/>
                </a:cxn>
                <a:cxn ang="0">
                  <a:pos x="T8" y="T9"/>
                </a:cxn>
              </a:cxnLst>
              <a:rect l="0" t="0" r="r" b="b"/>
              <a:pathLst>
                <a:path w="116" h="256">
                  <a:moveTo>
                    <a:pt x="85" y="0"/>
                  </a:moveTo>
                  <a:lnTo>
                    <a:pt x="0" y="10"/>
                  </a:lnTo>
                  <a:lnTo>
                    <a:pt x="31" y="256"/>
                  </a:lnTo>
                  <a:lnTo>
                    <a:pt x="116" y="246"/>
                  </a:lnTo>
                  <a:lnTo>
                    <a:pt x="85"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1088"/>
            <p:cNvSpPr>
              <a:spLocks/>
            </p:cNvSpPr>
            <p:nvPr/>
          </p:nvSpPr>
          <p:spPr bwMode="auto">
            <a:xfrm>
              <a:off x="531812" y="4500563"/>
              <a:ext cx="131763" cy="153988"/>
            </a:xfrm>
            <a:custGeom>
              <a:avLst/>
              <a:gdLst>
                <a:gd name="T0" fmla="*/ 0 w 83"/>
                <a:gd name="T1" fmla="*/ 28 h 97"/>
                <a:gd name="T2" fmla="*/ 33 w 83"/>
                <a:gd name="T3" fmla="*/ 97 h 97"/>
                <a:gd name="T4" fmla="*/ 83 w 83"/>
                <a:gd name="T5" fmla="*/ 73 h 97"/>
                <a:gd name="T6" fmla="*/ 38 w 83"/>
                <a:gd name="T7" fmla="*/ 0 h 97"/>
                <a:gd name="T8" fmla="*/ 0 w 83"/>
                <a:gd name="T9" fmla="*/ 28 h 97"/>
              </a:gdLst>
              <a:ahLst/>
              <a:cxnLst>
                <a:cxn ang="0">
                  <a:pos x="T0" y="T1"/>
                </a:cxn>
                <a:cxn ang="0">
                  <a:pos x="T2" y="T3"/>
                </a:cxn>
                <a:cxn ang="0">
                  <a:pos x="T4" y="T5"/>
                </a:cxn>
                <a:cxn ang="0">
                  <a:pos x="T6" y="T7"/>
                </a:cxn>
                <a:cxn ang="0">
                  <a:pos x="T8" y="T9"/>
                </a:cxn>
              </a:cxnLst>
              <a:rect l="0" t="0" r="r" b="b"/>
              <a:pathLst>
                <a:path w="83" h="97">
                  <a:moveTo>
                    <a:pt x="0" y="28"/>
                  </a:moveTo>
                  <a:lnTo>
                    <a:pt x="33" y="97"/>
                  </a:lnTo>
                  <a:lnTo>
                    <a:pt x="83" y="73"/>
                  </a:lnTo>
                  <a:lnTo>
                    <a:pt x="38" y="0"/>
                  </a:lnTo>
                  <a:lnTo>
                    <a:pt x="0"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1089"/>
            <p:cNvSpPr>
              <a:spLocks/>
            </p:cNvSpPr>
            <p:nvPr/>
          </p:nvSpPr>
          <p:spPr bwMode="auto">
            <a:xfrm>
              <a:off x="468312" y="4500563"/>
              <a:ext cx="168275" cy="96838"/>
            </a:xfrm>
            <a:custGeom>
              <a:avLst/>
              <a:gdLst>
                <a:gd name="T0" fmla="*/ 45 w 45"/>
                <a:gd name="T1" fmla="*/ 21 h 26"/>
                <a:gd name="T2" fmla="*/ 19 w 45"/>
                <a:gd name="T3" fmla="*/ 25 h 26"/>
                <a:gd name="T4" fmla="*/ 1 w 45"/>
                <a:gd name="T5" fmla="*/ 10 h 26"/>
                <a:gd name="T6" fmla="*/ 0 w 45"/>
                <a:gd name="T7" fmla="*/ 5 h 26"/>
                <a:gd name="T8" fmla="*/ 0 w 45"/>
                <a:gd name="T9" fmla="*/ 4 h 26"/>
                <a:gd name="T10" fmla="*/ 33 w 45"/>
                <a:gd name="T11" fmla="*/ 0 h 26"/>
                <a:gd name="T12" fmla="*/ 45 w 45"/>
                <a:gd name="T13" fmla="*/ 21 h 26"/>
              </a:gdLst>
              <a:ahLst/>
              <a:cxnLst>
                <a:cxn ang="0">
                  <a:pos x="T0" y="T1"/>
                </a:cxn>
                <a:cxn ang="0">
                  <a:pos x="T2" y="T3"/>
                </a:cxn>
                <a:cxn ang="0">
                  <a:pos x="T4" y="T5"/>
                </a:cxn>
                <a:cxn ang="0">
                  <a:pos x="T6" y="T7"/>
                </a:cxn>
                <a:cxn ang="0">
                  <a:pos x="T8" y="T9"/>
                </a:cxn>
                <a:cxn ang="0">
                  <a:pos x="T10" y="T11"/>
                </a:cxn>
                <a:cxn ang="0">
                  <a:pos x="T12" y="T13"/>
                </a:cxn>
              </a:cxnLst>
              <a:rect l="0" t="0" r="r" b="b"/>
              <a:pathLst>
                <a:path w="45" h="26">
                  <a:moveTo>
                    <a:pt x="45" y="21"/>
                  </a:moveTo>
                  <a:cubicBezTo>
                    <a:pt x="19" y="25"/>
                    <a:pt x="19" y="25"/>
                    <a:pt x="19" y="25"/>
                  </a:cubicBezTo>
                  <a:cubicBezTo>
                    <a:pt x="10" y="26"/>
                    <a:pt x="2" y="20"/>
                    <a:pt x="1" y="10"/>
                  </a:cubicBezTo>
                  <a:cubicBezTo>
                    <a:pt x="0" y="5"/>
                    <a:pt x="0" y="5"/>
                    <a:pt x="0" y="5"/>
                  </a:cubicBezTo>
                  <a:cubicBezTo>
                    <a:pt x="0" y="5"/>
                    <a:pt x="0" y="5"/>
                    <a:pt x="0" y="4"/>
                  </a:cubicBezTo>
                  <a:cubicBezTo>
                    <a:pt x="33" y="0"/>
                    <a:pt x="33" y="0"/>
                    <a:pt x="33" y="0"/>
                  </a:cubicBezTo>
                  <a:lnTo>
                    <a:pt x="45" y="2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1090"/>
            <p:cNvSpPr>
              <a:spLocks/>
            </p:cNvSpPr>
            <p:nvPr/>
          </p:nvSpPr>
          <p:spPr bwMode="auto">
            <a:xfrm>
              <a:off x="520700" y="4616450"/>
              <a:ext cx="146050" cy="274638"/>
            </a:xfrm>
            <a:custGeom>
              <a:avLst/>
              <a:gdLst>
                <a:gd name="T0" fmla="*/ 37 w 39"/>
                <a:gd name="T1" fmla="*/ 0 h 73"/>
                <a:gd name="T2" fmla="*/ 32 w 39"/>
                <a:gd name="T3" fmla="*/ 0 h 73"/>
                <a:gd name="T4" fmla="*/ 3 w 39"/>
                <a:gd name="T5" fmla="*/ 49 h 73"/>
                <a:gd name="T6" fmla="*/ 12 w 39"/>
                <a:gd name="T7" fmla="*/ 73 h 73"/>
                <a:gd name="T8" fmla="*/ 39 w 39"/>
                <a:gd name="T9" fmla="*/ 14 h 73"/>
                <a:gd name="T10" fmla="*/ 37 w 39"/>
                <a:gd name="T11" fmla="*/ 0 h 73"/>
              </a:gdLst>
              <a:ahLst/>
              <a:cxnLst>
                <a:cxn ang="0">
                  <a:pos x="T0" y="T1"/>
                </a:cxn>
                <a:cxn ang="0">
                  <a:pos x="T2" y="T3"/>
                </a:cxn>
                <a:cxn ang="0">
                  <a:pos x="T4" y="T5"/>
                </a:cxn>
                <a:cxn ang="0">
                  <a:pos x="T6" y="T7"/>
                </a:cxn>
                <a:cxn ang="0">
                  <a:pos x="T8" y="T9"/>
                </a:cxn>
                <a:cxn ang="0">
                  <a:pos x="T10" y="T11"/>
                </a:cxn>
              </a:cxnLst>
              <a:rect l="0" t="0" r="r" b="b"/>
              <a:pathLst>
                <a:path w="39" h="73">
                  <a:moveTo>
                    <a:pt x="37" y="0"/>
                  </a:moveTo>
                  <a:cubicBezTo>
                    <a:pt x="36" y="0"/>
                    <a:pt x="34" y="0"/>
                    <a:pt x="32" y="0"/>
                  </a:cubicBezTo>
                  <a:cubicBezTo>
                    <a:pt x="13" y="2"/>
                    <a:pt x="0" y="24"/>
                    <a:pt x="3" y="49"/>
                  </a:cubicBezTo>
                  <a:cubicBezTo>
                    <a:pt x="4" y="58"/>
                    <a:pt x="8" y="67"/>
                    <a:pt x="12" y="73"/>
                  </a:cubicBezTo>
                  <a:cubicBezTo>
                    <a:pt x="27" y="62"/>
                    <a:pt x="38" y="40"/>
                    <a:pt x="39" y="14"/>
                  </a:cubicBezTo>
                  <a:lnTo>
                    <a:pt x="37"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20" name="组合 119"/>
          <p:cNvGrpSpPr/>
          <p:nvPr/>
        </p:nvGrpSpPr>
        <p:grpSpPr>
          <a:xfrm>
            <a:off x="5412404" y="2778220"/>
            <a:ext cx="1367185" cy="1032041"/>
            <a:chOff x="3257550" y="7697788"/>
            <a:chExt cx="2201863" cy="1662113"/>
          </a:xfrm>
        </p:grpSpPr>
        <p:sp>
          <p:nvSpPr>
            <p:cNvPr id="121" name="Freeform 755"/>
            <p:cNvSpPr>
              <a:spLocks/>
            </p:cNvSpPr>
            <p:nvPr/>
          </p:nvSpPr>
          <p:spPr bwMode="auto">
            <a:xfrm>
              <a:off x="4135438" y="7961313"/>
              <a:ext cx="71438" cy="74613"/>
            </a:xfrm>
            <a:custGeom>
              <a:avLst/>
              <a:gdLst>
                <a:gd name="T0" fmla="*/ 19 w 19"/>
                <a:gd name="T1" fmla="*/ 17 h 20"/>
                <a:gd name="T2" fmla="*/ 13 w 19"/>
                <a:gd name="T3" fmla="*/ 6 h 20"/>
                <a:gd name="T4" fmla="*/ 2 w 19"/>
                <a:gd name="T5" fmla="*/ 2 h 20"/>
                <a:gd name="T6" fmla="*/ 0 w 19"/>
                <a:gd name="T7" fmla="*/ 4 h 20"/>
                <a:gd name="T8" fmla="*/ 0 w 19"/>
                <a:gd name="T9" fmla="*/ 4 h 20"/>
                <a:gd name="T10" fmla="*/ 8 w 19"/>
                <a:gd name="T11" fmla="*/ 20 h 20"/>
                <a:gd name="T12" fmla="*/ 19 w 19"/>
                <a:gd name="T13" fmla="*/ 17 h 20"/>
              </a:gdLst>
              <a:ahLst/>
              <a:cxnLst>
                <a:cxn ang="0">
                  <a:pos x="T0" y="T1"/>
                </a:cxn>
                <a:cxn ang="0">
                  <a:pos x="T2" y="T3"/>
                </a:cxn>
                <a:cxn ang="0">
                  <a:pos x="T4" y="T5"/>
                </a:cxn>
                <a:cxn ang="0">
                  <a:pos x="T6" y="T7"/>
                </a:cxn>
                <a:cxn ang="0">
                  <a:pos x="T8" y="T9"/>
                </a:cxn>
                <a:cxn ang="0">
                  <a:pos x="T10" y="T11"/>
                </a:cxn>
                <a:cxn ang="0">
                  <a:pos x="T12" y="T13"/>
                </a:cxn>
              </a:cxnLst>
              <a:rect l="0" t="0" r="r" b="b"/>
              <a:pathLst>
                <a:path w="19" h="20">
                  <a:moveTo>
                    <a:pt x="19" y="17"/>
                  </a:moveTo>
                  <a:cubicBezTo>
                    <a:pt x="13" y="6"/>
                    <a:pt x="13" y="6"/>
                    <a:pt x="13" y="6"/>
                  </a:cubicBezTo>
                  <a:cubicBezTo>
                    <a:pt x="11" y="2"/>
                    <a:pt x="6" y="0"/>
                    <a:pt x="2" y="2"/>
                  </a:cubicBezTo>
                  <a:cubicBezTo>
                    <a:pt x="0" y="4"/>
                    <a:pt x="0" y="4"/>
                    <a:pt x="0" y="4"/>
                  </a:cubicBezTo>
                  <a:cubicBezTo>
                    <a:pt x="0" y="4"/>
                    <a:pt x="0" y="4"/>
                    <a:pt x="0" y="4"/>
                  </a:cubicBezTo>
                  <a:cubicBezTo>
                    <a:pt x="8" y="20"/>
                    <a:pt x="8" y="20"/>
                    <a:pt x="8" y="20"/>
                  </a:cubicBezTo>
                  <a:lnTo>
                    <a:pt x="19" y="1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2" name="Freeform 756"/>
            <p:cNvSpPr>
              <a:spLocks/>
            </p:cNvSpPr>
            <p:nvPr/>
          </p:nvSpPr>
          <p:spPr bwMode="auto">
            <a:xfrm>
              <a:off x="4262438" y="7997826"/>
              <a:ext cx="165100" cy="176213"/>
            </a:xfrm>
            <a:custGeom>
              <a:avLst/>
              <a:gdLst>
                <a:gd name="T0" fmla="*/ 44 w 44"/>
                <a:gd name="T1" fmla="*/ 37 h 47"/>
                <a:gd name="T2" fmla="*/ 36 w 44"/>
                <a:gd name="T3" fmla="*/ 5 h 47"/>
                <a:gd name="T4" fmla="*/ 24 w 44"/>
                <a:gd name="T5" fmla="*/ 2 h 47"/>
                <a:gd name="T6" fmla="*/ 9 w 44"/>
                <a:gd name="T7" fmla="*/ 6 h 47"/>
                <a:gd name="T8" fmla="*/ 1 w 44"/>
                <a:gd name="T9" fmla="*/ 15 h 47"/>
                <a:gd name="T10" fmla="*/ 10 w 44"/>
                <a:gd name="T11" fmla="*/ 47 h 47"/>
                <a:gd name="T12" fmla="*/ 44 w 44"/>
                <a:gd name="T13" fmla="*/ 37 h 47"/>
              </a:gdLst>
              <a:ahLst/>
              <a:cxnLst>
                <a:cxn ang="0">
                  <a:pos x="T0" y="T1"/>
                </a:cxn>
                <a:cxn ang="0">
                  <a:pos x="T2" y="T3"/>
                </a:cxn>
                <a:cxn ang="0">
                  <a:pos x="T4" y="T5"/>
                </a:cxn>
                <a:cxn ang="0">
                  <a:pos x="T6" y="T7"/>
                </a:cxn>
                <a:cxn ang="0">
                  <a:pos x="T8" y="T9"/>
                </a:cxn>
                <a:cxn ang="0">
                  <a:pos x="T10" y="T11"/>
                </a:cxn>
                <a:cxn ang="0">
                  <a:pos x="T12" y="T13"/>
                </a:cxn>
              </a:cxnLst>
              <a:rect l="0" t="0" r="r" b="b"/>
              <a:pathLst>
                <a:path w="44" h="47">
                  <a:moveTo>
                    <a:pt x="44" y="37"/>
                  </a:moveTo>
                  <a:cubicBezTo>
                    <a:pt x="36" y="5"/>
                    <a:pt x="36" y="5"/>
                    <a:pt x="36" y="5"/>
                  </a:cubicBezTo>
                  <a:cubicBezTo>
                    <a:pt x="35" y="2"/>
                    <a:pt x="30" y="0"/>
                    <a:pt x="24" y="2"/>
                  </a:cubicBezTo>
                  <a:cubicBezTo>
                    <a:pt x="9" y="6"/>
                    <a:pt x="9" y="6"/>
                    <a:pt x="9" y="6"/>
                  </a:cubicBezTo>
                  <a:cubicBezTo>
                    <a:pt x="4" y="7"/>
                    <a:pt x="0" y="11"/>
                    <a:pt x="1" y="15"/>
                  </a:cubicBezTo>
                  <a:cubicBezTo>
                    <a:pt x="10" y="47"/>
                    <a:pt x="10" y="47"/>
                    <a:pt x="10" y="47"/>
                  </a:cubicBezTo>
                  <a:lnTo>
                    <a:pt x="44" y="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757"/>
            <p:cNvSpPr>
              <a:spLocks/>
            </p:cNvSpPr>
            <p:nvPr/>
          </p:nvSpPr>
          <p:spPr bwMode="auto">
            <a:xfrm>
              <a:off x="4149725" y="8005763"/>
              <a:ext cx="93663" cy="74613"/>
            </a:xfrm>
            <a:custGeom>
              <a:avLst/>
              <a:gdLst>
                <a:gd name="T0" fmla="*/ 18 w 25"/>
                <a:gd name="T1" fmla="*/ 5 h 20"/>
                <a:gd name="T2" fmla="*/ 5 w 25"/>
                <a:gd name="T3" fmla="*/ 1 h 20"/>
                <a:gd name="T4" fmla="*/ 0 w 25"/>
                <a:gd name="T5" fmla="*/ 1 h 20"/>
                <a:gd name="T6" fmla="*/ 6 w 25"/>
                <a:gd name="T7" fmla="*/ 13 h 20"/>
                <a:gd name="T8" fmla="*/ 25 w 25"/>
                <a:gd name="T9" fmla="*/ 20 h 20"/>
                <a:gd name="T10" fmla="*/ 18 w 25"/>
                <a:gd name="T11" fmla="*/ 5 h 20"/>
              </a:gdLst>
              <a:ahLst/>
              <a:cxnLst>
                <a:cxn ang="0">
                  <a:pos x="T0" y="T1"/>
                </a:cxn>
                <a:cxn ang="0">
                  <a:pos x="T2" y="T3"/>
                </a:cxn>
                <a:cxn ang="0">
                  <a:pos x="T4" y="T5"/>
                </a:cxn>
                <a:cxn ang="0">
                  <a:pos x="T6" y="T7"/>
                </a:cxn>
                <a:cxn ang="0">
                  <a:pos x="T8" y="T9"/>
                </a:cxn>
                <a:cxn ang="0">
                  <a:pos x="T10" y="T11"/>
                </a:cxn>
              </a:cxnLst>
              <a:rect l="0" t="0" r="r" b="b"/>
              <a:pathLst>
                <a:path w="25" h="20">
                  <a:moveTo>
                    <a:pt x="18" y="5"/>
                  </a:moveTo>
                  <a:cubicBezTo>
                    <a:pt x="5" y="1"/>
                    <a:pt x="5" y="1"/>
                    <a:pt x="5" y="1"/>
                  </a:cubicBezTo>
                  <a:cubicBezTo>
                    <a:pt x="4" y="0"/>
                    <a:pt x="2" y="1"/>
                    <a:pt x="0" y="1"/>
                  </a:cubicBezTo>
                  <a:cubicBezTo>
                    <a:pt x="6" y="13"/>
                    <a:pt x="6" y="13"/>
                    <a:pt x="6" y="13"/>
                  </a:cubicBezTo>
                  <a:cubicBezTo>
                    <a:pt x="25" y="20"/>
                    <a:pt x="25" y="20"/>
                    <a:pt x="25" y="20"/>
                  </a:cubicBezTo>
                  <a:lnTo>
                    <a:pt x="18"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758"/>
            <p:cNvSpPr>
              <a:spLocks/>
            </p:cNvSpPr>
            <p:nvPr/>
          </p:nvSpPr>
          <p:spPr bwMode="auto">
            <a:xfrm>
              <a:off x="4187825" y="7896226"/>
              <a:ext cx="228600" cy="192088"/>
            </a:xfrm>
            <a:custGeom>
              <a:avLst/>
              <a:gdLst>
                <a:gd name="T0" fmla="*/ 15 w 61"/>
                <a:gd name="T1" fmla="*/ 9 h 51"/>
                <a:gd name="T2" fmla="*/ 16 w 61"/>
                <a:gd name="T3" fmla="*/ 12 h 51"/>
                <a:gd name="T4" fmla="*/ 13 w 61"/>
                <a:gd name="T5" fmla="*/ 13 h 51"/>
                <a:gd name="T6" fmla="*/ 12 w 61"/>
                <a:gd name="T7" fmla="*/ 8 h 51"/>
                <a:gd name="T8" fmla="*/ 5 w 61"/>
                <a:gd name="T9" fmla="*/ 5 h 51"/>
                <a:gd name="T10" fmla="*/ 1 w 61"/>
                <a:gd name="T11" fmla="*/ 10 h 51"/>
                <a:gd name="T12" fmla="*/ 4 w 61"/>
                <a:gd name="T13" fmla="*/ 25 h 51"/>
                <a:gd name="T14" fmla="*/ 5 w 61"/>
                <a:gd name="T15" fmla="*/ 26 h 51"/>
                <a:gd name="T16" fmla="*/ 9 w 61"/>
                <a:gd name="T17" fmla="*/ 42 h 51"/>
                <a:gd name="T18" fmla="*/ 25 w 61"/>
                <a:gd name="T19" fmla="*/ 49 h 51"/>
                <a:gd name="T20" fmla="*/ 48 w 61"/>
                <a:gd name="T21" fmla="*/ 43 h 51"/>
                <a:gd name="T22" fmla="*/ 60 w 61"/>
                <a:gd name="T23" fmla="*/ 29 h 51"/>
                <a:gd name="T24" fmla="*/ 58 w 61"/>
                <a:gd name="T25" fmla="*/ 23 h 51"/>
                <a:gd name="T26" fmla="*/ 56 w 61"/>
                <a:gd name="T27" fmla="*/ 13 h 51"/>
                <a:gd name="T28" fmla="*/ 54 w 61"/>
                <a:gd name="T29" fmla="*/ 4 h 51"/>
                <a:gd name="T30" fmla="*/ 44 w 61"/>
                <a:gd name="T31" fmla="*/ 2 h 51"/>
                <a:gd name="T32" fmla="*/ 43 w 61"/>
                <a:gd name="T33" fmla="*/ 6 h 51"/>
                <a:gd name="T34" fmla="*/ 40 w 61"/>
                <a:gd name="T35" fmla="*/ 6 h 51"/>
                <a:gd name="T36" fmla="*/ 39 w 61"/>
                <a:gd name="T37" fmla="*/ 4 h 51"/>
                <a:gd name="T38" fmla="*/ 33 w 61"/>
                <a:gd name="T39" fmla="*/ 1 h 51"/>
                <a:gd name="T40" fmla="*/ 29 w 61"/>
                <a:gd name="T41" fmla="*/ 7 h 51"/>
                <a:gd name="T42" fmla="*/ 29 w 61"/>
                <a:gd name="T43" fmla="*/ 9 h 51"/>
                <a:gd name="T44" fmla="*/ 26 w 61"/>
                <a:gd name="T45" fmla="*/ 9 h 51"/>
                <a:gd name="T46" fmla="*/ 26 w 61"/>
                <a:gd name="T47" fmla="*/ 6 h 51"/>
                <a:gd name="T48" fmla="*/ 19 w 61"/>
                <a:gd name="T49" fmla="*/ 3 h 51"/>
                <a:gd name="T50" fmla="*/ 15 w 61"/>
                <a:gd name="T51" fmla="*/ 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1" h="51">
                  <a:moveTo>
                    <a:pt x="15" y="9"/>
                  </a:moveTo>
                  <a:cubicBezTo>
                    <a:pt x="16" y="12"/>
                    <a:pt x="16" y="12"/>
                    <a:pt x="16" y="12"/>
                  </a:cubicBezTo>
                  <a:cubicBezTo>
                    <a:pt x="15" y="12"/>
                    <a:pt x="14" y="13"/>
                    <a:pt x="13" y="13"/>
                  </a:cubicBezTo>
                  <a:cubicBezTo>
                    <a:pt x="12" y="8"/>
                    <a:pt x="12" y="8"/>
                    <a:pt x="12" y="8"/>
                  </a:cubicBezTo>
                  <a:cubicBezTo>
                    <a:pt x="11" y="6"/>
                    <a:pt x="8" y="4"/>
                    <a:pt x="5" y="5"/>
                  </a:cubicBezTo>
                  <a:cubicBezTo>
                    <a:pt x="2" y="6"/>
                    <a:pt x="0" y="8"/>
                    <a:pt x="1" y="10"/>
                  </a:cubicBezTo>
                  <a:cubicBezTo>
                    <a:pt x="4" y="25"/>
                    <a:pt x="4" y="25"/>
                    <a:pt x="4" y="25"/>
                  </a:cubicBezTo>
                  <a:cubicBezTo>
                    <a:pt x="5" y="25"/>
                    <a:pt x="5" y="25"/>
                    <a:pt x="5" y="26"/>
                  </a:cubicBezTo>
                  <a:cubicBezTo>
                    <a:pt x="9" y="42"/>
                    <a:pt x="9" y="42"/>
                    <a:pt x="9" y="42"/>
                  </a:cubicBezTo>
                  <a:cubicBezTo>
                    <a:pt x="10" y="48"/>
                    <a:pt x="17" y="51"/>
                    <a:pt x="25" y="49"/>
                  </a:cubicBezTo>
                  <a:cubicBezTo>
                    <a:pt x="48" y="43"/>
                    <a:pt x="48" y="43"/>
                    <a:pt x="48" y="43"/>
                  </a:cubicBezTo>
                  <a:cubicBezTo>
                    <a:pt x="56" y="41"/>
                    <a:pt x="61" y="35"/>
                    <a:pt x="60" y="29"/>
                  </a:cubicBezTo>
                  <a:cubicBezTo>
                    <a:pt x="58" y="23"/>
                    <a:pt x="58" y="23"/>
                    <a:pt x="58" y="23"/>
                  </a:cubicBezTo>
                  <a:cubicBezTo>
                    <a:pt x="56" y="13"/>
                    <a:pt x="56" y="13"/>
                    <a:pt x="56" y="13"/>
                  </a:cubicBezTo>
                  <a:cubicBezTo>
                    <a:pt x="54" y="4"/>
                    <a:pt x="54" y="4"/>
                    <a:pt x="54" y="4"/>
                  </a:cubicBezTo>
                  <a:cubicBezTo>
                    <a:pt x="53" y="2"/>
                    <a:pt x="50" y="0"/>
                    <a:pt x="44" y="2"/>
                  </a:cubicBezTo>
                  <a:cubicBezTo>
                    <a:pt x="41" y="2"/>
                    <a:pt x="43" y="4"/>
                    <a:pt x="43" y="6"/>
                  </a:cubicBezTo>
                  <a:cubicBezTo>
                    <a:pt x="42" y="6"/>
                    <a:pt x="41" y="6"/>
                    <a:pt x="40" y="6"/>
                  </a:cubicBezTo>
                  <a:cubicBezTo>
                    <a:pt x="39" y="4"/>
                    <a:pt x="39" y="4"/>
                    <a:pt x="39" y="4"/>
                  </a:cubicBezTo>
                  <a:cubicBezTo>
                    <a:pt x="39" y="2"/>
                    <a:pt x="36" y="1"/>
                    <a:pt x="33" y="1"/>
                  </a:cubicBezTo>
                  <a:cubicBezTo>
                    <a:pt x="30" y="2"/>
                    <a:pt x="28" y="4"/>
                    <a:pt x="29" y="7"/>
                  </a:cubicBezTo>
                  <a:cubicBezTo>
                    <a:pt x="29" y="9"/>
                    <a:pt x="29" y="9"/>
                    <a:pt x="29" y="9"/>
                  </a:cubicBezTo>
                  <a:cubicBezTo>
                    <a:pt x="26" y="9"/>
                    <a:pt x="26" y="9"/>
                    <a:pt x="26" y="9"/>
                  </a:cubicBezTo>
                  <a:cubicBezTo>
                    <a:pt x="26" y="6"/>
                    <a:pt x="26" y="6"/>
                    <a:pt x="26" y="6"/>
                  </a:cubicBezTo>
                  <a:cubicBezTo>
                    <a:pt x="25" y="4"/>
                    <a:pt x="22" y="3"/>
                    <a:pt x="19" y="3"/>
                  </a:cubicBezTo>
                  <a:cubicBezTo>
                    <a:pt x="16" y="4"/>
                    <a:pt x="14" y="6"/>
                    <a:pt x="15" y="9"/>
                  </a:cubicBezTo>
                  <a:close/>
                </a:path>
              </a:pathLst>
            </a:custGeom>
            <a:solidFill>
              <a:srgbClr val="CFE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759"/>
            <p:cNvSpPr>
              <a:spLocks/>
            </p:cNvSpPr>
            <p:nvPr/>
          </p:nvSpPr>
          <p:spPr bwMode="auto">
            <a:xfrm>
              <a:off x="4206875" y="7986713"/>
              <a:ext cx="130175" cy="101600"/>
            </a:xfrm>
            <a:custGeom>
              <a:avLst/>
              <a:gdLst>
                <a:gd name="T0" fmla="*/ 29 w 35"/>
                <a:gd name="T1" fmla="*/ 9 h 27"/>
                <a:gd name="T2" fmla="*/ 35 w 35"/>
                <a:gd name="T3" fmla="*/ 21 h 27"/>
                <a:gd name="T4" fmla="*/ 20 w 35"/>
                <a:gd name="T5" fmla="*/ 25 h 27"/>
                <a:gd name="T6" fmla="*/ 4 w 35"/>
                <a:gd name="T7" fmla="*/ 18 h 27"/>
                <a:gd name="T8" fmla="*/ 0 w 35"/>
                <a:gd name="T9" fmla="*/ 5 h 27"/>
                <a:gd name="T10" fmla="*/ 29 w 35"/>
                <a:gd name="T11" fmla="*/ 9 h 27"/>
              </a:gdLst>
              <a:ahLst/>
              <a:cxnLst>
                <a:cxn ang="0">
                  <a:pos x="T0" y="T1"/>
                </a:cxn>
                <a:cxn ang="0">
                  <a:pos x="T2" y="T3"/>
                </a:cxn>
                <a:cxn ang="0">
                  <a:pos x="T4" y="T5"/>
                </a:cxn>
                <a:cxn ang="0">
                  <a:pos x="T6" y="T7"/>
                </a:cxn>
                <a:cxn ang="0">
                  <a:pos x="T8" y="T9"/>
                </a:cxn>
                <a:cxn ang="0">
                  <a:pos x="T10" y="T11"/>
                </a:cxn>
              </a:cxnLst>
              <a:rect l="0" t="0" r="r" b="b"/>
              <a:pathLst>
                <a:path w="35" h="27">
                  <a:moveTo>
                    <a:pt x="29" y="9"/>
                  </a:moveTo>
                  <a:cubicBezTo>
                    <a:pt x="32" y="13"/>
                    <a:pt x="34" y="17"/>
                    <a:pt x="35" y="21"/>
                  </a:cubicBezTo>
                  <a:cubicBezTo>
                    <a:pt x="20" y="25"/>
                    <a:pt x="20" y="25"/>
                    <a:pt x="20" y="25"/>
                  </a:cubicBezTo>
                  <a:cubicBezTo>
                    <a:pt x="12" y="27"/>
                    <a:pt x="5" y="24"/>
                    <a:pt x="4" y="18"/>
                  </a:cubicBezTo>
                  <a:cubicBezTo>
                    <a:pt x="0" y="5"/>
                    <a:pt x="0" y="5"/>
                    <a:pt x="0" y="5"/>
                  </a:cubicBezTo>
                  <a:cubicBezTo>
                    <a:pt x="10" y="0"/>
                    <a:pt x="21" y="2"/>
                    <a:pt x="29"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760"/>
            <p:cNvSpPr>
              <a:spLocks/>
            </p:cNvSpPr>
            <p:nvPr/>
          </p:nvSpPr>
          <p:spPr bwMode="auto">
            <a:xfrm>
              <a:off x="4322763" y="7950201"/>
              <a:ext cx="93663" cy="115888"/>
            </a:xfrm>
            <a:custGeom>
              <a:avLst/>
              <a:gdLst>
                <a:gd name="T0" fmla="*/ 9 w 25"/>
                <a:gd name="T1" fmla="*/ 6 h 31"/>
                <a:gd name="T2" fmla="*/ 20 w 25"/>
                <a:gd name="T3" fmla="*/ 0 h 31"/>
                <a:gd name="T4" fmla="*/ 22 w 25"/>
                <a:gd name="T5" fmla="*/ 9 h 31"/>
                <a:gd name="T6" fmla="*/ 24 w 25"/>
                <a:gd name="T7" fmla="*/ 15 h 31"/>
                <a:gd name="T8" fmla="*/ 12 w 25"/>
                <a:gd name="T9" fmla="*/ 29 h 31"/>
                <a:gd name="T10" fmla="*/ 6 w 25"/>
                <a:gd name="T11" fmla="*/ 31 h 31"/>
                <a:gd name="T12" fmla="*/ 9 w 25"/>
                <a:gd name="T13" fmla="*/ 6 h 31"/>
              </a:gdLst>
              <a:ahLst/>
              <a:cxnLst>
                <a:cxn ang="0">
                  <a:pos x="T0" y="T1"/>
                </a:cxn>
                <a:cxn ang="0">
                  <a:pos x="T2" y="T3"/>
                </a:cxn>
                <a:cxn ang="0">
                  <a:pos x="T4" y="T5"/>
                </a:cxn>
                <a:cxn ang="0">
                  <a:pos x="T6" y="T7"/>
                </a:cxn>
                <a:cxn ang="0">
                  <a:pos x="T8" y="T9"/>
                </a:cxn>
                <a:cxn ang="0">
                  <a:pos x="T10" y="T11"/>
                </a:cxn>
                <a:cxn ang="0">
                  <a:pos x="T12" y="T13"/>
                </a:cxn>
              </a:cxnLst>
              <a:rect l="0" t="0" r="r" b="b"/>
              <a:pathLst>
                <a:path w="25" h="31">
                  <a:moveTo>
                    <a:pt x="9" y="6"/>
                  </a:moveTo>
                  <a:cubicBezTo>
                    <a:pt x="12" y="3"/>
                    <a:pt x="16" y="1"/>
                    <a:pt x="20" y="0"/>
                  </a:cubicBezTo>
                  <a:cubicBezTo>
                    <a:pt x="22" y="9"/>
                    <a:pt x="22" y="9"/>
                    <a:pt x="22" y="9"/>
                  </a:cubicBezTo>
                  <a:cubicBezTo>
                    <a:pt x="24" y="15"/>
                    <a:pt x="24" y="15"/>
                    <a:pt x="24" y="15"/>
                  </a:cubicBezTo>
                  <a:cubicBezTo>
                    <a:pt x="25" y="21"/>
                    <a:pt x="20" y="27"/>
                    <a:pt x="12" y="29"/>
                  </a:cubicBezTo>
                  <a:cubicBezTo>
                    <a:pt x="6" y="31"/>
                    <a:pt x="6" y="31"/>
                    <a:pt x="6" y="31"/>
                  </a:cubicBezTo>
                  <a:cubicBezTo>
                    <a:pt x="0" y="24"/>
                    <a:pt x="2" y="13"/>
                    <a:pt x="9"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7" name="Oval 761"/>
            <p:cNvSpPr>
              <a:spLocks noChangeArrowheads="1"/>
            </p:cNvSpPr>
            <p:nvPr/>
          </p:nvSpPr>
          <p:spPr bwMode="auto">
            <a:xfrm>
              <a:off x="3257550" y="9029701"/>
              <a:ext cx="2201863" cy="330200"/>
            </a:xfrm>
            <a:prstGeom prst="ellipse">
              <a:avLst/>
            </a:pr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762"/>
            <p:cNvSpPr>
              <a:spLocks/>
            </p:cNvSpPr>
            <p:nvPr/>
          </p:nvSpPr>
          <p:spPr bwMode="auto">
            <a:xfrm>
              <a:off x="4000500" y="9147176"/>
              <a:ext cx="258763" cy="71438"/>
            </a:xfrm>
            <a:custGeom>
              <a:avLst/>
              <a:gdLst>
                <a:gd name="T0" fmla="*/ 163 w 163"/>
                <a:gd name="T1" fmla="*/ 45 h 45"/>
                <a:gd name="T2" fmla="*/ 82 w 163"/>
                <a:gd name="T3" fmla="*/ 21 h 45"/>
                <a:gd name="T4" fmla="*/ 0 w 163"/>
                <a:gd name="T5" fmla="*/ 0 h 45"/>
                <a:gd name="T6" fmla="*/ 0 w 163"/>
                <a:gd name="T7" fmla="*/ 45 h 45"/>
                <a:gd name="T8" fmla="*/ 0 w 163"/>
                <a:gd name="T9" fmla="*/ 45 h 45"/>
                <a:gd name="T10" fmla="*/ 82 w 163"/>
                <a:gd name="T11" fmla="*/ 45 h 45"/>
                <a:gd name="T12" fmla="*/ 163 w 163"/>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163" h="45">
                  <a:moveTo>
                    <a:pt x="163" y="45"/>
                  </a:moveTo>
                  <a:lnTo>
                    <a:pt x="82" y="21"/>
                  </a:lnTo>
                  <a:lnTo>
                    <a:pt x="0" y="0"/>
                  </a:lnTo>
                  <a:lnTo>
                    <a:pt x="0" y="45"/>
                  </a:lnTo>
                  <a:lnTo>
                    <a:pt x="0" y="45"/>
                  </a:lnTo>
                  <a:lnTo>
                    <a:pt x="82" y="45"/>
                  </a:lnTo>
                  <a:lnTo>
                    <a:pt x="163" y="45"/>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763"/>
            <p:cNvSpPr>
              <a:spLocks/>
            </p:cNvSpPr>
            <p:nvPr/>
          </p:nvSpPr>
          <p:spPr bwMode="auto">
            <a:xfrm>
              <a:off x="3497263" y="9147176"/>
              <a:ext cx="255588" cy="71438"/>
            </a:xfrm>
            <a:custGeom>
              <a:avLst/>
              <a:gdLst>
                <a:gd name="T0" fmla="*/ 0 w 161"/>
                <a:gd name="T1" fmla="*/ 45 h 45"/>
                <a:gd name="T2" fmla="*/ 80 w 161"/>
                <a:gd name="T3" fmla="*/ 21 h 45"/>
                <a:gd name="T4" fmla="*/ 161 w 161"/>
                <a:gd name="T5" fmla="*/ 0 h 45"/>
                <a:gd name="T6" fmla="*/ 161 w 161"/>
                <a:gd name="T7" fmla="*/ 45 h 45"/>
                <a:gd name="T8" fmla="*/ 161 w 161"/>
                <a:gd name="T9" fmla="*/ 45 h 45"/>
                <a:gd name="T10" fmla="*/ 80 w 161"/>
                <a:gd name="T11" fmla="*/ 45 h 45"/>
                <a:gd name="T12" fmla="*/ 0 w 161"/>
                <a:gd name="T13" fmla="*/ 45 h 45"/>
              </a:gdLst>
              <a:ahLst/>
              <a:cxnLst>
                <a:cxn ang="0">
                  <a:pos x="T0" y="T1"/>
                </a:cxn>
                <a:cxn ang="0">
                  <a:pos x="T2" y="T3"/>
                </a:cxn>
                <a:cxn ang="0">
                  <a:pos x="T4" y="T5"/>
                </a:cxn>
                <a:cxn ang="0">
                  <a:pos x="T6" y="T7"/>
                </a:cxn>
                <a:cxn ang="0">
                  <a:pos x="T8" y="T9"/>
                </a:cxn>
                <a:cxn ang="0">
                  <a:pos x="T10" y="T11"/>
                </a:cxn>
                <a:cxn ang="0">
                  <a:pos x="T12" y="T13"/>
                </a:cxn>
              </a:cxnLst>
              <a:rect l="0" t="0" r="r" b="b"/>
              <a:pathLst>
                <a:path w="161" h="45">
                  <a:moveTo>
                    <a:pt x="0" y="45"/>
                  </a:moveTo>
                  <a:lnTo>
                    <a:pt x="80" y="21"/>
                  </a:lnTo>
                  <a:lnTo>
                    <a:pt x="161" y="0"/>
                  </a:lnTo>
                  <a:lnTo>
                    <a:pt x="161" y="45"/>
                  </a:lnTo>
                  <a:lnTo>
                    <a:pt x="161" y="45"/>
                  </a:lnTo>
                  <a:lnTo>
                    <a:pt x="80" y="45"/>
                  </a:lnTo>
                  <a:lnTo>
                    <a:pt x="0" y="45"/>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764"/>
            <p:cNvSpPr>
              <a:spLocks/>
            </p:cNvSpPr>
            <p:nvPr/>
          </p:nvSpPr>
          <p:spPr bwMode="auto">
            <a:xfrm>
              <a:off x="3924300" y="8674101"/>
              <a:ext cx="153988" cy="495300"/>
            </a:xfrm>
            <a:custGeom>
              <a:avLst/>
              <a:gdLst>
                <a:gd name="T0" fmla="*/ 41 w 97"/>
                <a:gd name="T1" fmla="*/ 312 h 312"/>
                <a:gd name="T2" fmla="*/ 97 w 97"/>
                <a:gd name="T3" fmla="*/ 305 h 312"/>
                <a:gd name="T4" fmla="*/ 55 w 97"/>
                <a:gd name="T5" fmla="*/ 0 h 312"/>
                <a:gd name="T6" fmla="*/ 0 w 97"/>
                <a:gd name="T7" fmla="*/ 7 h 312"/>
                <a:gd name="T8" fmla="*/ 41 w 97"/>
                <a:gd name="T9" fmla="*/ 312 h 312"/>
              </a:gdLst>
              <a:ahLst/>
              <a:cxnLst>
                <a:cxn ang="0">
                  <a:pos x="T0" y="T1"/>
                </a:cxn>
                <a:cxn ang="0">
                  <a:pos x="T2" y="T3"/>
                </a:cxn>
                <a:cxn ang="0">
                  <a:pos x="T4" y="T5"/>
                </a:cxn>
                <a:cxn ang="0">
                  <a:pos x="T6" y="T7"/>
                </a:cxn>
                <a:cxn ang="0">
                  <a:pos x="T8" y="T9"/>
                </a:cxn>
              </a:cxnLst>
              <a:rect l="0" t="0" r="r" b="b"/>
              <a:pathLst>
                <a:path w="97" h="312">
                  <a:moveTo>
                    <a:pt x="41" y="312"/>
                  </a:moveTo>
                  <a:lnTo>
                    <a:pt x="97" y="305"/>
                  </a:lnTo>
                  <a:lnTo>
                    <a:pt x="55" y="0"/>
                  </a:lnTo>
                  <a:lnTo>
                    <a:pt x="0" y="7"/>
                  </a:lnTo>
                  <a:lnTo>
                    <a:pt x="41" y="312"/>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765"/>
            <p:cNvSpPr>
              <a:spLocks/>
            </p:cNvSpPr>
            <p:nvPr/>
          </p:nvSpPr>
          <p:spPr bwMode="auto">
            <a:xfrm>
              <a:off x="3681413" y="8674101"/>
              <a:ext cx="146050" cy="495300"/>
            </a:xfrm>
            <a:custGeom>
              <a:avLst/>
              <a:gdLst>
                <a:gd name="T0" fmla="*/ 0 w 92"/>
                <a:gd name="T1" fmla="*/ 305 h 312"/>
                <a:gd name="T2" fmla="*/ 56 w 92"/>
                <a:gd name="T3" fmla="*/ 312 h 312"/>
                <a:gd name="T4" fmla="*/ 92 w 92"/>
                <a:gd name="T5" fmla="*/ 5 h 312"/>
                <a:gd name="T6" fmla="*/ 35 w 92"/>
                <a:gd name="T7" fmla="*/ 0 h 312"/>
                <a:gd name="T8" fmla="*/ 0 w 92"/>
                <a:gd name="T9" fmla="*/ 305 h 312"/>
              </a:gdLst>
              <a:ahLst/>
              <a:cxnLst>
                <a:cxn ang="0">
                  <a:pos x="T0" y="T1"/>
                </a:cxn>
                <a:cxn ang="0">
                  <a:pos x="T2" y="T3"/>
                </a:cxn>
                <a:cxn ang="0">
                  <a:pos x="T4" y="T5"/>
                </a:cxn>
                <a:cxn ang="0">
                  <a:pos x="T6" y="T7"/>
                </a:cxn>
                <a:cxn ang="0">
                  <a:pos x="T8" y="T9"/>
                </a:cxn>
              </a:cxnLst>
              <a:rect l="0" t="0" r="r" b="b"/>
              <a:pathLst>
                <a:path w="92" h="312">
                  <a:moveTo>
                    <a:pt x="0" y="305"/>
                  </a:moveTo>
                  <a:lnTo>
                    <a:pt x="56" y="312"/>
                  </a:lnTo>
                  <a:lnTo>
                    <a:pt x="92" y="5"/>
                  </a:lnTo>
                  <a:lnTo>
                    <a:pt x="35" y="0"/>
                  </a:lnTo>
                  <a:lnTo>
                    <a:pt x="0" y="305"/>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2" name="Rectangle 766"/>
            <p:cNvSpPr>
              <a:spLocks noChangeArrowheads="1"/>
            </p:cNvSpPr>
            <p:nvPr/>
          </p:nvSpPr>
          <p:spPr bwMode="auto">
            <a:xfrm>
              <a:off x="3629025" y="8223251"/>
              <a:ext cx="506413" cy="525463"/>
            </a:xfrm>
            <a:prstGeom prst="rect">
              <a:avLst/>
            </a:prstGeom>
            <a:solidFill>
              <a:srgbClr val="0E303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767"/>
            <p:cNvSpPr>
              <a:spLocks/>
            </p:cNvSpPr>
            <p:nvPr/>
          </p:nvSpPr>
          <p:spPr bwMode="auto">
            <a:xfrm>
              <a:off x="3725863" y="8223251"/>
              <a:ext cx="307975" cy="217488"/>
            </a:xfrm>
            <a:custGeom>
              <a:avLst/>
              <a:gdLst>
                <a:gd name="T0" fmla="*/ 97 w 194"/>
                <a:gd name="T1" fmla="*/ 137 h 137"/>
                <a:gd name="T2" fmla="*/ 0 w 194"/>
                <a:gd name="T3" fmla="*/ 0 h 137"/>
                <a:gd name="T4" fmla="*/ 194 w 194"/>
                <a:gd name="T5" fmla="*/ 0 h 137"/>
                <a:gd name="T6" fmla="*/ 97 w 194"/>
                <a:gd name="T7" fmla="*/ 137 h 137"/>
              </a:gdLst>
              <a:ahLst/>
              <a:cxnLst>
                <a:cxn ang="0">
                  <a:pos x="T0" y="T1"/>
                </a:cxn>
                <a:cxn ang="0">
                  <a:pos x="T2" y="T3"/>
                </a:cxn>
                <a:cxn ang="0">
                  <a:pos x="T4" y="T5"/>
                </a:cxn>
                <a:cxn ang="0">
                  <a:pos x="T6" y="T7"/>
                </a:cxn>
              </a:cxnLst>
              <a:rect l="0" t="0" r="r" b="b"/>
              <a:pathLst>
                <a:path w="194" h="137">
                  <a:moveTo>
                    <a:pt x="97" y="137"/>
                  </a:moveTo>
                  <a:lnTo>
                    <a:pt x="0" y="0"/>
                  </a:lnTo>
                  <a:lnTo>
                    <a:pt x="194" y="0"/>
                  </a:lnTo>
                  <a:lnTo>
                    <a:pt x="97" y="137"/>
                  </a:lnTo>
                  <a:close/>
                </a:path>
              </a:pathLst>
            </a:custGeom>
            <a:solidFill>
              <a:srgbClr val="A4D8E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4" name="Freeform 768"/>
            <p:cNvSpPr>
              <a:spLocks/>
            </p:cNvSpPr>
            <p:nvPr/>
          </p:nvSpPr>
          <p:spPr bwMode="auto">
            <a:xfrm>
              <a:off x="3838575" y="8245476"/>
              <a:ext cx="82550" cy="195263"/>
            </a:xfrm>
            <a:custGeom>
              <a:avLst/>
              <a:gdLst>
                <a:gd name="T0" fmla="*/ 26 w 52"/>
                <a:gd name="T1" fmla="*/ 123 h 123"/>
                <a:gd name="T2" fmla="*/ 0 w 52"/>
                <a:gd name="T3" fmla="*/ 88 h 123"/>
                <a:gd name="T4" fmla="*/ 7 w 52"/>
                <a:gd name="T5" fmla="*/ 0 h 123"/>
                <a:gd name="T6" fmla="*/ 43 w 52"/>
                <a:gd name="T7" fmla="*/ 0 h 123"/>
                <a:gd name="T8" fmla="*/ 52 w 52"/>
                <a:gd name="T9" fmla="*/ 88 h 123"/>
                <a:gd name="T10" fmla="*/ 26 w 52"/>
                <a:gd name="T11" fmla="*/ 123 h 123"/>
              </a:gdLst>
              <a:ahLst/>
              <a:cxnLst>
                <a:cxn ang="0">
                  <a:pos x="T0" y="T1"/>
                </a:cxn>
                <a:cxn ang="0">
                  <a:pos x="T2" y="T3"/>
                </a:cxn>
                <a:cxn ang="0">
                  <a:pos x="T4" y="T5"/>
                </a:cxn>
                <a:cxn ang="0">
                  <a:pos x="T6" y="T7"/>
                </a:cxn>
                <a:cxn ang="0">
                  <a:pos x="T8" y="T9"/>
                </a:cxn>
                <a:cxn ang="0">
                  <a:pos x="T10" y="T11"/>
                </a:cxn>
              </a:cxnLst>
              <a:rect l="0" t="0" r="r" b="b"/>
              <a:pathLst>
                <a:path w="52" h="123">
                  <a:moveTo>
                    <a:pt x="26" y="123"/>
                  </a:moveTo>
                  <a:lnTo>
                    <a:pt x="0" y="88"/>
                  </a:lnTo>
                  <a:lnTo>
                    <a:pt x="7" y="0"/>
                  </a:lnTo>
                  <a:lnTo>
                    <a:pt x="43" y="0"/>
                  </a:lnTo>
                  <a:lnTo>
                    <a:pt x="52" y="88"/>
                  </a:lnTo>
                  <a:lnTo>
                    <a:pt x="26" y="123"/>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5" name="Oval 769"/>
            <p:cNvSpPr>
              <a:spLocks noChangeArrowheads="1"/>
            </p:cNvSpPr>
            <p:nvPr/>
          </p:nvSpPr>
          <p:spPr bwMode="auto">
            <a:xfrm>
              <a:off x="3852863" y="8512176"/>
              <a:ext cx="26988" cy="26988"/>
            </a:xfrm>
            <a:prstGeom prst="ellipse">
              <a:avLst/>
            </a:pr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6" name="Oval 770"/>
            <p:cNvSpPr>
              <a:spLocks noChangeArrowheads="1"/>
            </p:cNvSpPr>
            <p:nvPr/>
          </p:nvSpPr>
          <p:spPr bwMode="auto">
            <a:xfrm>
              <a:off x="3852863" y="8564563"/>
              <a:ext cx="26988" cy="26988"/>
            </a:xfrm>
            <a:prstGeom prst="ellipse">
              <a:avLst/>
            </a:pr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7" name="Oval 771"/>
            <p:cNvSpPr>
              <a:spLocks noChangeArrowheads="1"/>
            </p:cNvSpPr>
            <p:nvPr/>
          </p:nvSpPr>
          <p:spPr bwMode="auto">
            <a:xfrm>
              <a:off x="3852863" y="8616951"/>
              <a:ext cx="26988" cy="26988"/>
            </a:xfrm>
            <a:prstGeom prst="ellipse">
              <a:avLst/>
            </a:pr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8" name="Freeform 772"/>
            <p:cNvSpPr>
              <a:spLocks/>
            </p:cNvSpPr>
            <p:nvPr/>
          </p:nvSpPr>
          <p:spPr bwMode="auto">
            <a:xfrm>
              <a:off x="3676650" y="7697788"/>
              <a:ext cx="409575" cy="574675"/>
            </a:xfrm>
            <a:custGeom>
              <a:avLst/>
              <a:gdLst>
                <a:gd name="T0" fmla="*/ 0 w 109"/>
                <a:gd name="T1" fmla="*/ 98 h 153"/>
                <a:gd name="T2" fmla="*/ 54 w 109"/>
                <a:gd name="T3" fmla="*/ 153 h 153"/>
                <a:gd name="T4" fmla="*/ 54 w 109"/>
                <a:gd name="T5" fmla="*/ 153 h 153"/>
                <a:gd name="T6" fmla="*/ 109 w 109"/>
                <a:gd name="T7" fmla="*/ 98 h 153"/>
                <a:gd name="T8" fmla="*/ 109 w 109"/>
                <a:gd name="T9" fmla="*/ 54 h 153"/>
                <a:gd name="T10" fmla="*/ 54 w 109"/>
                <a:gd name="T11" fmla="*/ 0 h 153"/>
                <a:gd name="T12" fmla="*/ 54 w 109"/>
                <a:gd name="T13" fmla="*/ 0 h 153"/>
                <a:gd name="T14" fmla="*/ 0 w 109"/>
                <a:gd name="T15" fmla="*/ 54 h 153"/>
                <a:gd name="T16" fmla="*/ 0 w 109"/>
                <a:gd name="T17" fmla="*/ 98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9" h="153">
                  <a:moveTo>
                    <a:pt x="0" y="98"/>
                  </a:moveTo>
                  <a:cubicBezTo>
                    <a:pt x="0" y="128"/>
                    <a:pt x="24" y="153"/>
                    <a:pt x="54" y="153"/>
                  </a:cubicBezTo>
                  <a:cubicBezTo>
                    <a:pt x="54" y="153"/>
                    <a:pt x="54" y="153"/>
                    <a:pt x="54" y="153"/>
                  </a:cubicBezTo>
                  <a:cubicBezTo>
                    <a:pt x="84" y="153"/>
                    <a:pt x="109" y="128"/>
                    <a:pt x="109" y="98"/>
                  </a:cubicBezTo>
                  <a:cubicBezTo>
                    <a:pt x="109" y="54"/>
                    <a:pt x="109" y="54"/>
                    <a:pt x="109" y="54"/>
                  </a:cubicBezTo>
                  <a:cubicBezTo>
                    <a:pt x="109" y="24"/>
                    <a:pt x="84" y="0"/>
                    <a:pt x="54" y="0"/>
                  </a:cubicBezTo>
                  <a:cubicBezTo>
                    <a:pt x="54" y="0"/>
                    <a:pt x="54" y="0"/>
                    <a:pt x="54" y="0"/>
                  </a:cubicBezTo>
                  <a:cubicBezTo>
                    <a:pt x="24" y="0"/>
                    <a:pt x="0" y="24"/>
                    <a:pt x="0" y="54"/>
                  </a:cubicBezTo>
                  <a:lnTo>
                    <a:pt x="0" y="98"/>
                  </a:lnTo>
                  <a:close/>
                </a:path>
              </a:pathLst>
            </a:custGeom>
            <a:solidFill>
              <a:srgbClr val="CFE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39" name="Oval 773"/>
            <p:cNvSpPr>
              <a:spLocks noChangeArrowheads="1"/>
            </p:cNvSpPr>
            <p:nvPr/>
          </p:nvSpPr>
          <p:spPr bwMode="auto">
            <a:xfrm>
              <a:off x="3808413" y="7991476"/>
              <a:ext cx="115888" cy="111125"/>
            </a:xfrm>
            <a:prstGeom prst="ellipse">
              <a:avLst/>
            </a:pr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774"/>
            <p:cNvSpPr>
              <a:spLocks/>
            </p:cNvSpPr>
            <p:nvPr/>
          </p:nvSpPr>
          <p:spPr bwMode="auto">
            <a:xfrm>
              <a:off x="3676650" y="7724776"/>
              <a:ext cx="304800" cy="536575"/>
            </a:xfrm>
            <a:custGeom>
              <a:avLst/>
              <a:gdLst>
                <a:gd name="T0" fmla="*/ 0 w 81"/>
                <a:gd name="T1" fmla="*/ 47 h 143"/>
                <a:gd name="T2" fmla="*/ 19 w 81"/>
                <a:gd name="T3" fmla="*/ 6 h 143"/>
                <a:gd name="T4" fmla="*/ 32 w 81"/>
                <a:gd name="T5" fmla="*/ 0 h 143"/>
                <a:gd name="T6" fmla="*/ 72 w 81"/>
                <a:gd name="T7" fmla="*/ 54 h 143"/>
                <a:gd name="T8" fmla="*/ 72 w 81"/>
                <a:gd name="T9" fmla="*/ 59 h 143"/>
                <a:gd name="T10" fmla="*/ 81 w 81"/>
                <a:gd name="T11" fmla="*/ 96 h 143"/>
                <a:gd name="T12" fmla="*/ 71 w 81"/>
                <a:gd name="T13" fmla="*/ 96 h 143"/>
                <a:gd name="T14" fmla="*/ 69 w 81"/>
                <a:gd name="T15" fmla="*/ 104 h 143"/>
                <a:gd name="T16" fmla="*/ 71 w 81"/>
                <a:gd name="T17" fmla="*/ 107 h 143"/>
                <a:gd name="T18" fmla="*/ 69 w 81"/>
                <a:gd name="T19" fmla="*/ 111 h 143"/>
                <a:gd name="T20" fmla="*/ 70 w 81"/>
                <a:gd name="T21" fmla="*/ 115 h 143"/>
                <a:gd name="T22" fmla="*/ 67 w 81"/>
                <a:gd name="T23" fmla="*/ 120 h 143"/>
                <a:gd name="T24" fmla="*/ 67 w 81"/>
                <a:gd name="T25" fmla="*/ 122 h 143"/>
                <a:gd name="T26" fmla="*/ 45 w 81"/>
                <a:gd name="T27" fmla="*/ 143 h 143"/>
                <a:gd name="T28" fmla="*/ 39 w 81"/>
                <a:gd name="T29" fmla="*/ 143 h 143"/>
                <a:gd name="T30" fmla="*/ 0 w 81"/>
                <a:gd name="T31" fmla="*/ 91 h 143"/>
                <a:gd name="T32" fmla="*/ 0 w 81"/>
                <a:gd name="T33" fmla="*/ 4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143">
                  <a:moveTo>
                    <a:pt x="0" y="47"/>
                  </a:moveTo>
                  <a:cubicBezTo>
                    <a:pt x="0" y="31"/>
                    <a:pt x="7" y="16"/>
                    <a:pt x="19" y="6"/>
                  </a:cubicBezTo>
                  <a:cubicBezTo>
                    <a:pt x="23" y="3"/>
                    <a:pt x="27" y="1"/>
                    <a:pt x="32" y="0"/>
                  </a:cubicBezTo>
                  <a:cubicBezTo>
                    <a:pt x="55" y="7"/>
                    <a:pt x="72" y="29"/>
                    <a:pt x="72" y="54"/>
                  </a:cubicBezTo>
                  <a:cubicBezTo>
                    <a:pt x="72" y="59"/>
                    <a:pt x="72" y="59"/>
                    <a:pt x="72" y="59"/>
                  </a:cubicBezTo>
                  <a:cubicBezTo>
                    <a:pt x="81" y="96"/>
                    <a:pt x="81" y="96"/>
                    <a:pt x="81" y="96"/>
                  </a:cubicBezTo>
                  <a:cubicBezTo>
                    <a:pt x="71" y="96"/>
                    <a:pt x="71" y="96"/>
                    <a:pt x="71" y="96"/>
                  </a:cubicBezTo>
                  <a:cubicBezTo>
                    <a:pt x="71" y="99"/>
                    <a:pt x="70" y="101"/>
                    <a:pt x="69" y="104"/>
                  </a:cubicBezTo>
                  <a:cubicBezTo>
                    <a:pt x="70" y="105"/>
                    <a:pt x="71" y="106"/>
                    <a:pt x="71" y="107"/>
                  </a:cubicBezTo>
                  <a:cubicBezTo>
                    <a:pt x="71" y="109"/>
                    <a:pt x="70" y="110"/>
                    <a:pt x="69" y="111"/>
                  </a:cubicBezTo>
                  <a:cubicBezTo>
                    <a:pt x="69" y="112"/>
                    <a:pt x="70" y="114"/>
                    <a:pt x="70" y="115"/>
                  </a:cubicBezTo>
                  <a:cubicBezTo>
                    <a:pt x="70" y="117"/>
                    <a:pt x="69" y="119"/>
                    <a:pt x="67" y="120"/>
                  </a:cubicBezTo>
                  <a:cubicBezTo>
                    <a:pt x="67" y="122"/>
                    <a:pt x="67" y="122"/>
                    <a:pt x="67" y="122"/>
                  </a:cubicBezTo>
                  <a:cubicBezTo>
                    <a:pt x="67" y="134"/>
                    <a:pt x="57" y="143"/>
                    <a:pt x="45" y="143"/>
                  </a:cubicBezTo>
                  <a:cubicBezTo>
                    <a:pt x="39" y="143"/>
                    <a:pt x="39" y="143"/>
                    <a:pt x="39" y="143"/>
                  </a:cubicBezTo>
                  <a:cubicBezTo>
                    <a:pt x="16" y="137"/>
                    <a:pt x="0" y="116"/>
                    <a:pt x="0" y="91"/>
                  </a:cubicBezTo>
                  <a:lnTo>
                    <a:pt x="0" y="4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1" name="Oval 775"/>
            <p:cNvSpPr>
              <a:spLocks noChangeArrowheads="1"/>
            </p:cNvSpPr>
            <p:nvPr/>
          </p:nvSpPr>
          <p:spPr bwMode="auto">
            <a:xfrm>
              <a:off x="3756025" y="7991476"/>
              <a:ext cx="115888" cy="111125"/>
            </a:xfrm>
            <a:prstGeom prst="ellipse">
              <a:avLst/>
            </a:pr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2" name="Oval 776"/>
            <p:cNvSpPr>
              <a:spLocks noChangeArrowheads="1"/>
            </p:cNvSpPr>
            <p:nvPr/>
          </p:nvSpPr>
          <p:spPr bwMode="auto">
            <a:xfrm>
              <a:off x="3879850" y="7915276"/>
              <a:ext cx="1339850" cy="1344613"/>
            </a:xfrm>
            <a:prstGeom prst="ellipse">
              <a:avLst/>
            </a:prstGeom>
            <a:solidFill>
              <a:srgbClr val="15AE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3" name="Oval 777"/>
            <p:cNvSpPr>
              <a:spLocks noChangeArrowheads="1"/>
            </p:cNvSpPr>
            <p:nvPr/>
          </p:nvSpPr>
          <p:spPr bwMode="auto">
            <a:xfrm>
              <a:off x="4052888" y="8091488"/>
              <a:ext cx="990600" cy="9921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4" name="Oval 778"/>
            <p:cNvSpPr>
              <a:spLocks noChangeArrowheads="1"/>
            </p:cNvSpPr>
            <p:nvPr/>
          </p:nvSpPr>
          <p:spPr bwMode="auto">
            <a:xfrm>
              <a:off x="4229100" y="8269288"/>
              <a:ext cx="641350" cy="641350"/>
            </a:xfrm>
            <a:prstGeom prst="ellipse">
              <a:avLst/>
            </a:prstGeom>
            <a:solidFill>
              <a:srgbClr val="15AEB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5" name="Oval 779"/>
            <p:cNvSpPr>
              <a:spLocks noChangeArrowheads="1"/>
            </p:cNvSpPr>
            <p:nvPr/>
          </p:nvSpPr>
          <p:spPr bwMode="auto">
            <a:xfrm>
              <a:off x="4402138" y="8440738"/>
              <a:ext cx="292100" cy="29368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780"/>
            <p:cNvSpPr>
              <a:spLocks/>
            </p:cNvSpPr>
            <p:nvPr/>
          </p:nvSpPr>
          <p:spPr bwMode="auto">
            <a:xfrm>
              <a:off x="4548188" y="7915276"/>
              <a:ext cx="671513" cy="1344613"/>
            </a:xfrm>
            <a:custGeom>
              <a:avLst/>
              <a:gdLst>
                <a:gd name="T0" fmla="*/ 0 w 179"/>
                <a:gd name="T1" fmla="*/ 0 h 358"/>
                <a:gd name="T2" fmla="*/ 0 w 179"/>
                <a:gd name="T3" fmla="*/ 47 h 358"/>
                <a:gd name="T4" fmla="*/ 132 w 179"/>
                <a:gd name="T5" fmla="*/ 179 h 358"/>
                <a:gd name="T6" fmla="*/ 0 w 179"/>
                <a:gd name="T7" fmla="*/ 311 h 358"/>
                <a:gd name="T8" fmla="*/ 0 w 179"/>
                <a:gd name="T9" fmla="*/ 358 h 358"/>
                <a:gd name="T10" fmla="*/ 179 w 179"/>
                <a:gd name="T11" fmla="*/ 179 h 358"/>
                <a:gd name="T12" fmla="*/ 0 w 179"/>
                <a:gd name="T13" fmla="*/ 0 h 358"/>
              </a:gdLst>
              <a:ahLst/>
              <a:cxnLst>
                <a:cxn ang="0">
                  <a:pos x="T0" y="T1"/>
                </a:cxn>
                <a:cxn ang="0">
                  <a:pos x="T2" y="T3"/>
                </a:cxn>
                <a:cxn ang="0">
                  <a:pos x="T4" y="T5"/>
                </a:cxn>
                <a:cxn ang="0">
                  <a:pos x="T6" y="T7"/>
                </a:cxn>
                <a:cxn ang="0">
                  <a:pos x="T8" y="T9"/>
                </a:cxn>
                <a:cxn ang="0">
                  <a:pos x="T10" y="T11"/>
                </a:cxn>
                <a:cxn ang="0">
                  <a:pos x="T12" y="T13"/>
                </a:cxn>
              </a:cxnLst>
              <a:rect l="0" t="0" r="r" b="b"/>
              <a:pathLst>
                <a:path w="179" h="358">
                  <a:moveTo>
                    <a:pt x="0" y="0"/>
                  </a:moveTo>
                  <a:cubicBezTo>
                    <a:pt x="0" y="47"/>
                    <a:pt x="0" y="47"/>
                    <a:pt x="0" y="47"/>
                  </a:cubicBezTo>
                  <a:cubicBezTo>
                    <a:pt x="73" y="47"/>
                    <a:pt x="132" y="106"/>
                    <a:pt x="132" y="179"/>
                  </a:cubicBezTo>
                  <a:cubicBezTo>
                    <a:pt x="132" y="252"/>
                    <a:pt x="73" y="311"/>
                    <a:pt x="0" y="311"/>
                  </a:cubicBezTo>
                  <a:cubicBezTo>
                    <a:pt x="0" y="358"/>
                    <a:pt x="0" y="358"/>
                    <a:pt x="0" y="358"/>
                  </a:cubicBezTo>
                  <a:cubicBezTo>
                    <a:pt x="99" y="358"/>
                    <a:pt x="179" y="278"/>
                    <a:pt x="179" y="179"/>
                  </a:cubicBezTo>
                  <a:cubicBezTo>
                    <a:pt x="179" y="80"/>
                    <a:pt x="99" y="0"/>
                    <a:pt x="0" y="0"/>
                  </a:cubicBezTo>
                  <a:close/>
                </a:path>
              </a:pathLst>
            </a:custGeom>
            <a:solidFill>
              <a:srgbClr val="1693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781"/>
            <p:cNvSpPr>
              <a:spLocks/>
            </p:cNvSpPr>
            <p:nvPr/>
          </p:nvSpPr>
          <p:spPr bwMode="auto">
            <a:xfrm>
              <a:off x="4548188" y="8440738"/>
              <a:ext cx="146050" cy="293688"/>
            </a:xfrm>
            <a:custGeom>
              <a:avLst/>
              <a:gdLst>
                <a:gd name="T0" fmla="*/ 0 w 39"/>
                <a:gd name="T1" fmla="*/ 0 h 78"/>
                <a:gd name="T2" fmla="*/ 39 w 39"/>
                <a:gd name="T3" fmla="*/ 39 h 78"/>
                <a:gd name="T4" fmla="*/ 0 w 39"/>
                <a:gd name="T5" fmla="*/ 78 h 78"/>
                <a:gd name="T6" fmla="*/ 0 w 39"/>
                <a:gd name="T7" fmla="*/ 0 h 78"/>
              </a:gdLst>
              <a:ahLst/>
              <a:cxnLst>
                <a:cxn ang="0">
                  <a:pos x="T0" y="T1"/>
                </a:cxn>
                <a:cxn ang="0">
                  <a:pos x="T2" y="T3"/>
                </a:cxn>
                <a:cxn ang="0">
                  <a:pos x="T4" y="T5"/>
                </a:cxn>
                <a:cxn ang="0">
                  <a:pos x="T6" y="T7"/>
                </a:cxn>
              </a:cxnLst>
              <a:rect l="0" t="0" r="r" b="b"/>
              <a:pathLst>
                <a:path w="39" h="78">
                  <a:moveTo>
                    <a:pt x="0" y="0"/>
                  </a:moveTo>
                  <a:cubicBezTo>
                    <a:pt x="22" y="0"/>
                    <a:pt x="39" y="18"/>
                    <a:pt x="39" y="39"/>
                  </a:cubicBezTo>
                  <a:cubicBezTo>
                    <a:pt x="39" y="61"/>
                    <a:pt x="22" y="78"/>
                    <a:pt x="0" y="78"/>
                  </a:cubicBez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782"/>
            <p:cNvSpPr>
              <a:spLocks/>
            </p:cNvSpPr>
            <p:nvPr/>
          </p:nvSpPr>
          <p:spPr bwMode="auto">
            <a:xfrm>
              <a:off x="4548188" y="8269288"/>
              <a:ext cx="322263" cy="641350"/>
            </a:xfrm>
            <a:custGeom>
              <a:avLst/>
              <a:gdLst>
                <a:gd name="T0" fmla="*/ 0 w 86"/>
                <a:gd name="T1" fmla="*/ 0 h 171"/>
                <a:gd name="T2" fmla="*/ 0 w 86"/>
                <a:gd name="T3" fmla="*/ 46 h 171"/>
                <a:gd name="T4" fmla="*/ 39 w 86"/>
                <a:gd name="T5" fmla="*/ 85 h 171"/>
                <a:gd name="T6" fmla="*/ 0 w 86"/>
                <a:gd name="T7" fmla="*/ 124 h 171"/>
                <a:gd name="T8" fmla="*/ 0 w 86"/>
                <a:gd name="T9" fmla="*/ 171 h 171"/>
                <a:gd name="T10" fmla="*/ 86 w 86"/>
                <a:gd name="T11" fmla="*/ 85 h 171"/>
                <a:gd name="T12" fmla="*/ 0 w 86"/>
                <a:gd name="T13" fmla="*/ 0 h 171"/>
              </a:gdLst>
              <a:ahLst/>
              <a:cxnLst>
                <a:cxn ang="0">
                  <a:pos x="T0" y="T1"/>
                </a:cxn>
                <a:cxn ang="0">
                  <a:pos x="T2" y="T3"/>
                </a:cxn>
                <a:cxn ang="0">
                  <a:pos x="T4" y="T5"/>
                </a:cxn>
                <a:cxn ang="0">
                  <a:pos x="T6" y="T7"/>
                </a:cxn>
                <a:cxn ang="0">
                  <a:pos x="T8" y="T9"/>
                </a:cxn>
                <a:cxn ang="0">
                  <a:pos x="T10" y="T11"/>
                </a:cxn>
                <a:cxn ang="0">
                  <a:pos x="T12" y="T13"/>
                </a:cxn>
              </a:cxnLst>
              <a:rect l="0" t="0" r="r" b="b"/>
              <a:pathLst>
                <a:path w="86" h="171">
                  <a:moveTo>
                    <a:pt x="0" y="0"/>
                  </a:moveTo>
                  <a:cubicBezTo>
                    <a:pt x="0" y="46"/>
                    <a:pt x="0" y="46"/>
                    <a:pt x="0" y="46"/>
                  </a:cubicBezTo>
                  <a:cubicBezTo>
                    <a:pt x="22" y="46"/>
                    <a:pt x="39" y="64"/>
                    <a:pt x="39" y="85"/>
                  </a:cubicBezTo>
                  <a:cubicBezTo>
                    <a:pt x="39" y="107"/>
                    <a:pt x="22" y="124"/>
                    <a:pt x="0" y="124"/>
                  </a:cubicBezTo>
                  <a:cubicBezTo>
                    <a:pt x="0" y="171"/>
                    <a:pt x="0" y="171"/>
                    <a:pt x="0" y="171"/>
                  </a:cubicBezTo>
                  <a:cubicBezTo>
                    <a:pt x="47" y="171"/>
                    <a:pt x="86" y="132"/>
                    <a:pt x="86" y="85"/>
                  </a:cubicBezTo>
                  <a:cubicBezTo>
                    <a:pt x="86" y="38"/>
                    <a:pt x="47" y="0"/>
                    <a:pt x="0" y="0"/>
                  </a:cubicBezTo>
                  <a:close/>
                </a:path>
              </a:pathLst>
            </a:custGeom>
            <a:solidFill>
              <a:srgbClr val="1693A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783"/>
            <p:cNvSpPr>
              <a:spLocks/>
            </p:cNvSpPr>
            <p:nvPr/>
          </p:nvSpPr>
          <p:spPr bwMode="auto">
            <a:xfrm>
              <a:off x="4548188" y="8440738"/>
              <a:ext cx="146050" cy="293688"/>
            </a:xfrm>
            <a:custGeom>
              <a:avLst/>
              <a:gdLst>
                <a:gd name="T0" fmla="*/ 39 w 39"/>
                <a:gd name="T1" fmla="*/ 39 h 78"/>
                <a:gd name="T2" fmla="*/ 0 w 39"/>
                <a:gd name="T3" fmla="*/ 0 h 78"/>
                <a:gd name="T4" fmla="*/ 0 w 39"/>
                <a:gd name="T5" fmla="*/ 78 h 78"/>
                <a:gd name="T6" fmla="*/ 39 w 39"/>
                <a:gd name="T7" fmla="*/ 39 h 78"/>
              </a:gdLst>
              <a:ahLst/>
              <a:cxnLst>
                <a:cxn ang="0">
                  <a:pos x="T0" y="T1"/>
                </a:cxn>
                <a:cxn ang="0">
                  <a:pos x="T2" y="T3"/>
                </a:cxn>
                <a:cxn ang="0">
                  <a:pos x="T4" y="T5"/>
                </a:cxn>
                <a:cxn ang="0">
                  <a:pos x="T6" y="T7"/>
                </a:cxn>
              </a:cxnLst>
              <a:rect l="0" t="0" r="r" b="b"/>
              <a:pathLst>
                <a:path w="39" h="78">
                  <a:moveTo>
                    <a:pt x="39" y="39"/>
                  </a:moveTo>
                  <a:cubicBezTo>
                    <a:pt x="39" y="18"/>
                    <a:pt x="22" y="0"/>
                    <a:pt x="0" y="0"/>
                  </a:cubicBezTo>
                  <a:cubicBezTo>
                    <a:pt x="0" y="78"/>
                    <a:pt x="0" y="78"/>
                    <a:pt x="0" y="78"/>
                  </a:cubicBezTo>
                  <a:cubicBezTo>
                    <a:pt x="22" y="78"/>
                    <a:pt x="39" y="61"/>
                    <a:pt x="39" y="39"/>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784"/>
            <p:cNvSpPr>
              <a:spLocks/>
            </p:cNvSpPr>
            <p:nvPr/>
          </p:nvSpPr>
          <p:spPr bwMode="auto">
            <a:xfrm>
              <a:off x="4548188" y="8091488"/>
              <a:ext cx="495300" cy="992188"/>
            </a:xfrm>
            <a:custGeom>
              <a:avLst/>
              <a:gdLst>
                <a:gd name="T0" fmla="*/ 0 w 132"/>
                <a:gd name="T1" fmla="*/ 0 h 264"/>
                <a:gd name="T2" fmla="*/ 0 w 132"/>
                <a:gd name="T3" fmla="*/ 47 h 264"/>
                <a:gd name="T4" fmla="*/ 86 w 132"/>
                <a:gd name="T5" fmla="*/ 132 h 264"/>
                <a:gd name="T6" fmla="*/ 0 w 132"/>
                <a:gd name="T7" fmla="*/ 218 h 264"/>
                <a:gd name="T8" fmla="*/ 0 w 132"/>
                <a:gd name="T9" fmla="*/ 264 h 264"/>
                <a:gd name="T10" fmla="*/ 132 w 132"/>
                <a:gd name="T11" fmla="*/ 132 h 264"/>
                <a:gd name="T12" fmla="*/ 0 w 132"/>
                <a:gd name="T13" fmla="*/ 0 h 264"/>
              </a:gdLst>
              <a:ahLst/>
              <a:cxnLst>
                <a:cxn ang="0">
                  <a:pos x="T0" y="T1"/>
                </a:cxn>
                <a:cxn ang="0">
                  <a:pos x="T2" y="T3"/>
                </a:cxn>
                <a:cxn ang="0">
                  <a:pos x="T4" y="T5"/>
                </a:cxn>
                <a:cxn ang="0">
                  <a:pos x="T6" y="T7"/>
                </a:cxn>
                <a:cxn ang="0">
                  <a:pos x="T8" y="T9"/>
                </a:cxn>
                <a:cxn ang="0">
                  <a:pos x="T10" y="T11"/>
                </a:cxn>
                <a:cxn ang="0">
                  <a:pos x="T12" y="T13"/>
                </a:cxn>
              </a:cxnLst>
              <a:rect l="0" t="0" r="r" b="b"/>
              <a:pathLst>
                <a:path w="132" h="264">
                  <a:moveTo>
                    <a:pt x="0" y="0"/>
                  </a:moveTo>
                  <a:cubicBezTo>
                    <a:pt x="0" y="47"/>
                    <a:pt x="0" y="47"/>
                    <a:pt x="0" y="47"/>
                  </a:cubicBezTo>
                  <a:cubicBezTo>
                    <a:pt x="47" y="47"/>
                    <a:pt x="86" y="85"/>
                    <a:pt x="86" y="132"/>
                  </a:cubicBezTo>
                  <a:cubicBezTo>
                    <a:pt x="86" y="179"/>
                    <a:pt x="47" y="218"/>
                    <a:pt x="0" y="218"/>
                  </a:cubicBezTo>
                  <a:cubicBezTo>
                    <a:pt x="0" y="264"/>
                    <a:pt x="0" y="264"/>
                    <a:pt x="0" y="264"/>
                  </a:cubicBezTo>
                  <a:cubicBezTo>
                    <a:pt x="73" y="264"/>
                    <a:pt x="132" y="205"/>
                    <a:pt x="132" y="132"/>
                  </a:cubicBezTo>
                  <a:cubicBezTo>
                    <a:pt x="132" y="59"/>
                    <a:pt x="73" y="0"/>
                    <a:pt x="0" y="0"/>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785"/>
            <p:cNvSpPr>
              <a:spLocks/>
            </p:cNvSpPr>
            <p:nvPr/>
          </p:nvSpPr>
          <p:spPr bwMode="auto">
            <a:xfrm>
              <a:off x="4556125" y="7885113"/>
              <a:ext cx="704850" cy="706438"/>
            </a:xfrm>
            <a:custGeom>
              <a:avLst/>
              <a:gdLst>
                <a:gd name="T0" fmla="*/ 375 w 444"/>
                <a:gd name="T1" fmla="*/ 161 h 445"/>
                <a:gd name="T2" fmla="*/ 444 w 444"/>
                <a:gd name="T3" fmla="*/ 95 h 445"/>
                <a:gd name="T4" fmla="*/ 368 w 444"/>
                <a:gd name="T5" fmla="*/ 76 h 445"/>
                <a:gd name="T6" fmla="*/ 347 w 444"/>
                <a:gd name="T7" fmla="*/ 0 h 445"/>
                <a:gd name="T8" fmla="*/ 281 w 444"/>
                <a:gd name="T9" fmla="*/ 67 h 445"/>
                <a:gd name="T10" fmla="*/ 297 w 444"/>
                <a:gd name="T11" fmla="*/ 128 h 445"/>
                <a:gd name="T12" fmla="*/ 73 w 444"/>
                <a:gd name="T13" fmla="*/ 353 h 445"/>
                <a:gd name="T14" fmla="*/ 40 w 444"/>
                <a:gd name="T15" fmla="*/ 289 h 445"/>
                <a:gd name="T16" fmla="*/ 21 w 444"/>
                <a:gd name="T17" fmla="*/ 367 h 445"/>
                <a:gd name="T18" fmla="*/ 0 w 444"/>
                <a:gd name="T19" fmla="*/ 445 h 445"/>
                <a:gd name="T20" fmla="*/ 78 w 444"/>
                <a:gd name="T21" fmla="*/ 424 h 445"/>
                <a:gd name="T22" fmla="*/ 156 w 444"/>
                <a:gd name="T23" fmla="*/ 402 h 445"/>
                <a:gd name="T24" fmla="*/ 92 w 444"/>
                <a:gd name="T25" fmla="*/ 372 h 445"/>
                <a:gd name="T26" fmla="*/ 316 w 444"/>
                <a:gd name="T27" fmla="*/ 145 h 445"/>
                <a:gd name="T28" fmla="*/ 375 w 444"/>
                <a:gd name="T29" fmla="*/ 161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4" h="445">
                  <a:moveTo>
                    <a:pt x="375" y="161"/>
                  </a:moveTo>
                  <a:lnTo>
                    <a:pt x="444" y="95"/>
                  </a:lnTo>
                  <a:lnTo>
                    <a:pt x="368" y="76"/>
                  </a:lnTo>
                  <a:lnTo>
                    <a:pt x="347" y="0"/>
                  </a:lnTo>
                  <a:lnTo>
                    <a:pt x="281" y="67"/>
                  </a:lnTo>
                  <a:lnTo>
                    <a:pt x="297" y="128"/>
                  </a:lnTo>
                  <a:lnTo>
                    <a:pt x="73" y="353"/>
                  </a:lnTo>
                  <a:lnTo>
                    <a:pt x="40" y="289"/>
                  </a:lnTo>
                  <a:lnTo>
                    <a:pt x="21" y="367"/>
                  </a:lnTo>
                  <a:lnTo>
                    <a:pt x="0" y="445"/>
                  </a:lnTo>
                  <a:lnTo>
                    <a:pt x="78" y="424"/>
                  </a:lnTo>
                  <a:lnTo>
                    <a:pt x="156" y="402"/>
                  </a:lnTo>
                  <a:lnTo>
                    <a:pt x="92" y="372"/>
                  </a:lnTo>
                  <a:lnTo>
                    <a:pt x="316" y="145"/>
                  </a:lnTo>
                  <a:lnTo>
                    <a:pt x="375" y="161"/>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786"/>
            <p:cNvSpPr>
              <a:spLocks/>
            </p:cNvSpPr>
            <p:nvPr/>
          </p:nvSpPr>
          <p:spPr bwMode="auto">
            <a:xfrm>
              <a:off x="4556125" y="7885113"/>
              <a:ext cx="584200" cy="706438"/>
            </a:xfrm>
            <a:custGeom>
              <a:avLst/>
              <a:gdLst>
                <a:gd name="T0" fmla="*/ 368 w 368"/>
                <a:gd name="T1" fmla="*/ 76 h 445"/>
                <a:gd name="T2" fmla="*/ 347 w 368"/>
                <a:gd name="T3" fmla="*/ 0 h 445"/>
                <a:gd name="T4" fmla="*/ 281 w 368"/>
                <a:gd name="T5" fmla="*/ 67 h 445"/>
                <a:gd name="T6" fmla="*/ 297 w 368"/>
                <a:gd name="T7" fmla="*/ 128 h 445"/>
                <a:gd name="T8" fmla="*/ 73 w 368"/>
                <a:gd name="T9" fmla="*/ 353 h 445"/>
                <a:gd name="T10" fmla="*/ 40 w 368"/>
                <a:gd name="T11" fmla="*/ 289 h 445"/>
                <a:gd name="T12" fmla="*/ 21 w 368"/>
                <a:gd name="T13" fmla="*/ 367 h 445"/>
                <a:gd name="T14" fmla="*/ 0 w 368"/>
                <a:gd name="T15" fmla="*/ 445 h 445"/>
                <a:gd name="T16" fmla="*/ 368 w 368"/>
                <a:gd name="T17" fmla="*/ 76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8" h="445">
                  <a:moveTo>
                    <a:pt x="368" y="76"/>
                  </a:moveTo>
                  <a:lnTo>
                    <a:pt x="347" y="0"/>
                  </a:lnTo>
                  <a:lnTo>
                    <a:pt x="281" y="67"/>
                  </a:lnTo>
                  <a:lnTo>
                    <a:pt x="297" y="128"/>
                  </a:lnTo>
                  <a:lnTo>
                    <a:pt x="73" y="353"/>
                  </a:lnTo>
                  <a:lnTo>
                    <a:pt x="40" y="289"/>
                  </a:lnTo>
                  <a:lnTo>
                    <a:pt x="21" y="367"/>
                  </a:lnTo>
                  <a:lnTo>
                    <a:pt x="0" y="445"/>
                  </a:lnTo>
                  <a:lnTo>
                    <a:pt x="368" y="76"/>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787"/>
            <p:cNvSpPr>
              <a:spLocks/>
            </p:cNvSpPr>
            <p:nvPr/>
          </p:nvSpPr>
          <p:spPr bwMode="auto">
            <a:xfrm>
              <a:off x="3759200" y="8512176"/>
              <a:ext cx="147638" cy="150813"/>
            </a:xfrm>
            <a:custGeom>
              <a:avLst/>
              <a:gdLst>
                <a:gd name="T0" fmla="*/ 9 w 39"/>
                <a:gd name="T1" fmla="*/ 2 h 40"/>
                <a:gd name="T2" fmla="*/ 0 w 39"/>
                <a:gd name="T3" fmla="*/ 13 h 40"/>
                <a:gd name="T4" fmla="*/ 2 w 39"/>
                <a:gd name="T5" fmla="*/ 30 h 40"/>
                <a:gd name="T6" fmla="*/ 13 w 39"/>
                <a:gd name="T7" fmla="*/ 39 h 40"/>
                <a:gd name="T8" fmla="*/ 30 w 39"/>
                <a:gd name="T9" fmla="*/ 37 h 40"/>
                <a:gd name="T10" fmla="*/ 39 w 39"/>
                <a:gd name="T11" fmla="*/ 26 h 40"/>
                <a:gd name="T12" fmla="*/ 37 w 39"/>
                <a:gd name="T13" fmla="*/ 10 h 40"/>
                <a:gd name="T14" fmla="*/ 26 w 39"/>
                <a:gd name="T15" fmla="*/ 1 h 40"/>
                <a:gd name="T16" fmla="*/ 9 w 39"/>
                <a:gd name="T17" fmla="*/ 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40">
                  <a:moveTo>
                    <a:pt x="9" y="2"/>
                  </a:moveTo>
                  <a:cubicBezTo>
                    <a:pt x="4" y="3"/>
                    <a:pt x="0" y="8"/>
                    <a:pt x="0" y="13"/>
                  </a:cubicBezTo>
                  <a:cubicBezTo>
                    <a:pt x="2" y="30"/>
                    <a:pt x="2" y="30"/>
                    <a:pt x="2" y="30"/>
                  </a:cubicBezTo>
                  <a:cubicBezTo>
                    <a:pt x="2" y="36"/>
                    <a:pt x="7" y="40"/>
                    <a:pt x="13" y="39"/>
                  </a:cubicBezTo>
                  <a:cubicBezTo>
                    <a:pt x="30" y="37"/>
                    <a:pt x="30" y="37"/>
                    <a:pt x="30" y="37"/>
                  </a:cubicBezTo>
                  <a:cubicBezTo>
                    <a:pt x="35" y="37"/>
                    <a:pt x="39" y="32"/>
                    <a:pt x="39" y="26"/>
                  </a:cubicBezTo>
                  <a:cubicBezTo>
                    <a:pt x="37" y="10"/>
                    <a:pt x="37" y="10"/>
                    <a:pt x="37" y="10"/>
                  </a:cubicBezTo>
                  <a:cubicBezTo>
                    <a:pt x="37" y="4"/>
                    <a:pt x="32" y="0"/>
                    <a:pt x="26" y="1"/>
                  </a:cubicBezTo>
                  <a:lnTo>
                    <a:pt x="9" y="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788"/>
            <p:cNvSpPr>
              <a:spLocks/>
            </p:cNvSpPr>
            <p:nvPr/>
          </p:nvSpPr>
          <p:spPr bwMode="auto">
            <a:xfrm>
              <a:off x="3816350" y="8613776"/>
              <a:ext cx="142875" cy="44450"/>
            </a:xfrm>
            <a:custGeom>
              <a:avLst/>
              <a:gdLst>
                <a:gd name="T0" fmla="*/ 37 w 38"/>
                <a:gd name="T1" fmla="*/ 4 h 12"/>
                <a:gd name="T2" fmla="*/ 34 w 38"/>
                <a:gd name="T3" fmla="*/ 9 h 12"/>
                <a:gd name="T4" fmla="*/ 5 w 38"/>
                <a:gd name="T5" fmla="*/ 11 h 12"/>
                <a:gd name="T6" fmla="*/ 1 w 38"/>
                <a:gd name="T7" fmla="*/ 8 h 12"/>
                <a:gd name="T8" fmla="*/ 1 w 38"/>
                <a:gd name="T9" fmla="*/ 8 h 12"/>
                <a:gd name="T10" fmla="*/ 4 w 38"/>
                <a:gd name="T11" fmla="*/ 4 h 12"/>
                <a:gd name="T12" fmla="*/ 33 w 38"/>
                <a:gd name="T13" fmla="*/ 1 h 12"/>
                <a:gd name="T14" fmla="*/ 37 w 38"/>
                <a:gd name="T15" fmla="*/ 4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12">
                  <a:moveTo>
                    <a:pt x="37" y="4"/>
                  </a:moveTo>
                  <a:cubicBezTo>
                    <a:pt x="38" y="6"/>
                    <a:pt x="36" y="8"/>
                    <a:pt x="34" y="9"/>
                  </a:cubicBezTo>
                  <a:cubicBezTo>
                    <a:pt x="5" y="11"/>
                    <a:pt x="5" y="11"/>
                    <a:pt x="5" y="11"/>
                  </a:cubicBezTo>
                  <a:cubicBezTo>
                    <a:pt x="3" y="12"/>
                    <a:pt x="1" y="10"/>
                    <a:pt x="1" y="8"/>
                  </a:cubicBezTo>
                  <a:cubicBezTo>
                    <a:pt x="1" y="8"/>
                    <a:pt x="1" y="8"/>
                    <a:pt x="1" y="8"/>
                  </a:cubicBezTo>
                  <a:cubicBezTo>
                    <a:pt x="0" y="6"/>
                    <a:pt x="2" y="4"/>
                    <a:pt x="4" y="4"/>
                  </a:cubicBezTo>
                  <a:cubicBezTo>
                    <a:pt x="33" y="1"/>
                    <a:pt x="33" y="1"/>
                    <a:pt x="33" y="1"/>
                  </a:cubicBezTo>
                  <a:cubicBezTo>
                    <a:pt x="35" y="0"/>
                    <a:pt x="37" y="2"/>
                    <a:pt x="3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789"/>
            <p:cNvSpPr>
              <a:spLocks/>
            </p:cNvSpPr>
            <p:nvPr/>
          </p:nvSpPr>
          <p:spPr bwMode="auto">
            <a:xfrm>
              <a:off x="3849688" y="8575676"/>
              <a:ext cx="139700" cy="41275"/>
            </a:xfrm>
            <a:custGeom>
              <a:avLst/>
              <a:gdLst>
                <a:gd name="T0" fmla="*/ 37 w 37"/>
                <a:gd name="T1" fmla="*/ 4 h 11"/>
                <a:gd name="T2" fmla="*/ 33 w 37"/>
                <a:gd name="T3" fmla="*/ 8 h 11"/>
                <a:gd name="T4" fmla="*/ 4 w 37"/>
                <a:gd name="T5" fmla="*/ 11 h 11"/>
                <a:gd name="T6" fmla="*/ 0 w 37"/>
                <a:gd name="T7" fmla="*/ 7 h 11"/>
                <a:gd name="T8" fmla="*/ 0 w 37"/>
                <a:gd name="T9" fmla="*/ 7 h 11"/>
                <a:gd name="T10" fmla="*/ 4 w 37"/>
                <a:gd name="T11" fmla="*/ 3 h 11"/>
                <a:gd name="T12" fmla="*/ 32 w 37"/>
                <a:gd name="T13" fmla="*/ 0 h 11"/>
                <a:gd name="T14" fmla="*/ 37 w 37"/>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1">
                  <a:moveTo>
                    <a:pt x="37" y="4"/>
                  </a:moveTo>
                  <a:cubicBezTo>
                    <a:pt x="37" y="6"/>
                    <a:pt x="35" y="8"/>
                    <a:pt x="33" y="8"/>
                  </a:cubicBezTo>
                  <a:cubicBezTo>
                    <a:pt x="4" y="11"/>
                    <a:pt x="4" y="11"/>
                    <a:pt x="4" y="11"/>
                  </a:cubicBezTo>
                  <a:cubicBezTo>
                    <a:pt x="2" y="11"/>
                    <a:pt x="0" y="10"/>
                    <a:pt x="0" y="7"/>
                  </a:cubicBezTo>
                  <a:cubicBezTo>
                    <a:pt x="0" y="7"/>
                    <a:pt x="0" y="7"/>
                    <a:pt x="0" y="7"/>
                  </a:cubicBezTo>
                  <a:cubicBezTo>
                    <a:pt x="0" y="5"/>
                    <a:pt x="1" y="3"/>
                    <a:pt x="4" y="3"/>
                  </a:cubicBezTo>
                  <a:cubicBezTo>
                    <a:pt x="32" y="0"/>
                    <a:pt x="32" y="0"/>
                    <a:pt x="32" y="0"/>
                  </a:cubicBezTo>
                  <a:cubicBezTo>
                    <a:pt x="35" y="0"/>
                    <a:pt x="36" y="2"/>
                    <a:pt x="3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790"/>
            <p:cNvSpPr>
              <a:spLocks/>
            </p:cNvSpPr>
            <p:nvPr/>
          </p:nvSpPr>
          <p:spPr bwMode="auto">
            <a:xfrm>
              <a:off x="3841750" y="8504238"/>
              <a:ext cx="139700" cy="41275"/>
            </a:xfrm>
            <a:custGeom>
              <a:avLst/>
              <a:gdLst>
                <a:gd name="T0" fmla="*/ 37 w 37"/>
                <a:gd name="T1" fmla="*/ 3 h 11"/>
                <a:gd name="T2" fmla="*/ 33 w 37"/>
                <a:gd name="T3" fmla="*/ 8 h 11"/>
                <a:gd name="T4" fmla="*/ 4 w 37"/>
                <a:gd name="T5" fmla="*/ 10 h 11"/>
                <a:gd name="T6" fmla="*/ 0 w 37"/>
                <a:gd name="T7" fmla="*/ 7 h 11"/>
                <a:gd name="T8" fmla="*/ 0 w 37"/>
                <a:gd name="T9" fmla="*/ 7 h 11"/>
                <a:gd name="T10" fmla="*/ 4 w 37"/>
                <a:gd name="T11" fmla="*/ 3 h 11"/>
                <a:gd name="T12" fmla="*/ 32 w 37"/>
                <a:gd name="T13" fmla="*/ 0 h 11"/>
                <a:gd name="T14" fmla="*/ 37 w 37"/>
                <a:gd name="T15" fmla="*/ 3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1">
                  <a:moveTo>
                    <a:pt x="37" y="3"/>
                  </a:moveTo>
                  <a:cubicBezTo>
                    <a:pt x="37" y="5"/>
                    <a:pt x="35" y="7"/>
                    <a:pt x="33" y="8"/>
                  </a:cubicBezTo>
                  <a:cubicBezTo>
                    <a:pt x="4" y="10"/>
                    <a:pt x="4" y="10"/>
                    <a:pt x="4" y="10"/>
                  </a:cubicBezTo>
                  <a:cubicBezTo>
                    <a:pt x="2" y="11"/>
                    <a:pt x="0" y="9"/>
                    <a:pt x="0" y="7"/>
                  </a:cubicBezTo>
                  <a:cubicBezTo>
                    <a:pt x="0" y="7"/>
                    <a:pt x="0" y="7"/>
                    <a:pt x="0" y="7"/>
                  </a:cubicBezTo>
                  <a:cubicBezTo>
                    <a:pt x="0" y="5"/>
                    <a:pt x="1" y="3"/>
                    <a:pt x="4" y="3"/>
                  </a:cubicBezTo>
                  <a:cubicBezTo>
                    <a:pt x="32" y="0"/>
                    <a:pt x="32" y="0"/>
                    <a:pt x="32" y="0"/>
                  </a:cubicBezTo>
                  <a:cubicBezTo>
                    <a:pt x="35" y="0"/>
                    <a:pt x="37" y="1"/>
                    <a:pt x="37" y="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791"/>
            <p:cNvSpPr>
              <a:spLocks/>
            </p:cNvSpPr>
            <p:nvPr/>
          </p:nvSpPr>
          <p:spPr bwMode="auto">
            <a:xfrm>
              <a:off x="3879850" y="8534401"/>
              <a:ext cx="138113" cy="41275"/>
            </a:xfrm>
            <a:custGeom>
              <a:avLst/>
              <a:gdLst>
                <a:gd name="T0" fmla="*/ 37 w 37"/>
                <a:gd name="T1" fmla="*/ 4 h 11"/>
                <a:gd name="T2" fmla="*/ 34 w 37"/>
                <a:gd name="T3" fmla="*/ 8 h 11"/>
                <a:gd name="T4" fmla="*/ 5 w 37"/>
                <a:gd name="T5" fmla="*/ 11 h 11"/>
                <a:gd name="T6" fmla="*/ 0 w 37"/>
                <a:gd name="T7" fmla="*/ 8 h 11"/>
                <a:gd name="T8" fmla="*/ 0 w 37"/>
                <a:gd name="T9" fmla="*/ 8 h 11"/>
                <a:gd name="T10" fmla="*/ 4 w 37"/>
                <a:gd name="T11" fmla="*/ 3 h 11"/>
                <a:gd name="T12" fmla="*/ 33 w 37"/>
                <a:gd name="T13" fmla="*/ 1 h 11"/>
                <a:gd name="T14" fmla="*/ 37 w 37"/>
                <a:gd name="T15" fmla="*/ 4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1">
                  <a:moveTo>
                    <a:pt x="37" y="4"/>
                  </a:moveTo>
                  <a:cubicBezTo>
                    <a:pt x="37" y="6"/>
                    <a:pt x="36" y="8"/>
                    <a:pt x="34" y="8"/>
                  </a:cubicBezTo>
                  <a:cubicBezTo>
                    <a:pt x="5" y="11"/>
                    <a:pt x="5" y="11"/>
                    <a:pt x="5" y="11"/>
                  </a:cubicBezTo>
                  <a:cubicBezTo>
                    <a:pt x="2" y="11"/>
                    <a:pt x="1" y="10"/>
                    <a:pt x="0" y="8"/>
                  </a:cubicBezTo>
                  <a:cubicBezTo>
                    <a:pt x="0" y="8"/>
                    <a:pt x="0" y="8"/>
                    <a:pt x="0" y="8"/>
                  </a:cubicBezTo>
                  <a:cubicBezTo>
                    <a:pt x="0" y="6"/>
                    <a:pt x="2" y="4"/>
                    <a:pt x="4" y="3"/>
                  </a:cubicBezTo>
                  <a:cubicBezTo>
                    <a:pt x="33" y="1"/>
                    <a:pt x="33" y="1"/>
                    <a:pt x="33" y="1"/>
                  </a:cubicBezTo>
                  <a:cubicBezTo>
                    <a:pt x="35" y="0"/>
                    <a:pt x="37" y="2"/>
                    <a:pt x="37"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792"/>
            <p:cNvSpPr>
              <a:spLocks/>
            </p:cNvSpPr>
            <p:nvPr/>
          </p:nvSpPr>
          <p:spPr bwMode="auto">
            <a:xfrm>
              <a:off x="3736975" y="8545513"/>
              <a:ext cx="104775" cy="106363"/>
            </a:xfrm>
            <a:custGeom>
              <a:avLst/>
              <a:gdLst>
                <a:gd name="T0" fmla="*/ 2 w 28"/>
                <a:gd name="T1" fmla="*/ 28 h 28"/>
                <a:gd name="T2" fmla="*/ 25 w 28"/>
                <a:gd name="T3" fmla="*/ 25 h 28"/>
                <a:gd name="T4" fmla="*/ 28 w 28"/>
                <a:gd name="T5" fmla="*/ 18 h 28"/>
                <a:gd name="T6" fmla="*/ 27 w 28"/>
                <a:gd name="T7" fmla="*/ 7 h 28"/>
                <a:gd name="T8" fmla="*/ 22 w 28"/>
                <a:gd name="T9" fmla="*/ 0 h 28"/>
                <a:gd name="T10" fmla="*/ 0 w 28"/>
                <a:gd name="T11" fmla="*/ 3 h 28"/>
                <a:gd name="T12" fmla="*/ 2 w 28"/>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28" h="28">
                  <a:moveTo>
                    <a:pt x="2" y="28"/>
                  </a:moveTo>
                  <a:cubicBezTo>
                    <a:pt x="25" y="25"/>
                    <a:pt x="25" y="25"/>
                    <a:pt x="25" y="25"/>
                  </a:cubicBezTo>
                  <a:cubicBezTo>
                    <a:pt x="27" y="25"/>
                    <a:pt x="28" y="22"/>
                    <a:pt x="28" y="18"/>
                  </a:cubicBezTo>
                  <a:cubicBezTo>
                    <a:pt x="27" y="7"/>
                    <a:pt x="27" y="7"/>
                    <a:pt x="27" y="7"/>
                  </a:cubicBezTo>
                  <a:cubicBezTo>
                    <a:pt x="26" y="3"/>
                    <a:pt x="24" y="0"/>
                    <a:pt x="22" y="0"/>
                  </a:cubicBezTo>
                  <a:cubicBezTo>
                    <a:pt x="0" y="3"/>
                    <a:pt x="0" y="3"/>
                    <a:pt x="0" y="3"/>
                  </a:cubicBezTo>
                  <a:lnTo>
                    <a:pt x="2" y="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793"/>
            <p:cNvSpPr>
              <a:spLocks/>
            </p:cNvSpPr>
            <p:nvPr/>
          </p:nvSpPr>
          <p:spPr bwMode="auto">
            <a:xfrm>
              <a:off x="3800475" y="8475663"/>
              <a:ext cx="76200" cy="36513"/>
            </a:xfrm>
            <a:custGeom>
              <a:avLst/>
              <a:gdLst>
                <a:gd name="T0" fmla="*/ 0 w 20"/>
                <a:gd name="T1" fmla="*/ 10 h 10"/>
                <a:gd name="T2" fmla="*/ 15 w 20"/>
                <a:gd name="T3" fmla="*/ 9 h 10"/>
                <a:gd name="T4" fmla="*/ 20 w 20"/>
                <a:gd name="T5" fmla="*/ 2 h 10"/>
                <a:gd name="T6" fmla="*/ 20 w 20"/>
                <a:gd name="T7" fmla="*/ 0 h 10"/>
                <a:gd name="T8" fmla="*/ 20 w 20"/>
                <a:gd name="T9" fmla="*/ 0 h 10"/>
                <a:gd name="T10" fmla="*/ 7 w 20"/>
                <a:gd name="T11" fmla="*/ 1 h 10"/>
                <a:gd name="T12" fmla="*/ 0 w 20"/>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0" h="10">
                  <a:moveTo>
                    <a:pt x="0" y="10"/>
                  </a:moveTo>
                  <a:cubicBezTo>
                    <a:pt x="15" y="9"/>
                    <a:pt x="15" y="9"/>
                    <a:pt x="15" y="9"/>
                  </a:cubicBezTo>
                  <a:cubicBezTo>
                    <a:pt x="18" y="8"/>
                    <a:pt x="20" y="6"/>
                    <a:pt x="20" y="2"/>
                  </a:cubicBezTo>
                  <a:cubicBezTo>
                    <a:pt x="20" y="0"/>
                    <a:pt x="20" y="0"/>
                    <a:pt x="20" y="0"/>
                  </a:cubicBezTo>
                  <a:cubicBezTo>
                    <a:pt x="20" y="0"/>
                    <a:pt x="20" y="0"/>
                    <a:pt x="20" y="0"/>
                  </a:cubicBezTo>
                  <a:cubicBezTo>
                    <a:pt x="7" y="1"/>
                    <a:pt x="7" y="1"/>
                    <a:pt x="7" y="1"/>
                  </a:cubicBezTo>
                  <a:lnTo>
                    <a:pt x="0" y="1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794"/>
            <p:cNvSpPr>
              <a:spLocks/>
            </p:cNvSpPr>
            <p:nvPr/>
          </p:nvSpPr>
          <p:spPr bwMode="auto">
            <a:xfrm>
              <a:off x="3767138" y="8478838"/>
              <a:ext cx="79375" cy="55563"/>
            </a:xfrm>
            <a:custGeom>
              <a:avLst/>
              <a:gdLst>
                <a:gd name="T0" fmla="*/ 11 w 21"/>
                <a:gd name="T1" fmla="*/ 14 h 15"/>
                <a:gd name="T2" fmla="*/ 20 w 21"/>
                <a:gd name="T3" fmla="*/ 3 h 15"/>
                <a:gd name="T4" fmla="*/ 21 w 21"/>
                <a:gd name="T5" fmla="*/ 0 h 15"/>
                <a:gd name="T6" fmla="*/ 12 w 21"/>
                <a:gd name="T7" fmla="*/ 1 h 15"/>
                <a:gd name="T8" fmla="*/ 0 w 21"/>
                <a:gd name="T9" fmla="*/ 15 h 15"/>
                <a:gd name="T10" fmla="*/ 11 w 21"/>
                <a:gd name="T11" fmla="*/ 14 h 15"/>
              </a:gdLst>
              <a:ahLst/>
              <a:cxnLst>
                <a:cxn ang="0">
                  <a:pos x="T0" y="T1"/>
                </a:cxn>
                <a:cxn ang="0">
                  <a:pos x="T2" y="T3"/>
                </a:cxn>
                <a:cxn ang="0">
                  <a:pos x="T4" y="T5"/>
                </a:cxn>
                <a:cxn ang="0">
                  <a:pos x="T6" y="T7"/>
                </a:cxn>
                <a:cxn ang="0">
                  <a:pos x="T8" y="T9"/>
                </a:cxn>
                <a:cxn ang="0">
                  <a:pos x="T10" y="T11"/>
                </a:cxn>
              </a:cxnLst>
              <a:rect l="0" t="0" r="r" b="b"/>
              <a:pathLst>
                <a:path w="21" h="15">
                  <a:moveTo>
                    <a:pt x="11" y="14"/>
                  </a:moveTo>
                  <a:cubicBezTo>
                    <a:pt x="20" y="3"/>
                    <a:pt x="20" y="3"/>
                    <a:pt x="20" y="3"/>
                  </a:cubicBezTo>
                  <a:cubicBezTo>
                    <a:pt x="21" y="2"/>
                    <a:pt x="21" y="1"/>
                    <a:pt x="21" y="0"/>
                  </a:cubicBezTo>
                  <a:cubicBezTo>
                    <a:pt x="12" y="1"/>
                    <a:pt x="12" y="1"/>
                    <a:pt x="12" y="1"/>
                  </a:cubicBezTo>
                  <a:cubicBezTo>
                    <a:pt x="0" y="15"/>
                    <a:pt x="0" y="15"/>
                    <a:pt x="0" y="15"/>
                  </a:cubicBezTo>
                  <a:lnTo>
                    <a:pt x="11"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795"/>
            <p:cNvSpPr>
              <a:spLocks/>
            </p:cNvSpPr>
            <p:nvPr/>
          </p:nvSpPr>
          <p:spPr bwMode="auto">
            <a:xfrm>
              <a:off x="3560763" y="8426451"/>
              <a:ext cx="206375" cy="236538"/>
            </a:xfrm>
            <a:custGeom>
              <a:avLst/>
              <a:gdLst>
                <a:gd name="T0" fmla="*/ 4 w 55"/>
                <a:gd name="T1" fmla="*/ 0 h 63"/>
                <a:gd name="T2" fmla="*/ 55 w 55"/>
                <a:gd name="T3" fmla="*/ 28 h 63"/>
                <a:gd name="T4" fmla="*/ 54 w 55"/>
                <a:gd name="T5" fmla="*/ 63 h 63"/>
                <a:gd name="T6" fmla="*/ 1 w 55"/>
                <a:gd name="T7" fmla="*/ 37 h 63"/>
                <a:gd name="T8" fmla="*/ 4 w 55"/>
                <a:gd name="T9" fmla="*/ 0 h 63"/>
              </a:gdLst>
              <a:ahLst/>
              <a:cxnLst>
                <a:cxn ang="0">
                  <a:pos x="T0" y="T1"/>
                </a:cxn>
                <a:cxn ang="0">
                  <a:pos x="T2" y="T3"/>
                </a:cxn>
                <a:cxn ang="0">
                  <a:pos x="T4" y="T5"/>
                </a:cxn>
                <a:cxn ang="0">
                  <a:pos x="T6" y="T7"/>
                </a:cxn>
                <a:cxn ang="0">
                  <a:pos x="T8" y="T9"/>
                </a:cxn>
              </a:cxnLst>
              <a:rect l="0" t="0" r="r" b="b"/>
              <a:pathLst>
                <a:path w="55" h="63">
                  <a:moveTo>
                    <a:pt x="4" y="0"/>
                  </a:moveTo>
                  <a:cubicBezTo>
                    <a:pt x="19" y="13"/>
                    <a:pt x="36" y="23"/>
                    <a:pt x="55" y="28"/>
                  </a:cubicBezTo>
                  <a:cubicBezTo>
                    <a:pt x="54" y="63"/>
                    <a:pt x="54" y="63"/>
                    <a:pt x="54" y="63"/>
                  </a:cubicBezTo>
                  <a:cubicBezTo>
                    <a:pt x="35" y="58"/>
                    <a:pt x="17" y="49"/>
                    <a:pt x="1" y="37"/>
                  </a:cubicBezTo>
                  <a:cubicBezTo>
                    <a:pt x="0" y="25"/>
                    <a:pt x="1" y="12"/>
                    <a:pt x="4" y="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796"/>
            <p:cNvSpPr>
              <a:spLocks/>
            </p:cNvSpPr>
            <p:nvPr/>
          </p:nvSpPr>
          <p:spPr bwMode="auto">
            <a:xfrm>
              <a:off x="3508375" y="8231188"/>
              <a:ext cx="206375" cy="374650"/>
            </a:xfrm>
            <a:custGeom>
              <a:avLst/>
              <a:gdLst>
                <a:gd name="T0" fmla="*/ 34 w 55"/>
                <a:gd name="T1" fmla="*/ 0 h 100"/>
                <a:gd name="T2" fmla="*/ 55 w 55"/>
                <a:gd name="T3" fmla="*/ 33 h 100"/>
                <a:gd name="T4" fmla="*/ 31 w 55"/>
                <a:gd name="T5" fmla="*/ 100 h 100"/>
                <a:gd name="T6" fmla="*/ 0 w 55"/>
                <a:gd name="T7" fmla="*/ 81 h 100"/>
                <a:gd name="T8" fmla="*/ 34 w 55"/>
                <a:gd name="T9" fmla="*/ 0 h 100"/>
              </a:gdLst>
              <a:ahLst/>
              <a:cxnLst>
                <a:cxn ang="0">
                  <a:pos x="T0" y="T1"/>
                </a:cxn>
                <a:cxn ang="0">
                  <a:pos x="T2" y="T3"/>
                </a:cxn>
                <a:cxn ang="0">
                  <a:pos x="T4" y="T5"/>
                </a:cxn>
                <a:cxn ang="0">
                  <a:pos x="T6" y="T7"/>
                </a:cxn>
                <a:cxn ang="0">
                  <a:pos x="T8" y="T9"/>
                </a:cxn>
              </a:cxnLst>
              <a:rect l="0" t="0" r="r" b="b"/>
              <a:pathLst>
                <a:path w="55" h="100">
                  <a:moveTo>
                    <a:pt x="34" y="0"/>
                  </a:moveTo>
                  <a:cubicBezTo>
                    <a:pt x="55" y="33"/>
                    <a:pt x="55" y="33"/>
                    <a:pt x="55" y="33"/>
                  </a:cubicBezTo>
                  <a:cubicBezTo>
                    <a:pt x="40" y="50"/>
                    <a:pt x="32" y="74"/>
                    <a:pt x="31" y="100"/>
                  </a:cubicBezTo>
                  <a:cubicBezTo>
                    <a:pt x="20" y="94"/>
                    <a:pt x="10" y="88"/>
                    <a:pt x="0" y="81"/>
                  </a:cubicBezTo>
                  <a:cubicBezTo>
                    <a:pt x="3" y="49"/>
                    <a:pt x="15" y="20"/>
                    <a:pt x="34" y="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797"/>
            <p:cNvSpPr>
              <a:spLocks/>
            </p:cNvSpPr>
            <p:nvPr/>
          </p:nvSpPr>
          <p:spPr bwMode="auto">
            <a:xfrm>
              <a:off x="4198938" y="7912101"/>
              <a:ext cx="44450" cy="82550"/>
            </a:xfrm>
            <a:custGeom>
              <a:avLst/>
              <a:gdLst>
                <a:gd name="T0" fmla="*/ 8 w 12"/>
                <a:gd name="T1" fmla="*/ 21 h 22"/>
                <a:gd name="T2" fmla="*/ 11 w 12"/>
                <a:gd name="T3" fmla="*/ 15 h 22"/>
                <a:gd name="T4" fmla="*/ 10 w 12"/>
                <a:gd name="T5" fmla="*/ 5 h 22"/>
                <a:gd name="T6" fmla="*/ 4 w 12"/>
                <a:gd name="T7" fmla="*/ 1 h 22"/>
                <a:gd name="T8" fmla="*/ 4 w 12"/>
                <a:gd name="T9" fmla="*/ 1 h 22"/>
                <a:gd name="T10" fmla="*/ 0 w 12"/>
                <a:gd name="T11" fmla="*/ 7 h 22"/>
                <a:gd name="T12" fmla="*/ 1 w 12"/>
                <a:gd name="T13" fmla="*/ 17 h 22"/>
                <a:gd name="T14" fmla="*/ 8 w 12"/>
                <a:gd name="T15" fmla="*/ 2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2">
                  <a:moveTo>
                    <a:pt x="8" y="21"/>
                  </a:moveTo>
                  <a:cubicBezTo>
                    <a:pt x="10" y="21"/>
                    <a:pt x="12" y="18"/>
                    <a:pt x="11" y="15"/>
                  </a:cubicBezTo>
                  <a:cubicBezTo>
                    <a:pt x="10" y="5"/>
                    <a:pt x="10" y="5"/>
                    <a:pt x="10" y="5"/>
                  </a:cubicBezTo>
                  <a:cubicBezTo>
                    <a:pt x="10" y="2"/>
                    <a:pt x="7" y="0"/>
                    <a:pt x="4" y="1"/>
                  </a:cubicBezTo>
                  <a:cubicBezTo>
                    <a:pt x="4" y="1"/>
                    <a:pt x="4" y="1"/>
                    <a:pt x="4" y="1"/>
                  </a:cubicBezTo>
                  <a:cubicBezTo>
                    <a:pt x="1" y="2"/>
                    <a:pt x="0" y="4"/>
                    <a:pt x="0" y="7"/>
                  </a:cubicBezTo>
                  <a:cubicBezTo>
                    <a:pt x="1" y="17"/>
                    <a:pt x="1" y="17"/>
                    <a:pt x="1" y="17"/>
                  </a:cubicBezTo>
                  <a:cubicBezTo>
                    <a:pt x="2" y="20"/>
                    <a:pt x="5" y="22"/>
                    <a:pt x="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798"/>
            <p:cNvSpPr>
              <a:spLocks/>
            </p:cNvSpPr>
            <p:nvPr/>
          </p:nvSpPr>
          <p:spPr bwMode="auto">
            <a:xfrm>
              <a:off x="4248150" y="7908926"/>
              <a:ext cx="47625" cy="77788"/>
            </a:xfrm>
            <a:custGeom>
              <a:avLst/>
              <a:gdLst>
                <a:gd name="T0" fmla="*/ 8 w 13"/>
                <a:gd name="T1" fmla="*/ 21 h 21"/>
                <a:gd name="T2" fmla="*/ 12 w 13"/>
                <a:gd name="T3" fmla="*/ 15 h 21"/>
                <a:gd name="T4" fmla="*/ 11 w 13"/>
                <a:gd name="T5" fmla="*/ 4 h 21"/>
                <a:gd name="T6" fmla="*/ 5 w 13"/>
                <a:gd name="T7" fmla="*/ 0 h 21"/>
                <a:gd name="T8" fmla="*/ 5 w 13"/>
                <a:gd name="T9" fmla="*/ 0 h 21"/>
                <a:gd name="T10" fmla="*/ 1 w 13"/>
                <a:gd name="T11" fmla="*/ 7 h 21"/>
                <a:gd name="T12" fmla="*/ 2 w 13"/>
                <a:gd name="T13" fmla="*/ 17 h 21"/>
                <a:gd name="T14" fmla="*/ 8 w 13"/>
                <a:gd name="T15" fmla="*/ 21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21">
                  <a:moveTo>
                    <a:pt x="8" y="21"/>
                  </a:moveTo>
                  <a:cubicBezTo>
                    <a:pt x="11" y="20"/>
                    <a:pt x="13" y="17"/>
                    <a:pt x="12" y="15"/>
                  </a:cubicBezTo>
                  <a:cubicBezTo>
                    <a:pt x="11" y="4"/>
                    <a:pt x="11" y="4"/>
                    <a:pt x="11" y="4"/>
                  </a:cubicBezTo>
                  <a:cubicBezTo>
                    <a:pt x="10" y="1"/>
                    <a:pt x="7" y="0"/>
                    <a:pt x="5" y="0"/>
                  </a:cubicBezTo>
                  <a:cubicBezTo>
                    <a:pt x="5" y="0"/>
                    <a:pt x="5" y="0"/>
                    <a:pt x="5" y="0"/>
                  </a:cubicBezTo>
                  <a:cubicBezTo>
                    <a:pt x="2" y="1"/>
                    <a:pt x="0" y="4"/>
                    <a:pt x="1" y="7"/>
                  </a:cubicBezTo>
                  <a:cubicBezTo>
                    <a:pt x="2" y="17"/>
                    <a:pt x="2" y="17"/>
                    <a:pt x="2" y="17"/>
                  </a:cubicBezTo>
                  <a:cubicBezTo>
                    <a:pt x="3" y="20"/>
                    <a:pt x="5" y="21"/>
                    <a:pt x="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799"/>
            <p:cNvSpPr>
              <a:spLocks/>
            </p:cNvSpPr>
            <p:nvPr/>
          </p:nvSpPr>
          <p:spPr bwMode="auto">
            <a:xfrm>
              <a:off x="4333875" y="7900988"/>
              <a:ext cx="41275" cy="52388"/>
            </a:xfrm>
            <a:custGeom>
              <a:avLst/>
              <a:gdLst>
                <a:gd name="T0" fmla="*/ 6 w 11"/>
                <a:gd name="T1" fmla="*/ 14 h 14"/>
                <a:gd name="T2" fmla="*/ 11 w 11"/>
                <a:gd name="T3" fmla="*/ 8 h 14"/>
                <a:gd name="T4" fmla="*/ 11 w 11"/>
                <a:gd name="T5" fmla="*/ 5 h 14"/>
                <a:gd name="T6" fmla="*/ 5 w 11"/>
                <a:gd name="T7" fmla="*/ 1 h 14"/>
                <a:gd name="T8" fmla="*/ 5 w 11"/>
                <a:gd name="T9" fmla="*/ 1 h 14"/>
                <a:gd name="T10" fmla="*/ 0 w 11"/>
                <a:gd name="T11" fmla="*/ 6 h 14"/>
                <a:gd name="T12" fmla="*/ 1 w 11"/>
                <a:gd name="T13" fmla="*/ 9 h 14"/>
                <a:gd name="T14" fmla="*/ 6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6" y="14"/>
                  </a:moveTo>
                  <a:cubicBezTo>
                    <a:pt x="9" y="14"/>
                    <a:pt x="11" y="11"/>
                    <a:pt x="11" y="8"/>
                  </a:cubicBezTo>
                  <a:cubicBezTo>
                    <a:pt x="11" y="5"/>
                    <a:pt x="11" y="5"/>
                    <a:pt x="11" y="5"/>
                  </a:cubicBezTo>
                  <a:cubicBezTo>
                    <a:pt x="10" y="3"/>
                    <a:pt x="8" y="0"/>
                    <a:pt x="5" y="1"/>
                  </a:cubicBezTo>
                  <a:cubicBezTo>
                    <a:pt x="5" y="1"/>
                    <a:pt x="5" y="1"/>
                    <a:pt x="5" y="1"/>
                  </a:cubicBezTo>
                  <a:cubicBezTo>
                    <a:pt x="2" y="1"/>
                    <a:pt x="0" y="3"/>
                    <a:pt x="0" y="6"/>
                  </a:cubicBezTo>
                  <a:cubicBezTo>
                    <a:pt x="1" y="9"/>
                    <a:pt x="1" y="9"/>
                    <a:pt x="1" y="9"/>
                  </a:cubicBezTo>
                  <a:cubicBezTo>
                    <a:pt x="1" y="12"/>
                    <a:pt x="3" y="14"/>
                    <a:pt x="6" y="1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800"/>
            <p:cNvSpPr>
              <a:spLocks/>
            </p:cNvSpPr>
            <p:nvPr/>
          </p:nvSpPr>
          <p:spPr bwMode="auto">
            <a:xfrm>
              <a:off x="4292600" y="7900988"/>
              <a:ext cx="44450" cy="82550"/>
            </a:xfrm>
            <a:custGeom>
              <a:avLst/>
              <a:gdLst>
                <a:gd name="T0" fmla="*/ 7 w 12"/>
                <a:gd name="T1" fmla="*/ 21 h 22"/>
                <a:gd name="T2" fmla="*/ 11 w 12"/>
                <a:gd name="T3" fmla="*/ 15 h 22"/>
                <a:gd name="T4" fmla="*/ 10 w 12"/>
                <a:gd name="T5" fmla="*/ 5 h 22"/>
                <a:gd name="T6" fmla="*/ 4 w 12"/>
                <a:gd name="T7" fmla="*/ 1 h 22"/>
                <a:gd name="T8" fmla="*/ 4 w 12"/>
                <a:gd name="T9" fmla="*/ 1 h 22"/>
                <a:gd name="T10" fmla="*/ 0 w 12"/>
                <a:gd name="T11" fmla="*/ 7 h 22"/>
                <a:gd name="T12" fmla="*/ 1 w 12"/>
                <a:gd name="T13" fmla="*/ 17 h 22"/>
                <a:gd name="T14" fmla="*/ 7 w 12"/>
                <a:gd name="T15" fmla="*/ 2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2">
                  <a:moveTo>
                    <a:pt x="7" y="21"/>
                  </a:moveTo>
                  <a:cubicBezTo>
                    <a:pt x="10" y="21"/>
                    <a:pt x="12" y="18"/>
                    <a:pt x="11" y="15"/>
                  </a:cubicBezTo>
                  <a:cubicBezTo>
                    <a:pt x="10" y="5"/>
                    <a:pt x="10" y="5"/>
                    <a:pt x="10" y="5"/>
                  </a:cubicBezTo>
                  <a:cubicBezTo>
                    <a:pt x="9" y="2"/>
                    <a:pt x="7" y="0"/>
                    <a:pt x="4" y="1"/>
                  </a:cubicBezTo>
                  <a:cubicBezTo>
                    <a:pt x="4" y="1"/>
                    <a:pt x="4" y="1"/>
                    <a:pt x="4" y="1"/>
                  </a:cubicBezTo>
                  <a:cubicBezTo>
                    <a:pt x="1" y="2"/>
                    <a:pt x="0" y="4"/>
                    <a:pt x="0" y="7"/>
                  </a:cubicBezTo>
                  <a:cubicBezTo>
                    <a:pt x="1" y="17"/>
                    <a:pt x="1" y="17"/>
                    <a:pt x="1" y="17"/>
                  </a:cubicBezTo>
                  <a:cubicBezTo>
                    <a:pt x="2" y="20"/>
                    <a:pt x="5" y="22"/>
                    <a:pt x="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801"/>
            <p:cNvSpPr>
              <a:spLocks/>
            </p:cNvSpPr>
            <p:nvPr/>
          </p:nvSpPr>
          <p:spPr bwMode="auto">
            <a:xfrm>
              <a:off x="4240213" y="7908926"/>
              <a:ext cx="44450" cy="82550"/>
            </a:xfrm>
            <a:custGeom>
              <a:avLst/>
              <a:gdLst>
                <a:gd name="T0" fmla="*/ 8 w 12"/>
                <a:gd name="T1" fmla="*/ 21 h 22"/>
                <a:gd name="T2" fmla="*/ 11 w 12"/>
                <a:gd name="T3" fmla="*/ 15 h 22"/>
                <a:gd name="T4" fmla="*/ 10 w 12"/>
                <a:gd name="T5" fmla="*/ 5 h 22"/>
                <a:gd name="T6" fmla="*/ 4 w 12"/>
                <a:gd name="T7" fmla="*/ 1 h 22"/>
                <a:gd name="T8" fmla="*/ 4 w 12"/>
                <a:gd name="T9" fmla="*/ 1 h 22"/>
                <a:gd name="T10" fmla="*/ 1 w 12"/>
                <a:gd name="T11" fmla="*/ 7 h 22"/>
                <a:gd name="T12" fmla="*/ 2 w 12"/>
                <a:gd name="T13" fmla="*/ 18 h 22"/>
                <a:gd name="T14" fmla="*/ 8 w 12"/>
                <a:gd name="T15" fmla="*/ 2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2">
                  <a:moveTo>
                    <a:pt x="8" y="21"/>
                  </a:moveTo>
                  <a:cubicBezTo>
                    <a:pt x="10" y="21"/>
                    <a:pt x="12" y="18"/>
                    <a:pt x="11" y="15"/>
                  </a:cubicBezTo>
                  <a:cubicBezTo>
                    <a:pt x="10" y="5"/>
                    <a:pt x="10" y="5"/>
                    <a:pt x="10" y="5"/>
                  </a:cubicBezTo>
                  <a:cubicBezTo>
                    <a:pt x="10" y="2"/>
                    <a:pt x="7" y="0"/>
                    <a:pt x="4" y="1"/>
                  </a:cubicBezTo>
                  <a:cubicBezTo>
                    <a:pt x="4" y="1"/>
                    <a:pt x="4" y="1"/>
                    <a:pt x="4" y="1"/>
                  </a:cubicBezTo>
                  <a:cubicBezTo>
                    <a:pt x="2" y="2"/>
                    <a:pt x="0" y="4"/>
                    <a:pt x="1" y="7"/>
                  </a:cubicBezTo>
                  <a:cubicBezTo>
                    <a:pt x="2" y="18"/>
                    <a:pt x="2" y="18"/>
                    <a:pt x="2" y="18"/>
                  </a:cubicBezTo>
                  <a:cubicBezTo>
                    <a:pt x="2" y="20"/>
                    <a:pt x="5" y="22"/>
                    <a:pt x="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802"/>
            <p:cNvSpPr>
              <a:spLocks/>
            </p:cNvSpPr>
            <p:nvPr/>
          </p:nvSpPr>
          <p:spPr bwMode="auto">
            <a:xfrm>
              <a:off x="4191000" y="7912101"/>
              <a:ext cx="46038" cy="82550"/>
            </a:xfrm>
            <a:custGeom>
              <a:avLst/>
              <a:gdLst>
                <a:gd name="T0" fmla="*/ 7 w 12"/>
                <a:gd name="T1" fmla="*/ 21 h 22"/>
                <a:gd name="T2" fmla="*/ 11 w 12"/>
                <a:gd name="T3" fmla="*/ 15 h 22"/>
                <a:gd name="T4" fmla="*/ 10 w 12"/>
                <a:gd name="T5" fmla="*/ 5 h 22"/>
                <a:gd name="T6" fmla="*/ 4 w 12"/>
                <a:gd name="T7" fmla="*/ 1 h 22"/>
                <a:gd name="T8" fmla="*/ 4 w 12"/>
                <a:gd name="T9" fmla="*/ 1 h 22"/>
                <a:gd name="T10" fmla="*/ 0 w 12"/>
                <a:gd name="T11" fmla="*/ 7 h 22"/>
                <a:gd name="T12" fmla="*/ 1 w 12"/>
                <a:gd name="T13" fmla="*/ 18 h 22"/>
                <a:gd name="T14" fmla="*/ 7 w 12"/>
                <a:gd name="T15" fmla="*/ 21 h 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 h="22">
                  <a:moveTo>
                    <a:pt x="7" y="21"/>
                  </a:moveTo>
                  <a:cubicBezTo>
                    <a:pt x="10" y="21"/>
                    <a:pt x="12" y="18"/>
                    <a:pt x="11" y="15"/>
                  </a:cubicBezTo>
                  <a:cubicBezTo>
                    <a:pt x="10" y="5"/>
                    <a:pt x="10" y="5"/>
                    <a:pt x="10" y="5"/>
                  </a:cubicBezTo>
                  <a:cubicBezTo>
                    <a:pt x="9" y="2"/>
                    <a:pt x="7" y="0"/>
                    <a:pt x="4" y="1"/>
                  </a:cubicBezTo>
                  <a:cubicBezTo>
                    <a:pt x="4" y="1"/>
                    <a:pt x="4" y="1"/>
                    <a:pt x="4" y="1"/>
                  </a:cubicBezTo>
                  <a:cubicBezTo>
                    <a:pt x="1" y="2"/>
                    <a:pt x="0" y="5"/>
                    <a:pt x="0" y="7"/>
                  </a:cubicBezTo>
                  <a:cubicBezTo>
                    <a:pt x="1" y="18"/>
                    <a:pt x="1" y="18"/>
                    <a:pt x="1" y="18"/>
                  </a:cubicBezTo>
                  <a:cubicBezTo>
                    <a:pt x="2" y="20"/>
                    <a:pt x="5" y="22"/>
                    <a:pt x="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69" name="组合 168"/>
          <p:cNvGrpSpPr/>
          <p:nvPr/>
        </p:nvGrpSpPr>
        <p:grpSpPr>
          <a:xfrm>
            <a:off x="8467722" y="2871272"/>
            <a:ext cx="1663292" cy="938989"/>
            <a:chOff x="10102851" y="7832725"/>
            <a:chExt cx="2435225" cy="1374775"/>
          </a:xfrm>
        </p:grpSpPr>
        <p:sp>
          <p:nvSpPr>
            <p:cNvPr id="170" name="Freeform 368"/>
            <p:cNvSpPr>
              <a:spLocks/>
            </p:cNvSpPr>
            <p:nvPr/>
          </p:nvSpPr>
          <p:spPr bwMode="auto">
            <a:xfrm>
              <a:off x="10102851" y="8858250"/>
              <a:ext cx="2435225" cy="349250"/>
            </a:xfrm>
            <a:custGeom>
              <a:avLst/>
              <a:gdLst>
                <a:gd name="T0" fmla="*/ 648 w 649"/>
                <a:gd name="T1" fmla="*/ 48 h 93"/>
                <a:gd name="T2" fmla="*/ 324 w 649"/>
                <a:gd name="T3" fmla="*/ 92 h 93"/>
                <a:gd name="T4" fmla="*/ 0 w 649"/>
                <a:gd name="T5" fmla="*/ 44 h 93"/>
                <a:gd name="T6" fmla="*/ 325 w 649"/>
                <a:gd name="T7" fmla="*/ 1 h 93"/>
                <a:gd name="T8" fmla="*/ 648 w 649"/>
                <a:gd name="T9" fmla="*/ 48 h 93"/>
              </a:gdLst>
              <a:ahLst/>
              <a:cxnLst>
                <a:cxn ang="0">
                  <a:pos x="T0" y="T1"/>
                </a:cxn>
                <a:cxn ang="0">
                  <a:pos x="T2" y="T3"/>
                </a:cxn>
                <a:cxn ang="0">
                  <a:pos x="T4" y="T5"/>
                </a:cxn>
                <a:cxn ang="0">
                  <a:pos x="T6" y="T7"/>
                </a:cxn>
                <a:cxn ang="0">
                  <a:pos x="T8" y="T9"/>
                </a:cxn>
              </a:cxnLst>
              <a:rect l="0" t="0" r="r" b="b"/>
              <a:pathLst>
                <a:path w="649" h="93">
                  <a:moveTo>
                    <a:pt x="648" y="48"/>
                  </a:moveTo>
                  <a:cubicBezTo>
                    <a:pt x="648" y="73"/>
                    <a:pt x="503" y="93"/>
                    <a:pt x="324" y="92"/>
                  </a:cubicBezTo>
                  <a:cubicBezTo>
                    <a:pt x="145" y="91"/>
                    <a:pt x="0" y="69"/>
                    <a:pt x="0" y="44"/>
                  </a:cubicBezTo>
                  <a:cubicBezTo>
                    <a:pt x="1" y="19"/>
                    <a:pt x="146" y="0"/>
                    <a:pt x="325" y="1"/>
                  </a:cubicBezTo>
                  <a:cubicBezTo>
                    <a:pt x="504" y="2"/>
                    <a:pt x="649" y="23"/>
                    <a:pt x="648" y="48"/>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1" name="Oval 369"/>
            <p:cNvSpPr>
              <a:spLocks noChangeArrowheads="1"/>
            </p:cNvSpPr>
            <p:nvPr/>
          </p:nvSpPr>
          <p:spPr bwMode="auto">
            <a:xfrm>
              <a:off x="10233026" y="8024812"/>
              <a:ext cx="1069975" cy="1069975"/>
            </a:xfrm>
            <a:prstGeom prst="ellipse">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370"/>
            <p:cNvSpPr>
              <a:spLocks/>
            </p:cNvSpPr>
            <p:nvPr/>
          </p:nvSpPr>
          <p:spPr bwMode="auto">
            <a:xfrm>
              <a:off x="10766426" y="8024812"/>
              <a:ext cx="536575" cy="1069975"/>
            </a:xfrm>
            <a:custGeom>
              <a:avLst/>
              <a:gdLst>
                <a:gd name="T0" fmla="*/ 0 w 143"/>
                <a:gd name="T1" fmla="*/ 0 h 285"/>
                <a:gd name="T2" fmla="*/ 143 w 143"/>
                <a:gd name="T3" fmla="*/ 143 h 285"/>
                <a:gd name="T4" fmla="*/ 0 w 143"/>
                <a:gd name="T5" fmla="*/ 285 h 285"/>
                <a:gd name="T6" fmla="*/ 0 w 143"/>
                <a:gd name="T7" fmla="*/ 0 h 285"/>
              </a:gdLst>
              <a:ahLst/>
              <a:cxnLst>
                <a:cxn ang="0">
                  <a:pos x="T0" y="T1"/>
                </a:cxn>
                <a:cxn ang="0">
                  <a:pos x="T2" y="T3"/>
                </a:cxn>
                <a:cxn ang="0">
                  <a:pos x="T4" y="T5"/>
                </a:cxn>
                <a:cxn ang="0">
                  <a:pos x="T6" y="T7"/>
                </a:cxn>
              </a:cxnLst>
              <a:rect l="0" t="0" r="r" b="b"/>
              <a:pathLst>
                <a:path w="143" h="285">
                  <a:moveTo>
                    <a:pt x="0" y="0"/>
                  </a:moveTo>
                  <a:cubicBezTo>
                    <a:pt x="79" y="0"/>
                    <a:pt x="143" y="64"/>
                    <a:pt x="143" y="143"/>
                  </a:cubicBezTo>
                  <a:cubicBezTo>
                    <a:pt x="143" y="221"/>
                    <a:pt x="79" y="285"/>
                    <a:pt x="0" y="285"/>
                  </a:cubicBezTo>
                  <a:lnTo>
                    <a:pt x="0" y="0"/>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3" name="Oval 371"/>
            <p:cNvSpPr>
              <a:spLocks noChangeArrowheads="1"/>
            </p:cNvSpPr>
            <p:nvPr/>
          </p:nvSpPr>
          <p:spPr bwMode="auto">
            <a:xfrm>
              <a:off x="10353676" y="8143875"/>
              <a:ext cx="830263" cy="833438"/>
            </a:xfrm>
            <a:prstGeom prst="ellipse">
              <a:avLst/>
            </a:prstGeom>
            <a:solidFill>
              <a:schemeClr val="accent2">
                <a:lumMod val="20000"/>
                <a:lumOff val="8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372"/>
            <p:cNvSpPr>
              <a:spLocks/>
            </p:cNvSpPr>
            <p:nvPr/>
          </p:nvSpPr>
          <p:spPr bwMode="auto">
            <a:xfrm>
              <a:off x="10353676" y="8143875"/>
              <a:ext cx="665163" cy="777875"/>
            </a:xfrm>
            <a:custGeom>
              <a:avLst/>
              <a:gdLst>
                <a:gd name="T0" fmla="*/ 11 w 177"/>
                <a:gd name="T1" fmla="*/ 119 h 207"/>
                <a:gd name="T2" fmla="*/ 122 w 177"/>
                <a:gd name="T3" fmla="*/ 8 h 207"/>
                <a:gd name="T4" fmla="*/ 177 w 177"/>
                <a:gd name="T5" fmla="*/ 23 h 207"/>
                <a:gd name="T6" fmla="*/ 110 w 177"/>
                <a:gd name="T7" fmla="*/ 0 h 207"/>
                <a:gd name="T8" fmla="*/ 0 w 177"/>
                <a:gd name="T9" fmla="*/ 111 h 207"/>
                <a:gd name="T10" fmla="*/ 55 w 177"/>
                <a:gd name="T11" fmla="*/ 207 h 207"/>
                <a:gd name="T12" fmla="*/ 11 w 177"/>
                <a:gd name="T13" fmla="*/ 119 h 207"/>
              </a:gdLst>
              <a:ahLst/>
              <a:cxnLst>
                <a:cxn ang="0">
                  <a:pos x="T0" y="T1"/>
                </a:cxn>
                <a:cxn ang="0">
                  <a:pos x="T2" y="T3"/>
                </a:cxn>
                <a:cxn ang="0">
                  <a:pos x="T4" y="T5"/>
                </a:cxn>
                <a:cxn ang="0">
                  <a:pos x="T6" y="T7"/>
                </a:cxn>
                <a:cxn ang="0">
                  <a:pos x="T8" y="T9"/>
                </a:cxn>
                <a:cxn ang="0">
                  <a:pos x="T10" y="T11"/>
                </a:cxn>
                <a:cxn ang="0">
                  <a:pos x="T12" y="T13"/>
                </a:cxn>
              </a:cxnLst>
              <a:rect l="0" t="0" r="r" b="b"/>
              <a:pathLst>
                <a:path w="177" h="207">
                  <a:moveTo>
                    <a:pt x="11" y="119"/>
                  </a:moveTo>
                  <a:cubicBezTo>
                    <a:pt x="11" y="58"/>
                    <a:pt x="61" y="8"/>
                    <a:pt x="122" y="8"/>
                  </a:cubicBezTo>
                  <a:cubicBezTo>
                    <a:pt x="142" y="8"/>
                    <a:pt x="161" y="13"/>
                    <a:pt x="177" y="23"/>
                  </a:cubicBezTo>
                  <a:cubicBezTo>
                    <a:pt x="159" y="9"/>
                    <a:pt x="135" y="0"/>
                    <a:pt x="110" y="0"/>
                  </a:cubicBezTo>
                  <a:cubicBezTo>
                    <a:pt x="49" y="0"/>
                    <a:pt x="0" y="50"/>
                    <a:pt x="0" y="111"/>
                  </a:cubicBezTo>
                  <a:cubicBezTo>
                    <a:pt x="0" y="152"/>
                    <a:pt x="22" y="188"/>
                    <a:pt x="55" y="207"/>
                  </a:cubicBezTo>
                  <a:cubicBezTo>
                    <a:pt x="28" y="186"/>
                    <a:pt x="11" y="155"/>
                    <a:pt x="11" y="119"/>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5" name="Oval 373"/>
            <p:cNvSpPr>
              <a:spLocks noChangeArrowheads="1"/>
            </p:cNvSpPr>
            <p:nvPr/>
          </p:nvSpPr>
          <p:spPr bwMode="auto">
            <a:xfrm>
              <a:off x="10706101" y="8501062"/>
              <a:ext cx="120650" cy="120650"/>
            </a:xfrm>
            <a:prstGeom prst="ellipse">
              <a:avLst/>
            </a:pr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374"/>
            <p:cNvSpPr>
              <a:spLocks/>
            </p:cNvSpPr>
            <p:nvPr/>
          </p:nvSpPr>
          <p:spPr bwMode="auto">
            <a:xfrm>
              <a:off x="10936288" y="8228012"/>
              <a:ext cx="28575" cy="33338"/>
            </a:xfrm>
            <a:custGeom>
              <a:avLst/>
              <a:gdLst>
                <a:gd name="T0" fmla="*/ 2 w 8"/>
                <a:gd name="T1" fmla="*/ 9 h 9"/>
                <a:gd name="T2" fmla="*/ 1 w 8"/>
                <a:gd name="T3" fmla="*/ 9 h 9"/>
                <a:gd name="T4" fmla="*/ 1 w 8"/>
                <a:gd name="T5" fmla="*/ 6 h 9"/>
                <a:gd name="T6" fmla="*/ 4 w 8"/>
                <a:gd name="T7" fmla="*/ 1 h 9"/>
                <a:gd name="T8" fmla="*/ 6 w 8"/>
                <a:gd name="T9" fmla="*/ 0 h 9"/>
                <a:gd name="T10" fmla="*/ 7 w 8"/>
                <a:gd name="T11" fmla="*/ 3 h 9"/>
                <a:gd name="T12" fmla="*/ 4 w 8"/>
                <a:gd name="T13" fmla="*/ 8 h 9"/>
                <a:gd name="T14" fmla="*/ 2 w 8"/>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9">
                  <a:moveTo>
                    <a:pt x="2" y="9"/>
                  </a:moveTo>
                  <a:cubicBezTo>
                    <a:pt x="2" y="9"/>
                    <a:pt x="2" y="9"/>
                    <a:pt x="1" y="9"/>
                  </a:cubicBezTo>
                  <a:cubicBezTo>
                    <a:pt x="0" y="8"/>
                    <a:pt x="0" y="7"/>
                    <a:pt x="1" y="6"/>
                  </a:cubicBezTo>
                  <a:cubicBezTo>
                    <a:pt x="4" y="1"/>
                    <a:pt x="4" y="1"/>
                    <a:pt x="4" y="1"/>
                  </a:cubicBezTo>
                  <a:cubicBezTo>
                    <a:pt x="4" y="0"/>
                    <a:pt x="5" y="0"/>
                    <a:pt x="6" y="0"/>
                  </a:cubicBezTo>
                  <a:cubicBezTo>
                    <a:pt x="7" y="1"/>
                    <a:pt x="8" y="2"/>
                    <a:pt x="7" y="3"/>
                  </a:cubicBezTo>
                  <a:cubicBezTo>
                    <a:pt x="4" y="8"/>
                    <a:pt x="4" y="8"/>
                    <a:pt x="4" y="8"/>
                  </a:cubicBezTo>
                  <a:cubicBezTo>
                    <a:pt x="4" y="9"/>
                    <a:pt x="3" y="9"/>
                    <a:pt x="2" y="9"/>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375"/>
            <p:cNvSpPr>
              <a:spLocks/>
            </p:cNvSpPr>
            <p:nvPr/>
          </p:nvSpPr>
          <p:spPr bwMode="auto">
            <a:xfrm>
              <a:off x="10571163" y="8858250"/>
              <a:ext cx="26988" cy="36513"/>
            </a:xfrm>
            <a:custGeom>
              <a:avLst/>
              <a:gdLst>
                <a:gd name="T0" fmla="*/ 2 w 7"/>
                <a:gd name="T1" fmla="*/ 10 h 10"/>
                <a:gd name="T2" fmla="*/ 1 w 7"/>
                <a:gd name="T3" fmla="*/ 9 h 10"/>
                <a:gd name="T4" fmla="*/ 0 w 7"/>
                <a:gd name="T5" fmla="*/ 7 h 10"/>
                <a:gd name="T6" fmla="*/ 3 w 7"/>
                <a:gd name="T7" fmla="*/ 1 h 10"/>
                <a:gd name="T8" fmla="*/ 6 w 7"/>
                <a:gd name="T9" fmla="*/ 1 h 10"/>
                <a:gd name="T10" fmla="*/ 7 w 7"/>
                <a:gd name="T11" fmla="*/ 3 h 10"/>
                <a:gd name="T12" fmla="*/ 4 w 7"/>
                <a:gd name="T13" fmla="*/ 9 h 10"/>
                <a:gd name="T14" fmla="*/ 2 w 7"/>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0">
                  <a:moveTo>
                    <a:pt x="2" y="10"/>
                  </a:moveTo>
                  <a:cubicBezTo>
                    <a:pt x="2" y="10"/>
                    <a:pt x="1" y="10"/>
                    <a:pt x="1" y="9"/>
                  </a:cubicBezTo>
                  <a:cubicBezTo>
                    <a:pt x="0" y="9"/>
                    <a:pt x="0" y="8"/>
                    <a:pt x="0" y="7"/>
                  </a:cubicBezTo>
                  <a:cubicBezTo>
                    <a:pt x="3" y="1"/>
                    <a:pt x="3" y="1"/>
                    <a:pt x="3" y="1"/>
                  </a:cubicBezTo>
                  <a:cubicBezTo>
                    <a:pt x="4" y="0"/>
                    <a:pt x="5" y="0"/>
                    <a:pt x="6" y="1"/>
                  </a:cubicBezTo>
                  <a:cubicBezTo>
                    <a:pt x="7" y="1"/>
                    <a:pt x="7" y="2"/>
                    <a:pt x="7" y="3"/>
                  </a:cubicBezTo>
                  <a:cubicBezTo>
                    <a:pt x="4" y="9"/>
                    <a:pt x="4" y="9"/>
                    <a:pt x="4" y="9"/>
                  </a:cubicBezTo>
                  <a:cubicBezTo>
                    <a:pt x="3" y="9"/>
                    <a:pt x="3" y="10"/>
                    <a:pt x="2" y="1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376"/>
            <p:cNvSpPr>
              <a:spLocks/>
            </p:cNvSpPr>
            <p:nvPr/>
          </p:nvSpPr>
          <p:spPr bwMode="auto">
            <a:xfrm>
              <a:off x="11066463" y="8729662"/>
              <a:ext cx="34925" cy="26988"/>
            </a:xfrm>
            <a:custGeom>
              <a:avLst/>
              <a:gdLst>
                <a:gd name="T0" fmla="*/ 7 w 9"/>
                <a:gd name="T1" fmla="*/ 7 h 7"/>
                <a:gd name="T2" fmla="*/ 6 w 9"/>
                <a:gd name="T3" fmla="*/ 7 h 7"/>
                <a:gd name="T4" fmla="*/ 1 w 9"/>
                <a:gd name="T5" fmla="*/ 4 h 7"/>
                <a:gd name="T6" fmla="*/ 0 w 9"/>
                <a:gd name="T7" fmla="*/ 1 h 7"/>
                <a:gd name="T8" fmla="*/ 3 w 9"/>
                <a:gd name="T9" fmla="*/ 0 h 7"/>
                <a:gd name="T10" fmla="*/ 8 w 9"/>
                <a:gd name="T11" fmla="*/ 3 h 7"/>
                <a:gd name="T12" fmla="*/ 9 w 9"/>
                <a:gd name="T13" fmla="*/ 6 h 7"/>
                <a:gd name="T14" fmla="*/ 7 w 9"/>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7">
                  <a:moveTo>
                    <a:pt x="7" y="7"/>
                  </a:moveTo>
                  <a:cubicBezTo>
                    <a:pt x="7" y="7"/>
                    <a:pt x="6" y="7"/>
                    <a:pt x="6" y="7"/>
                  </a:cubicBezTo>
                  <a:cubicBezTo>
                    <a:pt x="1" y="4"/>
                    <a:pt x="1" y="4"/>
                    <a:pt x="1" y="4"/>
                  </a:cubicBezTo>
                  <a:cubicBezTo>
                    <a:pt x="0" y="3"/>
                    <a:pt x="0" y="2"/>
                    <a:pt x="0" y="1"/>
                  </a:cubicBezTo>
                  <a:cubicBezTo>
                    <a:pt x="1" y="0"/>
                    <a:pt x="2" y="0"/>
                    <a:pt x="3" y="0"/>
                  </a:cubicBezTo>
                  <a:cubicBezTo>
                    <a:pt x="8" y="3"/>
                    <a:pt x="8" y="3"/>
                    <a:pt x="8" y="3"/>
                  </a:cubicBezTo>
                  <a:cubicBezTo>
                    <a:pt x="9" y="4"/>
                    <a:pt x="9" y="5"/>
                    <a:pt x="9" y="6"/>
                  </a:cubicBezTo>
                  <a:cubicBezTo>
                    <a:pt x="8" y="7"/>
                    <a:pt x="8" y="7"/>
                    <a:pt x="7" y="7"/>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377"/>
            <p:cNvSpPr>
              <a:spLocks/>
            </p:cNvSpPr>
            <p:nvPr/>
          </p:nvSpPr>
          <p:spPr bwMode="auto">
            <a:xfrm>
              <a:off x="10433051" y="8362950"/>
              <a:ext cx="36513" cy="30163"/>
            </a:xfrm>
            <a:custGeom>
              <a:avLst/>
              <a:gdLst>
                <a:gd name="T0" fmla="*/ 8 w 10"/>
                <a:gd name="T1" fmla="*/ 8 h 8"/>
                <a:gd name="T2" fmla="*/ 7 w 10"/>
                <a:gd name="T3" fmla="*/ 7 h 8"/>
                <a:gd name="T4" fmla="*/ 1 w 10"/>
                <a:gd name="T5" fmla="*/ 4 h 8"/>
                <a:gd name="T6" fmla="*/ 1 w 10"/>
                <a:gd name="T7" fmla="*/ 2 h 8"/>
                <a:gd name="T8" fmla="*/ 3 w 10"/>
                <a:gd name="T9" fmla="*/ 1 h 8"/>
                <a:gd name="T10" fmla="*/ 9 w 10"/>
                <a:gd name="T11" fmla="*/ 4 h 8"/>
                <a:gd name="T12" fmla="*/ 9 w 10"/>
                <a:gd name="T13" fmla="*/ 7 h 8"/>
                <a:gd name="T14" fmla="*/ 8 w 10"/>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8">
                  <a:moveTo>
                    <a:pt x="8" y="8"/>
                  </a:moveTo>
                  <a:cubicBezTo>
                    <a:pt x="7" y="8"/>
                    <a:pt x="7" y="8"/>
                    <a:pt x="7" y="7"/>
                  </a:cubicBezTo>
                  <a:cubicBezTo>
                    <a:pt x="1" y="4"/>
                    <a:pt x="1" y="4"/>
                    <a:pt x="1" y="4"/>
                  </a:cubicBezTo>
                  <a:cubicBezTo>
                    <a:pt x="0" y="4"/>
                    <a:pt x="0" y="3"/>
                    <a:pt x="1" y="2"/>
                  </a:cubicBezTo>
                  <a:cubicBezTo>
                    <a:pt x="1" y="1"/>
                    <a:pt x="2" y="0"/>
                    <a:pt x="3" y="1"/>
                  </a:cubicBezTo>
                  <a:cubicBezTo>
                    <a:pt x="9" y="4"/>
                    <a:pt x="9" y="4"/>
                    <a:pt x="9" y="4"/>
                  </a:cubicBezTo>
                  <a:cubicBezTo>
                    <a:pt x="10" y="5"/>
                    <a:pt x="10" y="6"/>
                    <a:pt x="9" y="7"/>
                  </a:cubicBezTo>
                  <a:cubicBezTo>
                    <a:pt x="9" y="7"/>
                    <a:pt x="8" y="8"/>
                    <a:pt x="8" y="8"/>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378"/>
            <p:cNvSpPr>
              <a:spLocks/>
            </p:cNvSpPr>
            <p:nvPr/>
          </p:nvSpPr>
          <p:spPr bwMode="auto">
            <a:xfrm>
              <a:off x="10571163" y="8228012"/>
              <a:ext cx="26988" cy="33338"/>
            </a:xfrm>
            <a:custGeom>
              <a:avLst/>
              <a:gdLst>
                <a:gd name="T0" fmla="*/ 5 w 7"/>
                <a:gd name="T1" fmla="*/ 9 h 9"/>
                <a:gd name="T2" fmla="*/ 3 w 7"/>
                <a:gd name="T3" fmla="*/ 8 h 9"/>
                <a:gd name="T4" fmla="*/ 0 w 7"/>
                <a:gd name="T5" fmla="*/ 3 h 9"/>
                <a:gd name="T6" fmla="*/ 1 w 7"/>
                <a:gd name="T7" fmla="*/ 0 h 9"/>
                <a:gd name="T8" fmla="*/ 4 w 7"/>
                <a:gd name="T9" fmla="*/ 1 h 9"/>
                <a:gd name="T10" fmla="*/ 7 w 7"/>
                <a:gd name="T11" fmla="*/ 6 h 9"/>
                <a:gd name="T12" fmla="*/ 6 w 7"/>
                <a:gd name="T13" fmla="*/ 9 h 9"/>
                <a:gd name="T14" fmla="*/ 5 w 7"/>
                <a:gd name="T15" fmla="*/ 9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5" y="9"/>
                  </a:moveTo>
                  <a:cubicBezTo>
                    <a:pt x="4" y="9"/>
                    <a:pt x="4" y="9"/>
                    <a:pt x="3" y="8"/>
                  </a:cubicBezTo>
                  <a:cubicBezTo>
                    <a:pt x="0" y="3"/>
                    <a:pt x="0" y="3"/>
                    <a:pt x="0" y="3"/>
                  </a:cubicBezTo>
                  <a:cubicBezTo>
                    <a:pt x="0" y="2"/>
                    <a:pt x="0" y="1"/>
                    <a:pt x="1" y="0"/>
                  </a:cubicBezTo>
                  <a:cubicBezTo>
                    <a:pt x="2" y="0"/>
                    <a:pt x="3" y="0"/>
                    <a:pt x="4" y="1"/>
                  </a:cubicBezTo>
                  <a:cubicBezTo>
                    <a:pt x="7" y="6"/>
                    <a:pt x="7" y="6"/>
                    <a:pt x="7" y="6"/>
                  </a:cubicBezTo>
                  <a:cubicBezTo>
                    <a:pt x="7" y="7"/>
                    <a:pt x="7" y="8"/>
                    <a:pt x="6" y="9"/>
                  </a:cubicBezTo>
                  <a:cubicBezTo>
                    <a:pt x="6" y="9"/>
                    <a:pt x="6" y="9"/>
                    <a:pt x="5" y="9"/>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379"/>
            <p:cNvSpPr>
              <a:spLocks/>
            </p:cNvSpPr>
            <p:nvPr/>
          </p:nvSpPr>
          <p:spPr bwMode="auto">
            <a:xfrm>
              <a:off x="10936288" y="8858250"/>
              <a:ext cx="28575" cy="36513"/>
            </a:xfrm>
            <a:custGeom>
              <a:avLst/>
              <a:gdLst>
                <a:gd name="T0" fmla="*/ 5 w 8"/>
                <a:gd name="T1" fmla="*/ 10 h 10"/>
                <a:gd name="T2" fmla="*/ 4 w 8"/>
                <a:gd name="T3" fmla="*/ 9 h 10"/>
                <a:gd name="T4" fmla="*/ 1 w 8"/>
                <a:gd name="T5" fmla="*/ 3 h 10"/>
                <a:gd name="T6" fmla="*/ 1 w 8"/>
                <a:gd name="T7" fmla="*/ 1 h 10"/>
                <a:gd name="T8" fmla="*/ 4 w 8"/>
                <a:gd name="T9" fmla="*/ 1 h 10"/>
                <a:gd name="T10" fmla="*/ 7 w 8"/>
                <a:gd name="T11" fmla="*/ 7 h 10"/>
                <a:gd name="T12" fmla="*/ 6 w 8"/>
                <a:gd name="T13" fmla="*/ 9 h 10"/>
                <a:gd name="T14" fmla="*/ 5 w 8"/>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10">
                  <a:moveTo>
                    <a:pt x="5" y="10"/>
                  </a:moveTo>
                  <a:cubicBezTo>
                    <a:pt x="5" y="10"/>
                    <a:pt x="4" y="9"/>
                    <a:pt x="4" y="9"/>
                  </a:cubicBezTo>
                  <a:cubicBezTo>
                    <a:pt x="1" y="3"/>
                    <a:pt x="1" y="3"/>
                    <a:pt x="1" y="3"/>
                  </a:cubicBezTo>
                  <a:cubicBezTo>
                    <a:pt x="0" y="2"/>
                    <a:pt x="0" y="1"/>
                    <a:pt x="1" y="1"/>
                  </a:cubicBezTo>
                  <a:cubicBezTo>
                    <a:pt x="2" y="0"/>
                    <a:pt x="3" y="0"/>
                    <a:pt x="4" y="1"/>
                  </a:cubicBezTo>
                  <a:cubicBezTo>
                    <a:pt x="7" y="7"/>
                    <a:pt x="7" y="7"/>
                    <a:pt x="7" y="7"/>
                  </a:cubicBezTo>
                  <a:cubicBezTo>
                    <a:pt x="8" y="8"/>
                    <a:pt x="7" y="9"/>
                    <a:pt x="6" y="9"/>
                  </a:cubicBezTo>
                  <a:cubicBezTo>
                    <a:pt x="6" y="10"/>
                    <a:pt x="6" y="10"/>
                    <a:pt x="5" y="1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380"/>
            <p:cNvSpPr>
              <a:spLocks/>
            </p:cNvSpPr>
            <p:nvPr/>
          </p:nvSpPr>
          <p:spPr bwMode="auto">
            <a:xfrm>
              <a:off x="10433051" y="8729662"/>
              <a:ext cx="36513" cy="26988"/>
            </a:xfrm>
            <a:custGeom>
              <a:avLst/>
              <a:gdLst>
                <a:gd name="T0" fmla="*/ 2 w 10"/>
                <a:gd name="T1" fmla="*/ 7 h 7"/>
                <a:gd name="T2" fmla="*/ 1 w 10"/>
                <a:gd name="T3" fmla="*/ 6 h 7"/>
                <a:gd name="T4" fmla="*/ 1 w 10"/>
                <a:gd name="T5" fmla="*/ 3 h 7"/>
                <a:gd name="T6" fmla="*/ 7 w 10"/>
                <a:gd name="T7" fmla="*/ 0 h 7"/>
                <a:gd name="T8" fmla="*/ 9 w 10"/>
                <a:gd name="T9" fmla="*/ 1 h 7"/>
                <a:gd name="T10" fmla="*/ 9 w 10"/>
                <a:gd name="T11" fmla="*/ 4 h 7"/>
                <a:gd name="T12" fmla="*/ 3 w 10"/>
                <a:gd name="T13" fmla="*/ 7 h 7"/>
                <a:gd name="T14" fmla="*/ 2 w 10"/>
                <a:gd name="T15" fmla="*/ 7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7">
                  <a:moveTo>
                    <a:pt x="2" y="7"/>
                  </a:moveTo>
                  <a:cubicBezTo>
                    <a:pt x="2" y="7"/>
                    <a:pt x="1" y="7"/>
                    <a:pt x="1" y="6"/>
                  </a:cubicBezTo>
                  <a:cubicBezTo>
                    <a:pt x="0" y="5"/>
                    <a:pt x="0" y="4"/>
                    <a:pt x="1" y="3"/>
                  </a:cubicBezTo>
                  <a:cubicBezTo>
                    <a:pt x="7" y="0"/>
                    <a:pt x="7" y="0"/>
                    <a:pt x="7" y="0"/>
                  </a:cubicBezTo>
                  <a:cubicBezTo>
                    <a:pt x="8" y="0"/>
                    <a:pt x="9" y="0"/>
                    <a:pt x="9" y="1"/>
                  </a:cubicBezTo>
                  <a:cubicBezTo>
                    <a:pt x="10" y="2"/>
                    <a:pt x="10" y="3"/>
                    <a:pt x="9" y="4"/>
                  </a:cubicBezTo>
                  <a:cubicBezTo>
                    <a:pt x="3" y="7"/>
                    <a:pt x="3" y="7"/>
                    <a:pt x="3" y="7"/>
                  </a:cubicBezTo>
                  <a:cubicBezTo>
                    <a:pt x="3" y="7"/>
                    <a:pt x="3" y="7"/>
                    <a:pt x="2" y="7"/>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381"/>
            <p:cNvSpPr>
              <a:spLocks/>
            </p:cNvSpPr>
            <p:nvPr/>
          </p:nvSpPr>
          <p:spPr bwMode="auto">
            <a:xfrm>
              <a:off x="11066463" y="8362950"/>
              <a:ext cx="34925" cy="30163"/>
            </a:xfrm>
            <a:custGeom>
              <a:avLst/>
              <a:gdLst>
                <a:gd name="T0" fmla="*/ 2 w 9"/>
                <a:gd name="T1" fmla="*/ 8 h 8"/>
                <a:gd name="T2" fmla="*/ 0 w 9"/>
                <a:gd name="T3" fmla="*/ 7 h 8"/>
                <a:gd name="T4" fmla="*/ 1 w 9"/>
                <a:gd name="T5" fmla="*/ 4 h 8"/>
                <a:gd name="T6" fmla="*/ 6 w 9"/>
                <a:gd name="T7" fmla="*/ 1 h 8"/>
                <a:gd name="T8" fmla="*/ 9 w 9"/>
                <a:gd name="T9" fmla="*/ 2 h 8"/>
                <a:gd name="T10" fmla="*/ 8 w 9"/>
                <a:gd name="T11" fmla="*/ 4 h 8"/>
                <a:gd name="T12" fmla="*/ 3 w 9"/>
                <a:gd name="T13" fmla="*/ 7 h 8"/>
                <a:gd name="T14" fmla="*/ 2 w 9"/>
                <a:gd name="T15" fmla="*/ 8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8">
                  <a:moveTo>
                    <a:pt x="2" y="8"/>
                  </a:moveTo>
                  <a:cubicBezTo>
                    <a:pt x="1" y="8"/>
                    <a:pt x="0" y="7"/>
                    <a:pt x="0" y="7"/>
                  </a:cubicBezTo>
                  <a:cubicBezTo>
                    <a:pt x="0" y="6"/>
                    <a:pt x="0" y="5"/>
                    <a:pt x="1" y="4"/>
                  </a:cubicBezTo>
                  <a:cubicBezTo>
                    <a:pt x="6" y="1"/>
                    <a:pt x="6" y="1"/>
                    <a:pt x="6" y="1"/>
                  </a:cubicBezTo>
                  <a:cubicBezTo>
                    <a:pt x="7" y="0"/>
                    <a:pt x="8" y="1"/>
                    <a:pt x="9" y="2"/>
                  </a:cubicBezTo>
                  <a:cubicBezTo>
                    <a:pt x="9" y="3"/>
                    <a:pt x="9" y="4"/>
                    <a:pt x="8" y="4"/>
                  </a:cubicBezTo>
                  <a:cubicBezTo>
                    <a:pt x="3" y="7"/>
                    <a:pt x="3" y="7"/>
                    <a:pt x="3" y="7"/>
                  </a:cubicBezTo>
                  <a:cubicBezTo>
                    <a:pt x="2" y="8"/>
                    <a:pt x="2" y="8"/>
                    <a:pt x="2" y="8"/>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382"/>
            <p:cNvSpPr>
              <a:spLocks/>
            </p:cNvSpPr>
            <p:nvPr/>
          </p:nvSpPr>
          <p:spPr bwMode="auto">
            <a:xfrm>
              <a:off x="10383838" y="8553450"/>
              <a:ext cx="38100" cy="15875"/>
            </a:xfrm>
            <a:custGeom>
              <a:avLst/>
              <a:gdLst>
                <a:gd name="T0" fmla="*/ 8 w 10"/>
                <a:gd name="T1" fmla="*/ 4 h 4"/>
                <a:gd name="T2" fmla="*/ 2 w 10"/>
                <a:gd name="T3" fmla="*/ 4 h 4"/>
                <a:gd name="T4" fmla="*/ 0 w 10"/>
                <a:gd name="T5" fmla="*/ 2 h 4"/>
                <a:gd name="T6" fmla="*/ 2 w 10"/>
                <a:gd name="T7" fmla="*/ 0 h 4"/>
                <a:gd name="T8" fmla="*/ 8 w 10"/>
                <a:gd name="T9" fmla="*/ 0 h 4"/>
                <a:gd name="T10" fmla="*/ 10 w 10"/>
                <a:gd name="T11" fmla="*/ 2 h 4"/>
                <a:gd name="T12" fmla="*/ 8 w 10"/>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8" y="4"/>
                  </a:moveTo>
                  <a:cubicBezTo>
                    <a:pt x="2" y="4"/>
                    <a:pt x="2" y="4"/>
                    <a:pt x="2" y="4"/>
                  </a:cubicBezTo>
                  <a:cubicBezTo>
                    <a:pt x="1" y="4"/>
                    <a:pt x="0" y="3"/>
                    <a:pt x="0" y="2"/>
                  </a:cubicBezTo>
                  <a:cubicBezTo>
                    <a:pt x="0" y="1"/>
                    <a:pt x="1" y="0"/>
                    <a:pt x="2" y="0"/>
                  </a:cubicBezTo>
                  <a:cubicBezTo>
                    <a:pt x="8" y="0"/>
                    <a:pt x="8" y="0"/>
                    <a:pt x="8" y="0"/>
                  </a:cubicBezTo>
                  <a:cubicBezTo>
                    <a:pt x="9" y="0"/>
                    <a:pt x="10" y="1"/>
                    <a:pt x="10" y="2"/>
                  </a:cubicBezTo>
                  <a:cubicBezTo>
                    <a:pt x="10" y="3"/>
                    <a:pt x="9" y="4"/>
                    <a:pt x="8" y="4"/>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383"/>
            <p:cNvSpPr>
              <a:spLocks/>
            </p:cNvSpPr>
            <p:nvPr/>
          </p:nvSpPr>
          <p:spPr bwMode="auto">
            <a:xfrm>
              <a:off x="11112501" y="8553450"/>
              <a:ext cx="36513" cy="15875"/>
            </a:xfrm>
            <a:custGeom>
              <a:avLst/>
              <a:gdLst>
                <a:gd name="T0" fmla="*/ 2 w 10"/>
                <a:gd name="T1" fmla="*/ 4 h 4"/>
                <a:gd name="T2" fmla="*/ 0 w 10"/>
                <a:gd name="T3" fmla="*/ 2 h 4"/>
                <a:gd name="T4" fmla="*/ 2 w 10"/>
                <a:gd name="T5" fmla="*/ 0 h 4"/>
                <a:gd name="T6" fmla="*/ 8 w 10"/>
                <a:gd name="T7" fmla="*/ 0 h 4"/>
                <a:gd name="T8" fmla="*/ 8 w 10"/>
                <a:gd name="T9" fmla="*/ 0 h 4"/>
                <a:gd name="T10" fmla="*/ 10 w 10"/>
                <a:gd name="T11" fmla="*/ 2 h 4"/>
                <a:gd name="T12" fmla="*/ 8 w 10"/>
                <a:gd name="T13" fmla="*/ 4 h 4"/>
                <a:gd name="T14" fmla="*/ 2 w 10"/>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4">
                  <a:moveTo>
                    <a:pt x="2" y="4"/>
                  </a:moveTo>
                  <a:cubicBezTo>
                    <a:pt x="1" y="4"/>
                    <a:pt x="0" y="3"/>
                    <a:pt x="0" y="2"/>
                  </a:cubicBezTo>
                  <a:cubicBezTo>
                    <a:pt x="0" y="1"/>
                    <a:pt x="1" y="0"/>
                    <a:pt x="2" y="0"/>
                  </a:cubicBezTo>
                  <a:cubicBezTo>
                    <a:pt x="8" y="0"/>
                    <a:pt x="8" y="0"/>
                    <a:pt x="8" y="0"/>
                  </a:cubicBezTo>
                  <a:cubicBezTo>
                    <a:pt x="8" y="0"/>
                    <a:pt x="8" y="0"/>
                    <a:pt x="8" y="0"/>
                  </a:cubicBezTo>
                  <a:cubicBezTo>
                    <a:pt x="10" y="0"/>
                    <a:pt x="10" y="1"/>
                    <a:pt x="10" y="2"/>
                  </a:cubicBezTo>
                  <a:cubicBezTo>
                    <a:pt x="10" y="3"/>
                    <a:pt x="10" y="4"/>
                    <a:pt x="8" y="4"/>
                  </a:cubicBezTo>
                  <a:cubicBezTo>
                    <a:pt x="2" y="4"/>
                    <a:pt x="2" y="4"/>
                    <a:pt x="2" y="4"/>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384"/>
            <p:cNvSpPr>
              <a:spLocks/>
            </p:cNvSpPr>
            <p:nvPr/>
          </p:nvSpPr>
          <p:spPr bwMode="auto">
            <a:xfrm>
              <a:off x="10758488" y="8905875"/>
              <a:ext cx="15875" cy="38100"/>
            </a:xfrm>
            <a:custGeom>
              <a:avLst/>
              <a:gdLst>
                <a:gd name="T0" fmla="*/ 2 w 4"/>
                <a:gd name="T1" fmla="*/ 10 h 10"/>
                <a:gd name="T2" fmla="*/ 2 w 4"/>
                <a:gd name="T3" fmla="*/ 10 h 10"/>
                <a:gd name="T4" fmla="*/ 0 w 4"/>
                <a:gd name="T5" fmla="*/ 8 h 10"/>
                <a:gd name="T6" fmla="*/ 0 w 4"/>
                <a:gd name="T7" fmla="*/ 2 h 10"/>
                <a:gd name="T8" fmla="*/ 2 w 4"/>
                <a:gd name="T9" fmla="*/ 0 h 10"/>
                <a:gd name="T10" fmla="*/ 2 w 4"/>
                <a:gd name="T11" fmla="*/ 0 h 10"/>
                <a:gd name="T12" fmla="*/ 4 w 4"/>
                <a:gd name="T13" fmla="*/ 2 h 10"/>
                <a:gd name="T14" fmla="*/ 4 w 4"/>
                <a:gd name="T15" fmla="*/ 8 h 10"/>
                <a:gd name="T16" fmla="*/ 2 w 4"/>
                <a:gd name="T17"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0">
                  <a:moveTo>
                    <a:pt x="2" y="10"/>
                  </a:moveTo>
                  <a:cubicBezTo>
                    <a:pt x="2" y="10"/>
                    <a:pt x="2" y="10"/>
                    <a:pt x="2" y="10"/>
                  </a:cubicBezTo>
                  <a:cubicBezTo>
                    <a:pt x="1" y="10"/>
                    <a:pt x="0" y="9"/>
                    <a:pt x="0" y="8"/>
                  </a:cubicBezTo>
                  <a:cubicBezTo>
                    <a:pt x="0" y="2"/>
                    <a:pt x="0" y="2"/>
                    <a:pt x="0" y="2"/>
                  </a:cubicBezTo>
                  <a:cubicBezTo>
                    <a:pt x="0" y="1"/>
                    <a:pt x="1" y="0"/>
                    <a:pt x="2" y="0"/>
                  </a:cubicBezTo>
                  <a:cubicBezTo>
                    <a:pt x="2" y="0"/>
                    <a:pt x="2" y="0"/>
                    <a:pt x="2" y="0"/>
                  </a:cubicBezTo>
                  <a:cubicBezTo>
                    <a:pt x="3" y="0"/>
                    <a:pt x="4" y="1"/>
                    <a:pt x="4" y="2"/>
                  </a:cubicBezTo>
                  <a:cubicBezTo>
                    <a:pt x="4" y="8"/>
                    <a:pt x="4" y="8"/>
                    <a:pt x="4" y="8"/>
                  </a:cubicBezTo>
                  <a:cubicBezTo>
                    <a:pt x="4" y="9"/>
                    <a:pt x="3" y="10"/>
                    <a:pt x="2" y="1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385"/>
            <p:cNvSpPr>
              <a:spLocks/>
            </p:cNvSpPr>
            <p:nvPr/>
          </p:nvSpPr>
          <p:spPr bwMode="auto">
            <a:xfrm>
              <a:off x="10758488" y="8178800"/>
              <a:ext cx="15875" cy="36513"/>
            </a:xfrm>
            <a:custGeom>
              <a:avLst/>
              <a:gdLst>
                <a:gd name="T0" fmla="*/ 2 w 4"/>
                <a:gd name="T1" fmla="*/ 10 h 10"/>
                <a:gd name="T2" fmla="*/ 0 w 4"/>
                <a:gd name="T3" fmla="*/ 8 h 10"/>
                <a:gd name="T4" fmla="*/ 0 w 4"/>
                <a:gd name="T5" fmla="*/ 2 h 10"/>
                <a:gd name="T6" fmla="*/ 2 w 4"/>
                <a:gd name="T7" fmla="*/ 0 h 10"/>
                <a:gd name="T8" fmla="*/ 4 w 4"/>
                <a:gd name="T9" fmla="*/ 2 h 10"/>
                <a:gd name="T10" fmla="*/ 4 w 4"/>
                <a:gd name="T11" fmla="*/ 8 h 10"/>
                <a:gd name="T12" fmla="*/ 2 w 4"/>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4" h="10">
                  <a:moveTo>
                    <a:pt x="2" y="10"/>
                  </a:moveTo>
                  <a:cubicBezTo>
                    <a:pt x="1" y="10"/>
                    <a:pt x="0" y="9"/>
                    <a:pt x="0" y="8"/>
                  </a:cubicBezTo>
                  <a:cubicBezTo>
                    <a:pt x="0" y="2"/>
                    <a:pt x="0" y="2"/>
                    <a:pt x="0" y="2"/>
                  </a:cubicBezTo>
                  <a:cubicBezTo>
                    <a:pt x="0" y="0"/>
                    <a:pt x="1" y="0"/>
                    <a:pt x="2" y="0"/>
                  </a:cubicBezTo>
                  <a:cubicBezTo>
                    <a:pt x="3" y="0"/>
                    <a:pt x="4" y="0"/>
                    <a:pt x="4" y="2"/>
                  </a:cubicBezTo>
                  <a:cubicBezTo>
                    <a:pt x="4" y="8"/>
                    <a:pt x="4" y="8"/>
                    <a:pt x="4" y="8"/>
                  </a:cubicBezTo>
                  <a:cubicBezTo>
                    <a:pt x="4" y="9"/>
                    <a:pt x="3" y="10"/>
                    <a:pt x="2" y="10"/>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386"/>
            <p:cNvSpPr>
              <a:spLocks/>
            </p:cNvSpPr>
            <p:nvPr/>
          </p:nvSpPr>
          <p:spPr bwMode="auto">
            <a:xfrm>
              <a:off x="10752138" y="8542337"/>
              <a:ext cx="176213" cy="277813"/>
            </a:xfrm>
            <a:custGeom>
              <a:avLst/>
              <a:gdLst>
                <a:gd name="T0" fmla="*/ 42 w 47"/>
                <a:gd name="T1" fmla="*/ 74 h 74"/>
                <a:gd name="T2" fmla="*/ 39 w 47"/>
                <a:gd name="T3" fmla="*/ 72 h 74"/>
                <a:gd name="T4" fmla="*/ 1 w 47"/>
                <a:gd name="T5" fmla="*/ 7 h 74"/>
                <a:gd name="T6" fmla="*/ 2 w 47"/>
                <a:gd name="T7" fmla="*/ 1 h 74"/>
                <a:gd name="T8" fmla="*/ 8 w 47"/>
                <a:gd name="T9" fmla="*/ 3 h 74"/>
                <a:gd name="T10" fmla="*/ 46 w 47"/>
                <a:gd name="T11" fmla="*/ 68 h 74"/>
                <a:gd name="T12" fmla="*/ 44 w 47"/>
                <a:gd name="T13" fmla="*/ 73 h 74"/>
                <a:gd name="T14" fmla="*/ 42 w 47"/>
                <a:gd name="T15" fmla="*/ 74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7" h="74">
                  <a:moveTo>
                    <a:pt x="42" y="74"/>
                  </a:moveTo>
                  <a:cubicBezTo>
                    <a:pt x="41" y="74"/>
                    <a:pt x="40" y="73"/>
                    <a:pt x="39" y="72"/>
                  </a:cubicBezTo>
                  <a:cubicBezTo>
                    <a:pt x="1" y="7"/>
                    <a:pt x="1" y="7"/>
                    <a:pt x="1" y="7"/>
                  </a:cubicBezTo>
                  <a:cubicBezTo>
                    <a:pt x="0" y="5"/>
                    <a:pt x="0" y="2"/>
                    <a:pt x="2" y="1"/>
                  </a:cubicBezTo>
                  <a:cubicBezTo>
                    <a:pt x="4" y="0"/>
                    <a:pt x="7" y="1"/>
                    <a:pt x="8" y="3"/>
                  </a:cubicBezTo>
                  <a:cubicBezTo>
                    <a:pt x="46" y="68"/>
                    <a:pt x="46" y="68"/>
                    <a:pt x="46" y="68"/>
                  </a:cubicBezTo>
                  <a:cubicBezTo>
                    <a:pt x="47" y="70"/>
                    <a:pt x="46" y="72"/>
                    <a:pt x="44" y="73"/>
                  </a:cubicBezTo>
                  <a:cubicBezTo>
                    <a:pt x="44" y="74"/>
                    <a:pt x="43" y="74"/>
                    <a:pt x="42" y="74"/>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387"/>
            <p:cNvSpPr>
              <a:spLocks/>
            </p:cNvSpPr>
            <p:nvPr/>
          </p:nvSpPr>
          <p:spPr bwMode="auto">
            <a:xfrm>
              <a:off x="10567988" y="8550275"/>
              <a:ext cx="209550" cy="146050"/>
            </a:xfrm>
            <a:custGeom>
              <a:avLst/>
              <a:gdLst>
                <a:gd name="T0" fmla="*/ 4 w 56"/>
                <a:gd name="T1" fmla="*/ 39 h 39"/>
                <a:gd name="T2" fmla="*/ 1 w 56"/>
                <a:gd name="T3" fmla="*/ 37 h 39"/>
                <a:gd name="T4" fmla="*/ 2 w 56"/>
                <a:gd name="T5" fmla="*/ 31 h 39"/>
                <a:gd name="T6" fmla="*/ 50 w 56"/>
                <a:gd name="T7" fmla="*/ 1 h 39"/>
                <a:gd name="T8" fmla="*/ 55 w 56"/>
                <a:gd name="T9" fmla="*/ 2 h 39"/>
                <a:gd name="T10" fmla="*/ 54 w 56"/>
                <a:gd name="T11" fmla="*/ 8 h 39"/>
                <a:gd name="T12" fmla="*/ 6 w 56"/>
                <a:gd name="T13" fmla="*/ 38 h 39"/>
                <a:gd name="T14" fmla="*/ 4 w 56"/>
                <a:gd name="T15" fmla="*/ 39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6" h="39">
                  <a:moveTo>
                    <a:pt x="4" y="39"/>
                  </a:moveTo>
                  <a:cubicBezTo>
                    <a:pt x="3" y="39"/>
                    <a:pt x="2" y="38"/>
                    <a:pt x="1" y="37"/>
                  </a:cubicBezTo>
                  <a:cubicBezTo>
                    <a:pt x="0" y="35"/>
                    <a:pt x="0" y="33"/>
                    <a:pt x="2" y="31"/>
                  </a:cubicBezTo>
                  <a:cubicBezTo>
                    <a:pt x="50" y="1"/>
                    <a:pt x="50" y="1"/>
                    <a:pt x="50" y="1"/>
                  </a:cubicBezTo>
                  <a:cubicBezTo>
                    <a:pt x="52" y="0"/>
                    <a:pt x="54" y="0"/>
                    <a:pt x="55" y="2"/>
                  </a:cubicBezTo>
                  <a:cubicBezTo>
                    <a:pt x="56" y="4"/>
                    <a:pt x="56" y="6"/>
                    <a:pt x="54" y="8"/>
                  </a:cubicBezTo>
                  <a:cubicBezTo>
                    <a:pt x="6" y="38"/>
                    <a:pt x="6" y="38"/>
                    <a:pt x="6" y="38"/>
                  </a:cubicBezTo>
                  <a:cubicBezTo>
                    <a:pt x="6" y="39"/>
                    <a:pt x="5" y="39"/>
                    <a:pt x="4" y="39"/>
                  </a:cubicBez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0" name="Oval 388"/>
            <p:cNvSpPr>
              <a:spLocks noChangeArrowheads="1"/>
            </p:cNvSpPr>
            <p:nvPr/>
          </p:nvSpPr>
          <p:spPr bwMode="auto">
            <a:xfrm>
              <a:off x="10725151" y="8520112"/>
              <a:ext cx="82550" cy="82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1" name="Oval 389"/>
            <p:cNvSpPr>
              <a:spLocks noChangeArrowheads="1"/>
            </p:cNvSpPr>
            <p:nvPr/>
          </p:nvSpPr>
          <p:spPr bwMode="auto">
            <a:xfrm>
              <a:off x="10744201" y="8539162"/>
              <a:ext cx="44450" cy="4445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390"/>
            <p:cNvSpPr>
              <a:spLocks/>
            </p:cNvSpPr>
            <p:nvPr/>
          </p:nvSpPr>
          <p:spPr bwMode="auto">
            <a:xfrm>
              <a:off x="11060113" y="8121650"/>
              <a:ext cx="107950" cy="101600"/>
            </a:xfrm>
            <a:custGeom>
              <a:avLst/>
              <a:gdLst>
                <a:gd name="T0" fmla="*/ 29 w 29"/>
                <a:gd name="T1" fmla="*/ 0 h 27"/>
                <a:gd name="T2" fmla="*/ 6 w 29"/>
                <a:gd name="T3" fmla="*/ 0 h 27"/>
                <a:gd name="T4" fmla="*/ 1 w 29"/>
                <a:gd name="T5" fmla="*/ 10 h 27"/>
                <a:gd name="T6" fmla="*/ 1 w 29"/>
                <a:gd name="T7" fmla="*/ 17 h 27"/>
                <a:gd name="T8" fmla="*/ 2 w 29"/>
                <a:gd name="T9" fmla="*/ 27 h 27"/>
                <a:gd name="T10" fmla="*/ 29 w 29"/>
                <a:gd name="T11" fmla="*/ 27 h 27"/>
                <a:gd name="T12" fmla="*/ 29 w 29"/>
                <a:gd name="T13" fmla="*/ 0 h 27"/>
              </a:gdLst>
              <a:ahLst/>
              <a:cxnLst>
                <a:cxn ang="0">
                  <a:pos x="T0" y="T1"/>
                </a:cxn>
                <a:cxn ang="0">
                  <a:pos x="T2" y="T3"/>
                </a:cxn>
                <a:cxn ang="0">
                  <a:pos x="T4" y="T5"/>
                </a:cxn>
                <a:cxn ang="0">
                  <a:pos x="T6" y="T7"/>
                </a:cxn>
                <a:cxn ang="0">
                  <a:pos x="T8" y="T9"/>
                </a:cxn>
                <a:cxn ang="0">
                  <a:pos x="T10" y="T11"/>
                </a:cxn>
                <a:cxn ang="0">
                  <a:pos x="T12" y="T13"/>
                </a:cxn>
              </a:cxnLst>
              <a:rect l="0" t="0" r="r" b="b"/>
              <a:pathLst>
                <a:path w="29" h="27">
                  <a:moveTo>
                    <a:pt x="29" y="0"/>
                  </a:moveTo>
                  <a:cubicBezTo>
                    <a:pt x="6" y="0"/>
                    <a:pt x="6" y="0"/>
                    <a:pt x="6" y="0"/>
                  </a:cubicBezTo>
                  <a:cubicBezTo>
                    <a:pt x="3" y="0"/>
                    <a:pt x="1" y="4"/>
                    <a:pt x="1" y="10"/>
                  </a:cubicBezTo>
                  <a:cubicBezTo>
                    <a:pt x="1" y="17"/>
                    <a:pt x="1" y="17"/>
                    <a:pt x="1" y="17"/>
                  </a:cubicBezTo>
                  <a:cubicBezTo>
                    <a:pt x="1" y="22"/>
                    <a:pt x="0" y="27"/>
                    <a:pt x="2" y="27"/>
                  </a:cubicBezTo>
                  <a:cubicBezTo>
                    <a:pt x="29" y="27"/>
                    <a:pt x="29" y="27"/>
                    <a:pt x="29" y="27"/>
                  </a:cubicBezTo>
                  <a:lnTo>
                    <a:pt x="29"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391"/>
            <p:cNvSpPr>
              <a:spLocks/>
            </p:cNvSpPr>
            <p:nvPr/>
          </p:nvSpPr>
          <p:spPr bwMode="auto">
            <a:xfrm>
              <a:off x="10936288" y="8126412"/>
              <a:ext cx="119063" cy="96838"/>
            </a:xfrm>
            <a:custGeom>
              <a:avLst/>
              <a:gdLst>
                <a:gd name="T0" fmla="*/ 32 w 32"/>
                <a:gd name="T1" fmla="*/ 22 h 26"/>
                <a:gd name="T2" fmla="*/ 13 w 32"/>
                <a:gd name="T3" fmla="*/ 3 h 26"/>
                <a:gd name="T4" fmla="*/ 2 w 32"/>
                <a:gd name="T5" fmla="*/ 3 h 26"/>
                <a:gd name="T6" fmla="*/ 0 w 32"/>
                <a:gd name="T7" fmla="*/ 5 h 26"/>
                <a:gd name="T8" fmla="*/ 0 w 32"/>
                <a:gd name="T9" fmla="*/ 5 h 26"/>
                <a:gd name="T10" fmla="*/ 21 w 32"/>
                <a:gd name="T11" fmla="*/ 26 h 26"/>
                <a:gd name="T12" fmla="*/ 32 w 32"/>
                <a:gd name="T13" fmla="*/ 22 h 26"/>
              </a:gdLst>
              <a:ahLst/>
              <a:cxnLst>
                <a:cxn ang="0">
                  <a:pos x="T0" y="T1"/>
                </a:cxn>
                <a:cxn ang="0">
                  <a:pos x="T2" y="T3"/>
                </a:cxn>
                <a:cxn ang="0">
                  <a:pos x="T4" y="T5"/>
                </a:cxn>
                <a:cxn ang="0">
                  <a:pos x="T6" y="T7"/>
                </a:cxn>
                <a:cxn ang="0">
                  <a:pos x="T8" y="T9"/>
                </a:cxn>
                <a:cxn ang="0">
                  <a:pos x="T10" y="T11"/>
                </a:cxn>
                <a:cxn ang="0">
                  <a:pos x="T12" y="T13"/>
                </a:cxn>
              </a:cxnLst>
              <a:rect l="0" t="0" r="r" b="b"/>
              <a:pathLst>
                <a:path w="32" h="26">
                  <a:moveTo>
                    <a:pt x="32" y="22"/>
                  </a:moveTo>
                  <a:cubicBezTo>
                    <a:pt x="13" y="3"/>
                    <a:pt x="13" y="3"/>
                    <a:pt x="13" y="3"/>
                  </a:cubicBezTo>
                  <a:cubicBezTo>
                    <a:pt x="10" y="0"/>
                    <a:pt x="5" y="0"/>
                    <a:pt x="2" y="3"/>
                  </a:cubicBezTo>
                  <a:cubicBezTo>
                    <a:pt x="0" y="5"/>
                    <a:pt x="0" y="5"/>
                    <a:pt x="0" y="5"/>
                  </a:cubicBezTo>
                  <a:cubicBezTo>
                    <a:pt x="0" y="5"/>
                    <a:pt x="0" y="5"/>
                    <a:pt x="0" y="5"/>
                  </a:cubicBezTo>
                  <a:cubicBezTo>
                    <a:pt x="21" y="26"/>
                    <a:pt x="21" y="26"/>
                    <a:pt x="21" y="26"/>
                  </a:cubicBezTo>
                  <a:lnTo>
                    <a:pt x="32" y="2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392"/>
            <p:cNvSpPr>
              <a:spLocks/>
            </p:cNvSpPr>
            <p:nvPr/>
          </p:nvSpPr>
          <p:spPr bwMode="auto">
            <a:xfrm>
              <a:off x="10980738" y="8148637"/>
              <a:ext cx="134938" cy="74613"/>
            </a:xfrm>
            <a:custGeom>
              <a:avLst/>
              <a:gdLst>
                <a:gd name="T0" fmla="*/ 28 w 36"/>
                <a:gd name="T1" fmla="*/ 0 h 20"/>
                <a:gd name="T2" fmla="*/ 14 w 36"/>
                <a:gd name="T3" fmla="*/ 9 h 20"/>
                <a:gd name="T4" fmla="*/ 0 w 36"/>
                <a:gd name="T5" fmla="*/ 10 h 20"/>
                <a:gd name="T6" fmla="*/ 9 w 36"/>
                <a:gd name="T7" fmla="*/ 20 h 20"/>
                <a:gd name="T8" fmla="*/ 36 w 36"/>
                <a:gd name="T9" fmla="*/ 19 h 20"/>
                <a:gd name="T10" fmla="*/ 28 w 36"/>
                <a:gd name="T11" fmla="*/ 0 h 20"/>
              </a:gdLst>
              <a:ahLst/>
              <a:cxnLst>
                <a:cxn ang="0">
                  <a:pos x="T0" y="T1"/>
                </a:cxn>
                <a:cxn ang="0">
                  <a:pos x="T2" y="T3"/>
                </a:cxn>
                <a:cxn ang="0">
                  <a:pos x="T4" y="T5"/>
                </a:cxn>
                <a:cxn ang="0">
                  <a:pos x="T6" y="T7"/>
                </a:cxn>
                <a:cxn ang="0">
                  <a:pos x="T8" y="T9"/>
                </a:cxn>
                <a:cxn ang="0">
                  <a:pos x="T10" y="T11"/>
                </a:cxn>
              </a:cxnLst>
              <a:rect l="0" t="0" r="r" b="b"/>
              <a:pathLst>
                <a:path w="36" h="20">
                  <a:moveTo>
                    <a:pt x="28" y="0"/>
                  </a:moveTo>
                  <a:cubicBezTo>
                    <a:pt x="14" y="9"/>
                    <a:pt x="14" y="9"/>
                    <a:pt x="14" y="9"/>
                  </a:cubicBezTo>
                  <a:cubicBezTo>
                    <a:pt x="12" y="9"/>
                    <a:pt x="1" y="9"/>
                    <a:pt x="0" y="10"/>
                  </a:cubicBezTo>
                  <a:cubicBezTo>
                    <a:pt x="9" y="20"/>
                    <a:pt x="9" y="20"/>
                    <a:pt x="9" y="20"/>
                  </a:cubicBezTo>
                  <a:cubicBezTo>
                    <a:pt x="36" y="19"/>
                    <a:pt x="36" y="19"/>
                    <a:pt x="36" y="19"/>
                  </a:cubicBezTo>
                  <a:lnTo>
                    <a:pt x="2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393"/>
            <p:cNvSpPr>
              <a:spLocks/>
            </p:cNvSpPr>
            <p:nvPr/>
          </p:nvSpPr>
          <p:spPr bwMode="auto">
            <a:xfrm>
              <a:off x="10834688" y="8024812"/>
              <a:ext cx="228600" cy="157163"/>
            </a:xfrm>
            <a:custGeom>
              <a:avLst/>
              <a:gdLst>
                <a:gd name="T0" fmla="*/ 0 w 61"/>
                <a:gd name="T1" fmla="*/ 0 h 42"/>
                <a:gd name="T2" fmla="*/ 26 w 61"/>
                <a:gd name="T3" fmla="*/ 0 h 42"/>
                <a:gd name="T4" fmla="*/ 26 w 61"/>
                <a:gd name="T5" fmla="*/ 0 h 42"/>
                <a:gd name="T6" fmla="*/ 28 w 61"/>
                <a:gd name="T7" fmla="*/ 0 h 42"/>
                <a:gd name="T8" fmla="*/ 59 w 61"/>
                <a:gd name="T9" fmla="*/ 31 h 42"/>
                <a:gd name="T10" fmla="*/ 59 w 61"/>
                <a:gd name="T11" fmla="*/ 39 h 42"/>
                <a:gd name="T12" fmla="*/ 51 w 61"/>
                <a:gd name="T13" fmla="*/ 39 h 42"/>
                <a:gd name="T14" fmla="*/ 24 w 61"/>
                <a:gd name="T15" fmla="*/ 12 h 42"/>
                <a:gd name="T16" fmla="*/ 8 w 61"/>
                <a:gd name="T17" fmla="*/ 12 h 42"/>
                <a:gd name="T18" fmla="*/ 0 w 61"/>
                <a:gd name="T19" fmla="*/ 3 h 42"/>
                <a:gd name="T20" fmla="*/ 0 w 61"/>
                <a:gd name="T21" fmla="*/ 1 h 42"/>
                <a:gd name="T22" fmla="*/ 0 w 61"/>
                <a:gd name="T23" fmla="*/ 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 h="42">
                  <a:moveTo>
                    <a:pt x="0" y="0"/>
                  </a:moveTo>
                  <a:cubicBezTo>
                    <a:pt x="26" y="0"/>
                    <a:pt x="26" y="0"/>
                    <a:pt x="26" y="0"/>
                  </a:cubicBezTo>
                  <a:cubicBezTo>
                    <a:pt x="26" y="0"/>
                    <a:pt x="26" y="0"/>
                    <a:pt x="26" y="0"/>
                  </a:cubicBezTo>
                  <a:cubicBezTo>
                    <a:pt x="28" y="0"/>
                    <a:pt x="28" y="0"/>
                    <a:pt x="28" y="0"/>
                  </a:cubicBezTo>
                  <a:cubicBezTo>
                    <a:pt x="59" y="31"/>
                    <a:pt x="59" y="31"/>
                    <a:pt x="59" y="31"/>
                  </a:cubicBezTo>
                  <a:cubicBezTo>
                    <a:pt x="61" y="34"/>
                    <a:pt x="61" y="37"/>
                    <a:pt x="59" y="39"/>
                  </a:cubicBezTo>
                  <a:cubicBezTo>
                    <a:pt x="57" y="42"/>
                    <a:pt x="53" y="42"/>
                    <a:pt x="51" y="39"/>
                  </a:cubicBezTo>
                  <a:cubicBezTo>
                    <a:pt x="24" y="12"/>
                    <a:pt x="24" y="12"/>
                    <a:pt x="24" y="12"/>
                  </a:cubicBezTo>
                  <a:cubicBezTo>
                    <a:pt x="8" y="12"/>
                    <a:pt x="8" y="12"/>
                    <a:pt x="8" y="12"/>
                  </a:cubicBezTo>
                  <a:cubicBezTo>
                    <a:pt x="4" y="12"/>
                    <a:pt x="0" y="8"/>
                    <a:pt x="0" y="3"/>
                  </a:cubicBezTo>
                  <a:cubicBezTo>
                    <a:pt x="0" y="1"/>
                    <a:pt x="0" y="1"/>
                    <a:pt x="0" y="1"/>
                  </a:cubicBezTo>
                  <a:cubicBezTo>
                    <a:pt x="0" y="0"/>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394"/>
            <p:cNvSpPr>
              <a:spLocks/>
            </p:cNvSpPr>
            <p:nvPr/>
          </p:nvSpPr>
          <p:spPr bwMode="auto">
            <a:xfrm>
              <a:off x="10950576" y="8027987"/>
              <a:ext cx="184150" cy="187325"/>
            </a:xfrm>
            <a:custGeom>
              <a:avLst/>
              <a:gdLst>
                <a:gd name="T0" fmla="*/ 52 w 116"/>
                <a:gd name="T1" fmla="*/ 97 h 118"/>
                <a:gd name="T2" fmla="*/ 33 w 116"/>
                <a:gd name="T3" fmla="*/ 76 h 118"/>
                <a:gd name="T4" fmla="*/ 9 w 116"/>
                <a:gd name="T5" fmla="*/ 52 h 118"/>
                <a:gd name="T6" fmla="*/ 0 w 116"/>
                <a:gd name="T7" fmla="*/ 43 h 118"/>
                <a:gd name="T8" fmla="*/ 52 w 116"/>
                <a:gd name="T9" fmla="*/ 0 h 118"/>
                <a:gd name="T10" fmla="*/ 83 w 116"/>
                <a:gd name="T11" fmla="*/ 31 h 118"/>
                <a:gd name="T12" fmla="*/ 102 w 116"/>
                <a:gd name="T13" fmla="*/ 66 h 118"/>
                <a:gd name="T14" fmla="*/ 116 w 116"/>
                <a:gd name="T15" fmla="*/ 78 h 118"/>
                <a:gd name="T16" fmla="*/ 76 w 116"/>
                <a:gd name="T17" fmla="*/ 118 h 118"/>
                <a:gd name="T18" fmla="*/ 52 w 116"/>
                <a:gd name="T19" fmla="*/ 97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6" h="118">
                  <a:moveTo>
                    <a:pt x="52" y="97"/>
                  </a:moveTo>
                  <a:lnTo>
                    <a:pt x="33" y="76"/>
                  </a:lnTo>
                  <a:lnTo>
                    <a:pt x="9" y="52"/>
                  </a:lnTo>
                  <a:lnTo>
                    <a:pt x="0" y="43"/>
                  </a:lnTo>
                  <a:lnTo>
                    <a:pt x="52" y="0"/>
                  </a:lnTo>
                  <a:lnTo>
                    <a:pt x="83" y="31"/>
                  </a:lnTo>
                  <a:lnTo>
                    <a:pt x="102" y="66"/>
                  </a:lnTo>
                  <a:lnTo>
                    <a:pt x="116" y="78"/>
                  </a:lnTo>
                  <a:lnTo>
                    <a:pt x="76" y="118"/>
                  </a:lnTo>
                  <a:lnTo>
                    <a:pt x="52" y="9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395"/>
            <p:cNvSpPr>
              <a:spLocks/>
            </p:cNvSpPr>
            <p:nvPr/>
          </p:nvSpPr>
          <p:spPr bwMode="auto">
            <a:xfrm>
              <a:off x="10947401" y="8027987"/>
              <a:ext cx="160338" cy="153988"/>
            </a:xfrm>
            <a:custGeom>
              <a:avLst/>
              <a:gdLst>
                <a:gd name="T0" fmla="*/ 27 w 43"/>
                <a:gd name="T1" fmla="*/ 27 h 41"/>
                <a:gd name="T2" fmla="*/ 0 w 43"/>
                <a:gd name="T3" fmla="*/ 0 h 41"/>
                <a:gd name="T4" fmla="*/ 8 w 43"/>
                <a:gd name="T5" fmla="*/ 0 h 41"/>
                <a:gd name="T6" fmla="*/ 8 w 43"/>
                <a:gd name="T7" fmla="*/ 0 h 41"/>
                <a:gd name="T8" fmla="*/ 11 w 43"/>
                <a:gd name="T9" fmla="*/ 0 h 41"/>
                <a:gd name="T10" fmla="*/ 41 w 43"/>
                <a:gd name="T11" fmla="*/ 31 h 41"/>
                <a:gd name="T12" fmla="*/ 41 w 43"/>
                <a:gd name="T13" fmla="*/ 39 h 41"/>
                <a:gd name="T14" fmla="*/ 33 w 43"/>
                <a:gd name="T15" fmla="*/ 39 h 41"/>
                <a:gd name="T16" fmla="*/ 28 w 43"/>
                <a:gd name="T17" fmla="*/ 33 h 41"/>
                <a:gd name="T18" fmla="*/ 27 w 43"/>
                <a:gd name="T19" fmla="*/ 27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 h="41">
                  <a:moveTo>
                    <a:pt x="27" y="27"/>
                  </a:moveTo>
                  <a:cubicBezTo>
                    <a:pt x="0" y="0"/>
                    <a:pt x="0" y="0"/>
                    <a:pt x="0" y="0"/>
                  </a:cubicBezTo>
                  <a:cubicBezTo>
                    <a:pt x="8" y="0"/>
                    <a:pt x="8" y="0"/>
                    <a:pt x="8" y="0"/>
                  </a:cubicBezTo>
                  <a:cubicBezTo>
                    <a:pt x="8" y="0"/>
                    <a:pt x="8" y="0"/>
                    <a:pt x="8" y="0"/>
                  </a:cubicBezTo>
                  <a:cubicBezTo>
                    <a:pt x="11" y="0"/>
                    <a:pt x="11" y="0"/>
                    <a:pt x="11" y="0"/>
                  </a:cubicBezTo>
                  <a:cubicBezTo>
                    <a:pt x="41" y="31"/>
                    <a:pt x="41" y="31"/>
                    <a:pt x="41" y="31"/>
                  </a:cubicBezTo>
                  <a:cubicBezTo>
                    <a:pt x="43" y="33"/>
                    <a:pt x="43" y="37"/>
                    <a:pt x="41" y="39"/>
                  </a:cubicBezTo>
                  <a:cubicBezTo>
                    <a:pt x="39" y="41"/>
                    <a:pt x="35" y="41"/>
                    <a:pt x="33" y="39"/>
                  </a:cubicBezTo>
                  <a:cubicBezTo>
                    <a:pt x="28" y="33"/>
                    <a:pt x="28" y="33"/>
                    <a:pt x="28" y="33"/>
                  </a:cubicBezTo>
                  <a:cubicBezTo>
                    <a:pt x="29" y="31"/>
                    <a:pt x="28" y="29"/>
                    <a:pt x="27" y="2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396"/>
            <p:cNvSpPr>
              <a:spLocks/>
            </p:cNvSpPr>
            <p:nvPr/>
          </p:nvSpPr>
          <p:spPr bwMode="auto">
            <a:xfrm>
              <a:off x="10991851" y="8024812"/>
              <a:ext cx="93663" cy="96838"/>
            </a:xfrm>
            <a:custGeom>
              <a:avLst/>
              <a:gdLst>
                <a:gd name="T0" fmla="*/ 59 w 59"/>
                <a:gd name="T1" fmla="*/ 61 h 61"/>
                <a:gd name="T2" fmla="*/ 0 w 59"/>
                <a:gd name="T3" fmla="*/ 0 h 61"/>
                <a:gd name="T4" fmla="*/ 21 w 59"/>
                <a:gd name="T5" fmla="*/ 0 h 61"/>
                <a:gd name="T6" fmla="*/ 21 w 59"/>
                <a:gd name="T7" fmla="*/ 0 h 61"/>
                <a:gd name="T8" fmla="*/ 26 w 59"/>
                <a:gd name="T9" fmla="*/ 2 h 61"/>
                <a:gd name="T10" fmla="*/ 59 w 59"/>
                <a:gd name="T11" fmla="*/ 35 h 61"/>
                <a:gd name="T12" fmla="*/ 59 w 59"/>
                <a:gd name="T13" fmla="*/ 61 h 61"/>
              </a:gdLst>
              <a:ahLst/>
              <a:cxnLst>
                <a:cxn ang="0">
                  <a:pos x="T0" y="T1"/>
                </a:cxn>
                <a:cxn ang="0">
                  <a:pos x="T2" y="T3"/>
                </a:cxn>
                <a:cxn ang="0">
                  <a:pos x="T4" y="T5"/>
                </a:cxn>
                <a:cxn ang="0">
                  <a:pos x="T6" y="T7"/>
                </a:cxn>
                <a:cxn ang="0">
                  <a:pos x="T8" y="T9"/>
                </a:cxn>
                <a:cxn ang="0">
                  <a:pos x="T10" y="T11"/>
                </a:cxn>
                <a:cxn ang="0">
                  <a:pos x="T12" y="T13"/>
                </a:cxn>
              </a:cxnLst>
              <a:rect l="0" t="0" r="r" b="b"/>
              <a:pathLst>
                <a:path w="59" h="61">
                  <a:moveTo>
                    <a:pt x="59" y="61"/>
                  </a:moveTo>
                  <a:lnTo>
                    <a:pt x="0" y="0"/>
                  </a:lnTo>
                  <a:lnTo>
                    <a:pt x="21" y="0"/>
                  </a:lnTo>
                  <a:lnTo>
                    <a:pt x="21" y="0"/>
                  </a:lnTo>
                  <a:lnTo>
                    <a:pt x="26" y="2"/>
                  </a:lnTo>
                  <a:lnTo>
                    <a:pt x="59" y="35"/>
                  </a:lnTo>
                  <a:lnTo>
                    <a:pt x="59" y="6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397"/>
            <p:cNvSpPr>
              <a:spLocks/>
            </p:cNvSpPr>
            <p:nvPr/>
          </p:nvSpPr>
          <p:spPr bwMode="auto">
            <a:xfrm>
              <a:off x="10995026" y="8058150"/>
              <a:ext cx="139700" cy="139700"/>
            </a:xfrm>
            <a:custGeom>
              <a:avLst/>
              <a:gdLst>
                <a:gd name="T0" fmla="*/ 33 w 37"/>
                <a:gd name="T1" fmla="*/ 15 h 37"/>
                <a:gd name="T2" fmla="*/ 33 w 37"/>
                <a:gd name="T3" fmla="*/ 29 h 37"/>
                <a:gd name="T4" fmla="*/ 29 w 37"/>
                <a:gd name="T5" fmla="*/ 33 h 37"/>
                <a:gd name="T6" fmla="*/ 15 w 37"/>
                <a:gd name="T7" fmla="*/ 33 h 37"/>
                <a:gd name="T8" fmla="*/ 4 w 37"/>
                <a:gd name="T9" fmla="*/ 22 h 37"/>
                <a:gd name="T10" fmla="*/ 4 w 37"/>
                <a:gd name="T11" fmla="*/ 8 h 37"/>
                <a:gd name="T12" fmla="*/ 9 w 37"/>
                <a:gd name="T13" fmla="*/ 4 h 37"/>
                <a:gd name="T14" fmla="*/ 22 w 37"/>
                <a:gd name="T15" fmla="*/ 4 h 37"/>
                <a:gd name="T16" fmla="*/ 33 w 37"/>
                <a:gd name="T17" fmla="*/ 15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 h="37">
                  <a:moveTo>
                    <a:pt x="33" y="15"/>
                  </a:moveTo>
                  <a:cubicBezTo>
                    <a:pt x="37" y="19"/>
                    <a:pt x="37" y="25"/>
                    <a:pt x="33" y="29"/>
                  </a:cubicBezTo>
                  <a:cubicBezTo>
                    <a:pt x="29" y="33"/>
                    <a:pt x="29" y="33"/>
                    <a:pt x="29" y="33"/>
                  </a:cubicBezTo>
                  <a:cubicBezTo>
                    <a:pt x="25" y="37"/>
                    <a:pt x="19" y="37"/>
                    <a:pt x="15" y="33"/>
                  </a:cubicBezTo>
                  <a:cubicBezTo>
                    <a:pt x="4" y="22"/>
                    <a:pt x="4" y="22"/>
                    <a:pt x="4" y="22"/>
                  </a:cubicBezTo>
                  <a:cubicBezTo>
                    <a:pt x="0" y="18"/>
                    <a:pt x="1" y="12"/>
                    <a:pt x="4" y="8"/>
                  </a:cubicBezTo>
                  <a:cubicBezTo>
                    <a:pt x="9" y="4"/>
                    <a:pt x="9" y="4"/>
                    <a:pt x="9" y="4"/>
                  </a:cubicBezTo>
                  <a:cubicBezTo>
                    <a:pt x="12" y="0"/>
                    <a:pt x="19" y="0"/>
                    <a:pt x="22" y="4"/>
                  </a:cubicBezTo>
                  <a:lnTo>
                    <a:pt x="33" y="1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398"/>
            <p:cNvSpPr>
              <a:spLocks/>
            </p:cNvSpPr>
            <p:nvPr/>
          </p:nvSpPr>
          <p:spPr bwMode="auto">
            <a:xfrm>
              <a:off x="10763251" y="8335962"/>
              <a:ext cx="187325" cy="225425"/>
            </a:xfrm>
            <a:custGeom>
              <a:avLst/>
              <a:gdLst>
                <a:gd name="T0" fmla="*/ 4 w 118"/>
                <a:gd name="T1" fmla="*/ 142 h 142"/>
                <a:gd name="T2" fmla="*/ 0 w 118"/>
                <a:gd name="T3" fmla="*/ 137 h 142"/>
                <a:gd name="T4" fmla="*/ 113 w 118"/>
                <a:gd name="T5" fmla="*/ 0 h 142"/>
                <a:gd name="T6" fmla="*/ 118 w 118"/>
                <a:gd name="T7" fmla="*/ 5 h 142"/>
                <a:gd name="T8" fmla="*/ 4 w 118"/>
                <a:gd name="T9" fmla="*/ 142 h 142"/>
              </a:gdLst>
              <a:ahLst/>
              <a:cxnLst>
                <a:cxn ang="0">
                  <a:pos x="T0" y="T1"/>
                </a:cxn>
                <a:cxn ang="0">
                  <a:pos x="T2" y="T3"/>
                </a:cxn>
                <a:cxn ang="0">
                  <a:pos x="T4" y="T5"/>
                </a:cxn>
                <a:cxn ang="0">
                  <a:pos x="T6" y="T7"/>
                </a:cxn>
                <a:cxn ang="0">
                  <a:pos x="T8" y="T9"/>
                </a:cxn>
              </a:cxnLst>
              <a:rect l="0" t="0" r="r" b="b"/>
              <a:pathLst>
                <a:path w="118" h="142">
                  <a:moveTo>
                    <a:pt x="4" y="142"/>
                  </a:moveTo>
                  <a:lnTo>
                    <a:pt x="0" y="137"/>
                  </a:lnTo>
                  <a:lnTo>
                    <a:pt x="113" y="0"/>
                  </a:lnTo>
                  <a:lnTo>
                    <a:pt x="118" y="5"/>
                  </a:lnTo>
                  <a:lnTo>
                    <a:pt x="4" y="142"/>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399"/>
            <p:cNvSpPr>
              <a:spLocks/>
            </p:cNvSpPr>
            <p:nvPr/>
          </p:nvSpPr>
          <p:spPr bwMode="auto">
            <a:xfrm>
              <a:off x="11112501" y="8039100"/>
              <a:ext cx="608013" cy="390525"/>
            </a:xfrm>
            <a:custGeom>
              <a:avLst/>
              <a:gdLst>
                <a:gd name="T0" fmla="*/ 133 w 162"/>
                <a:gd name="T1" fmla="*/ 104 h 104"/>
                <a:gd name="T2" fmla="*/ 12 w 162"/>
                <a:gd name="T3" fmla="*/ 53 h 104"/>
                <a:gd name="T4" fmla="*/ 0 w 162"/>
                <a:gd name="T5" fmla="*/ 16 h 104"/>
                <a:gd name="T6" fmla="*/ 159 w 162"/>
                <a:gd name="T7" fmla="*/ 84 h 104"/>
                <a:gd name="T8" fmla="*/ 162 w 162"/>
                <a:gd name="T9" fmla="*/ 90 h 104"/>
                <a:gd name="T10" fmla="*/ 133 w 162"/>
                <a:gd name="T11" fmla="*/ 104 h 104"/>
              </a:gdLst>
              <a:ahLst/>
              <a:cxnLst>
                <a:cxn ang="0">
                  <a:pos x="T0" y="T1"/>
                </a:cxn>
                <a:cxn ang="0">
                  <a:pos x="T2" y="T3"/>
                </a:cxn>
                <a:cxn ang="0">
                  <a:pos x="T4" y="T5"/>
                </a:cxn>
                <a:cxn ang="0">
                  <a:pos x="T6" y="T7"/>
                </a:cxn>
                <a:cxn ang="0">
                  <a:pos x="T8" y="T9"/>
                </a:cxn>
                <a:cxn ang="0">
                  <a:pos x="T10" y="T11"/>
                </a:cxn>
              </a:cxnLst>
              <a:rect l="0" t="0" r="r" b="b"/>
              <a:pathLst>
                <a:path w="162" h="104">
                  <a:moveTo>
                    <a:pt x="133" y="104"/>
                  </a:moveTo>
                  <a:cubicBezTo>
                    <a:pt x="113" y="59"/>
                    <a:pt x="63" y="41"/>
                    <a:pt x="12" y="53"/>
                  </a:cubicBezTo>
                  <a:cubicBezTo>
                    <a:pt x="0" y="16"/>
                    <a:pt x="0" y="16"/>
                    <a:pt x="0" y="16"/>
                  </a:cubicBezTo>
                  <a:cubicBezTo>
                    <a:pt x="64" y="0"/>
                    <a:pt x="130" y="30"/>
                    <a:pt x="159" y="84"/>
                  </a:cubicBezTo>
                  <a:cubicBezTo>
                    <a:pt x="160" y="86"/>
                    <a:pt x="161" y="88"/>
                    <a:pt x="162" y="90"/>
                  </a:cubicBezTo>
                  <a:lnTo>
                    <a:pt x="133" y="104"/>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400"/>
            <p:cNvSpPr>
              <a:spLocks/>
            </p:cNvSpPr>
            <p:nvPr/>
          </p:nvSpPr>
          <p:spPr bwMode="auto">
            <a:xfrm>
              <a:off x="11787188" y="8993187"/>
              <a:ext cx="120650" cy="52388"/>
            </a:xfrm>
            <a:custGeom>
              <a:avLst/>
              <a:gdLst>
                <a:gd name="T0" fmla="*/ 0 w 76"/>
                <a:gd name="T1" fmla="*/ 33 h 33"/>
                <a:gd name="T2" fmla="*/ 36 w 76"/>
                <a:gd name="T3" fmla="*/ 16 h 33"/>
                <a:gd name="T4" fmla="*/ 73 w 76"/>
                <a:gd name="T5" fmla="*/ 0 h 33"/>
                <a:gd name="T6" fmla="*/ 76 w 76"/>
                <a:gd name="T7" fmla="*/ 23 h 33"/>
                <a:gd name="T8" fmla="*/ 76 w 76"/>
                <a:gd name="T9" fmla="*/ 23 h 33"/>
                <a:gd name="T10" fmla="*/ 38 w 76"/>
                <a:gd name="T11" fmla="*/ 28 h 33"/>
                <a:gd name="T12" fmla="*/ 0 w 76"/>
                <a:gd name="T13" fmla="*/ 33 h 33"/>
              </a:gdLst>
              <a:ahLst/>
              <a:cxnLst>
                <a:cxn ang="0">
                  <a:pos x="T0" y="T1"/>
                </a:cxn>
                <a:cxn ang="0">
                  <a:pos x="T2" y="T3"/>
                </a:cxn>
                <a:cxn ang="0">
                  <a:pos x="T4" y="T5"/>
                </a:cxn>
                <a:cxn ang="0">
                  <a:pos x="T6" y="T7"/>
                </a:cxn>
                <a:cxn ang="0">
                  <a:pos x="T8" y="T9"/>
                </a:cxn>
                <a:cxn ang="0">
                  <a:pos x="T10" y="T11"/>
                </a:cxn>
                <a:cxn ang="0">
                  <a:pos x="T12" y="T13"/>
                </a:cxn>
              </a:cxnLst>
              <a:rect l="0" t="0" r="r" b="b"/>
              <a:pathLst>
                <a:path w="76" h="33">
                  <a:moveTo>
                    <a:pt x="0" y="33"/>
                  </a:moveTo>
                  <a:lnTo>
                    <a:pt x="36" y="16"/>
                  </a:lnTo>
                  <a:lnTo>
                    <a:pt x="73" y="0"/>
                  </a:lnTo>
                  <a:lnTo>
                    <a:pt x="76" y="23"/>
                  </a:lnTo>
                  <a:lnTo>
                    <a:pt x="76" y="23"/>
                  </a:lnTo>
                  <a:lnTo>
                    <a:pt x="38" y="28"/>
                  </a:lnTo>
                  <a:lnTo>
                    <a:pt x="0" y="33"/>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401"/>
            <p:cNvSpPr>
              <a:spLocks/>
            </p:cNvSpPr>
            <p:nvPr/>
          </p:nvSpPr>
          <p:spPr bwMode="auto">
            <a:xfrm>
              <a:off x="11836401" y="8918575"/>
              <a:ext cx="85725" cy="111125"/>
            </a:xfrm>
            <a:custGeom>
              <a:avLst/>
              <a:gdLst>
                <a:gd name="T0" fmla="*/ 21 w 54"/>
                <a:gd name="T1" fmla="*/ 70 h 70"/>
                <a:gd name="T2" fmla="*/ 54 w 54"/>
                <a:gd name="T3" fmla="*/ 68 h 70"/>
                <a:gd name="T4" fmla="*/ 50 w 54"/>
                <a:gd name="T5" fmla="*/ 0 h 70"/>
                <a:gd name="T6" fmla="*/ 0 w 54"/>
                <a:gd name="T7" fmla="*/ 2 h 70"/>
                <a:gd name="T8" fmla="*/ 21 w 54"/>
                <a:gd name="T9" fmla="*/ 70 h 70"/>
              </a:gdLst>
              <a:ahLst/>
              <a:cxnLst>
                <a:cxn ang="0">
                  <a:pos x="T0" y="T1"/>
                </a:cxn>
                <a:cxn ang="0">
                  <a:pos x="T2" y="T3"/>
                </a:cxn>
                <a:cxn ang="0">
                  <a:pos x="T4" y="T5"/>
                </a:cxn>
                <a:cxn ang="0">
                  <a:pos x="T6" y="T7"/>
                </a:cxn>
                <a:cxn ang="0">
                  <a:pos x="T8" y="T9"/>
                </a:cxn>
              </a:cxnLst>
              <a:rect l="0" t="0" r="r" b="b"/>
              <a:pathLst>
                <a:path w="54" h="70">
                  <a:moveTo>
                    <a:pt x="21" y="70"/>
                  </a:moveTo>
                  <a:lnTo>
                    <a:pt x="54" y="68"/>
                  </a:lnTo>
                  <a:lnTo>
                    <a:pt x="50" y="0"/>
                  </a:lnTo>
                  <a:lnTo>
                    <a:pt x="0" y="2"/>
                  </a:lnTo>
                  <a:lnTo>
                    <a:pt x="21" y="70"/>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402"/>
            <p:cNvSpPr>
              <a:spLocks/>
            </p:cNvSpPr>
            <p:nvPr/>
          </p:nvSpPr>
          <p:spPr bwMode="auto">
            <a:xfrm>
              <a:off x="12109451" y="8943975"/>
              <a:ext cx="211138" cy="74613"/>
            </a:xfrm>
            <a:custGeom>
              <a:avLst/>
              <a:gdLst>
                <a:gd name="T0" fmla="*/ 0 w 133"/>
                <a:gd name="T1" fmla="*/ 47 h 47"/>
                <a:gd name="T2" fmla="*/ 64 w 133"/>
                <a:gd name="T3" fmla="*/ 24 h 47"/>
                <a:gd name="T4" fmla="*/ 131 w 133"/>
                <a:gd name="T5" fmla="*/ 0 h 47"/>
                <a:gd name="T6" fmla="*/ 133 w 133"/>
                <a:gd name="T7" fmla="*/ 38 h 47"/>
                <a:gd name="T8" fmla="*/ 133 w 133"/>
                <a:gd name="T9" fmla="*/ 38 h 47"/>
                <a:gd name="T10" fmla="*/ 67 w 133"/>
                <a:gd name="T11" fmla="*/ 43 h 47"/>
                <a:gd name="T12" fmla="*/ 0 w 133"/>
                <a:gd name="T13" fmla="*/ 47 h 47"/>
              </a:gdLst>
              <a:ahLst/>
              <a:cxnLst>
                <a:cxn ang="0">
                  <a:pos x="T0" y="T1"/>
                </a:cxn>
                <a:cxn ang="0">
                  <a:pos x="T2" y="T3"/>
                </a:cxn>
                <a:cxn ang="0">
                  <a:pos x="T4" y="T5"/>
                </a:cxn>
                <a:cxn ang="0">
                  <a:pos x="T6" y="T7"/>
                </a:cxn>
                <a:cxn ang="0">
                  <a:pos x="T8" y="T9"/>
                </a:cxn>
                <a:cxn ang="0">
                  <a:pos x="T10" y="T11"/>
                </a:cxn>
                <a:cxn ang="0">
                  <a:pos x="T12" y="T13"/>
                </a:cxn>
              </a:cxnLst>
              <a:rect l="0" t="0" r="r" b="b"/>
              <a:pathLst>
                <a:path w="133" h="47">
                  <a:moveTo>
                    <a:pt x="0" y="47"/>
                  </a:moveTo>
                  <a:lnTo>
                    <a:pt x="64" y="24"/>
                  </a:lnTo>
                  <a:lnTo>
                    <a:pt x="131" y="0"/>
                  </a:lnTo>
                  <a:lnTo>
                    <a:pt x="133" y="38"/>
                  </a:lnTo>
                  <a:lnTo>
                    <a:pt x="133" y="38"/>
                  </a:lnTo>
                  <a:lnTo>
                    <a:pt x="67" y="43"/>
                  </a:lnTo>
                  <a:lnTo>
                    <a:pt x="0" y="47"/>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403"/>
            <p:cNvSpPr>
              <a:spLocks/>
            </p:cNvSpPr>
            <p:nvPr/>
          </p:nvSpPr>
          <p:spPr bwMode="auto">
            <a:xfrm>
              <a:off x="11922126" y="8539162"/>
              <a:ext cx="379413" cy="457200"/>
            </a:xfrm>
            <a:custGeom>
              <a:avLst/>
              <a:gdLst>
                <a:gd name="T0" fmla="*/ 239 w 239"/>
                <a:gd name="T1" fmla="*/ 260 h 288"/>
                <a:gd name="T2" fmla="*/ 201 w 239"/>
                <a:gd name="T3" fmla="*/ 288 h 288"/>
                <a:gd name="T4" fmla="*/ 0 w 239"/>
                <a:gd name="T5" fmla="*/ 28 h 288"/>
                <a:gd name="T6" fmla="*/ 38 w 239"/>
                <a:gd name="T7" fmla="*/ 0 h 288"/>
                <a:gd name="T8" fmla="*/ 239 w 239"/>
                <a:gd name="T9" fmla="*/ 260 h 288"/>
              </a:gdLst>
              <a:ahLst/>
              <a:cxnLst>
                <a:cxn ang="0">
                  <a:pos x="T0" y="T1"/>
                </a:cxn>
                <a:cxn ang="0">
                  <a:pos x="T2" y="T3"/>
                </a:cxn>
                <a:cxn ang="0">
                  <a:pos x="T4" y="T5"/>
                </a:cxn>
                <a:cxn ang="0">
                  <a:pos x="T6" y="T7"/>
                </a:cxn>
                <a:cxn ang="0">
                  <a:pos x="T8" y="T9"/>
                </a:cxn>
              </a:cxnLst>
              <a:rect l="0" t="0" r="r" b="b"/>
              <a:pathLst>
                <a:path w="239" h="288">
                  <a:moveTo>
                    <a:pt x="239" y="260"/>
                  </a:moveTo>
                  <a:lnTo>
                    <a:pt x="201" y="288"/>
                  </a:lnTo>
                  <a:lnTo>
                    <a:pt x="0" y="28"/>
                  </a:lnTo>
                  <a:lnTo>
                    <a:pt x="38" y="0"/>
                  </a:lnTo>
                  <a:lnTo>
                    <a:pt x="239" y="260"/>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404"/>
            <p:cNvSpPr>
              <a:spLocks/>
            </p:cNvSpPr>
            <p:nvPr/>
          </p:nvSpPr>
          <p:spPr bwMode="auto">
            <a:xfrm>
              <a:off x="11679238" y="8475662"/>
              <a:ext cx="187325" cy="404813"/>
            </a:xfrm>
            <a:custGeom>
              <a:avLst/>
              <a:gdLst>
                <a:gd name="T0" fmla="*/ 0 w 118"/>
                <a:gd name="T1" fmla="*/ 243 h 255"/>
                <a:gd name="T2" fmla="*/ 45 w 118"/>
                <a:gd name="T3" fmla="*/ 255 h 255"/>
                <a:gd name="T4" fmla="*/ 118 w 118"/>
                <a:gd name="T5" fmla="*/ 11 h 255"/>
                <a:gd name="T6" fmla="*/ 73 w 118"/>
                <a:gd name="T7" fmla="*/ 0 h 255"/>
                <a:gd name="T8" fmla="*/ 0 w 118"/>
                <a:gd name="T9" fmla="*/ 243 h 255"/>
              </a:gdLst>
              <a:ahLst/>
              <a:cxnLst>
                <a:cxn ang="0">
                  <a:pos x="T0" y="T1"/>
                </a:cxn>
                <a:cxn ang="0">
                  <a:pos x="T2" y="T3"/>
                </a:cxn>
                <a:cxn ang="0">
                  <a:pos x="T4" y="T5"/>
                </a:cxn>
                <a:cxn ang="0">
                  <a:pos x="T6" y="T7"/>
                </a:cxn>
                <a:cxn ang="0">
                  <a:pos x="T8" y="T9"/>
                </a:cxn>
              </a:cxnLst>
              <a:rect l="0" t="0" r="r" b="b"/>
              <a:pathLst>
                <a:path w="118" h="255">
                  <a:moveTo>
                    <a:pt x="0" y="243"/>
                  </a:moveTo>
                  <a:lnTo>
                    <a:pt x="45" y="255"/>
                  </a:lnTo>
                  <a:lnTo>
                    <a:pt x="118" y="11"/>
                  </a:lnTo>
                  <a:lnTo>
                    <a:pt x="73" y="0"/>
                  </a:lnTo>
                  <a:lnTo>
                    <a:pt x="0" y="243"/>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405"/>
            <p:cNvSpPr>
              <a:spLocks/>
            </p:cNvSpPr>
            <p:nvPr/>
          </p:nvSpPr>
          <p:spPr bwMode="auto">
            <a:xfrm>
              <a:off x="11731626" y="8434387"/>
              <a:ext cx="22225" cy="25400"/>
            </a:xfrm>
            <a:custGeom>
              <a:avLst/>
              <a:gdLst>
                <a:gd name="T0" fmla="*/ 5 w 6"/>
                <a:gd name="T1" fmla="*/ 2 h 7"/>
                <a:gd name="T2" fmla="*/ 5 w 6"/>
                <a:gd name="T3" fmla="*/ 6 h 7"/>
                <a:gd name="T4" fmla="*/ 1 w 6"/>
                <a:gd name="T5" fmla="*/ 5 h 7"/>
                <a:gd name="T6" fmla="*/ 1 w 6"/>
                <a:gd name="T7" fmla="*/ 1 h 7"/>
                <a:gd name="T8" fmla="*/ 5 w 6"/>
                <a:gd name="T9" fmla="*/ 2 h 7"/>
              </a:gdLst>
              <a:ahLst/>
              <a:cxnLst>
                <a:cxn ang="0">
                  <a:pos x="T0" y="T1"/>
                </a:cxn>
                <a:cxn ang="0">
                  <a:pos x="T2" y="T3"/>
                </a:cxn>
                <a:cxn ang="0">
                  <a:pos x="T4" y="T5"/>
                </a:cxn>
                <a:cxn ang="0">
                  <a:pos x="T6" y="T7"/>
                </a:cxn>
                <a:cxn ang="0">
                  <a:pos x="T8" y="T9"/>
                </a:cxn>
              </a:cxnLst>
              <a:rect l="0" t="0" r="r" b="b"/>
              <a:pathLst>
                <a:path w="6" h="7">
                  <a:moveTo>
                    <a:pt x="5" y="2"/>
                  </a:moveTo>
                  <a:cubicBezTo>
                    <a:pt x="6" y="3"/>
                    <a:pt x="6" y="5"/>
                    <a:pt x="5" y="6"/>
                  </a:cubicBezTo>
                  <a:cubicBezTo>
                    <a:pt x="3" y="7"/>
                    <a:pt x="2" y="6"/>
                    <a:pt x="1" y="5"/>
                  </a:cubicBezTo>
                  <a:cubicBezTo>
                    <a:pt x="0" y="4"/>
                    <a:pt x="0" y="2"/>
                    <a:pt x="1" y="1"/>
                  </a:cubicBezTo>
                  <a:cubicBezTo>
                    <a:pt x="3" y="0"/>
                    <a:pt x="4" y="1"/>
                    <a:pt x="5" y="2"/>
                  </a:cubicBezTo>
                  <a:close/>
                </a:path>
              </a:pathLst>
            </a:cu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407"/>
            <p:cNvSpPr>
              <a:spLocks/>
            </p:cNvSpPr>
            <p:nvPr/>
          </p:nvSpPr>
          <p:spPr bwMode="auto">
            <a:xfrm>
              <a:off x="11757026" y="8470900"/>
              <a:ext cx="22225" cy="22225"/>
            </a:xfrm>
            <a:custGeom>
              <a:avLst/>
              <a:gdLst>
                <a:gd name="T0" fmla="*/ 5 w 6"/>
                <a:gd name="T1" fmla="*/ 1 h 6"/>
                <a:gd name="T2" fmla="*/ 4 w 6"/>
                <a:gd name="T3" fmla="*/ 5 h 6"/>
                <a:gd name="T4" fmla="*/ 1 w 6"/>
                <a:gd name="T5" fmla="*/ 5 h 6"/>
                <a:gd name="T6" fmla="*/ 1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3"/>
                    <a:pt x="6" y="4"/>
                    <a:pt x="4" y="5"/>
                  </a:cubicBezTo>
                  <a:cubicBezTo>
                    <a:pt x="3" y="6"/>
                    <a:pt x="1" y="6"/>
                    <a:pt x="1" y="5"/>
                  </a:cubicBezTo>
                  <a:cubicBezTo>
                    <a:pt x="0" y="3"/>
                    <a:pt x="0" y="2"/>
                    <a:pt x="1" y="1"/>
                  </a:cubicBezTo>
                  <a:cubicBezTo>
                    <a:pt x="2" y="0"/>
                    <a:pt x="4" y="0"/>
                    <a:pt x="5" y="1"/>
                  </a:cubicBezTo>
                  <a:close/>
                </a:path>
              </a:pathLst>
            </a:cu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408"/>
            <p:cNvSpPr>
              <a:spLocks/>
            </p:cNvSpPr>
            <p:nvPr/>
          </p:nvSpPr>
          <p:spPr bwMode="auto">
            <a:xfrm>
              <a:off x="11779251" y="8504238"/>
              <a:ext cx="26988" cy="26988"/>
            </a:xfrm>
            <a:custGeom>
              <a:avLst/>
              <a:gdLst>
                <a:gd name="T0" fmla="*/ 6 w 7"/>
                <a:gd name="T1" fmla="*/ 2 h 7"/>
                <a:gd name="T2" fmla="*/ 5 w 7"/>
                <a:gd name="T3" fmla="*/ 6 h 7"/>
                <a:gd name="T4" fmla="*/ 1 w 7"/>
                <a:gd name="T5" fmla="*/ 5 h 7"/>
                <a:gd name="T6" fmla="*/ 2 w 7"/>
                <a:gd name="T7" fmla="*/ 1 h 7"/>
                <a:gd name="T8" fmla="*/ 6 w 7"/>
                <a:gd name="T9" fmla="*/ 2 h 7"/>
              </a:gdLst>
              <a:ahLst/>
              <a:cxnLst>
                <a:cxn ang="0">
                  <a:pos x="T0" y="T1"/>
                </a:cxn>
                <a:cxn ang="0">
                  <a:pos x="T2" y="T3"/>
                </a:cxn>
                <a:cxn ang="0">
                  <a:pos x="T4" y="T5"/>
                </a:cxn>
                <a:cxn ang="0">
                  <a:pos x="T6" y="T7"/>
                </a:cxn>
                <a:cxn ang="0">
                  <a:pos x="T8" y="T9"/>
                </a:cxn>
              </a:cxnLst>
              <a:rect l="0" t="0" r="r" b="b"/>
              <a:pathLst>
                <a:path w="7" h="7">
                  <a:moveTo>
                    <a:pt x="6" y="2"/>
                  </a:moveTo>
                  <a:cubicBezTo>
                    <a:pt x="7" y="3"/>
                    <a:pt x="6" y="5"/>
                    <a:pt x="5" y="6"/>
                  </a:cubicBezTo>
                  <a:cubicBezTo>
                    <a:pt x="4" y="7"/>
                    <a:pt x="2" y="6"/>
                    <a:pt x="1" y="5"/>
                  </a:cubicBezTo>
                  <a:cubicBezTo>
                    <a:pt x="0" y="4"/>
                    <a:pt x="1" y="2"/>
                    <a:pt x="2" y="1"/>
                  </a:cubicBezTo>
                  <a:cubicBezTo>
                    <a:pt x="3" y="0"/>
                    <a:pt x="5" y="1"/>
                    <a:pt x="6" y="2"/>
                  </a:cubicBezTo>
                  <a:close/>
                </a:path>
              </a:pathLst>
            </a:custGeom>
            <a:solidFill>
              <a:srgbClr val="1695A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409"/>
            <p:cNvSpPr>
              <a:spLocks/>
            </p:cNvSpPr>
            <p:nvPr/>
          </p:nvSpPr>
          <p:spPr bwMode="auto">
            <a:xfrm>
              <a:off x="11525251" y="8132763"/>
              <a:ext cx="539750" cy="552450"/>
            </a:xfrm>
            <a:custGeom>
              <a:avLst/>
              <a:gdLst>
                <a:gd name="T0" fmla="*/ 340 w 340"/>
                <a:gd name="T1" fmla="*/ 253 h 348"/>
                <a:gd name="T2" fmla="*/ 97 w 340"/>
                <a:gd name="T3" fmla="*/ 348 h 348"/>
                <a:gd name="T4" fmla="*/ 0 w 340"/>
                <a:gd name="T5" fmla="*/ 93 h 348"/>
                <a:gd name="T6" fmla="*/ 246 w 340"/>
                <a:gd name="T7" fmla="*/ 0 h 348"/>
                <a:gd name="T8" fmla="*/ 340 w 340"/>
                <a:gd name="T9" fmla="*/ 253 h 348"/>
              </a:gdLst>
              <a:ahLst/>
              <a:cxnLst>
                <a:cxn ang="0">
                  <a:pos x="T0" y="T1"/>
                </a:cxn>
                <a:cxn ang="0">
                  <a:pos x="T2" y="T3"/>
                </a:cxn>
                <a:cxn ang="0">
                  <a:pos x="T4" y="T5"/>
                </a:cxn>
                <a:cxn ang="0">
                  <a:pos x="T6" y="T7"/>
                </a:cxn>
                <a:cxn ang="0">
                  <a:pos x="T8" y="T9"/>
                </a:cxn>
              </a:cxnLst>
              <a:rect l="0" t="0" r="r" b="b"/>
              <a:pathLst>
                <a:path w="340" h="348">
                  <a:moveTo>
                    <a:pt x="340" y="253"/>
                  </a:moveTo>
                  <a:lnTo>
                    <a:pt x="97" y="348"/>
                  </a:lnTo>
                  <a:lnTo>
                    <a:pt x="0" y="93"/>
                  </a:lnTo>
                  <a:lnTo>
                    <a:pt x="246" y="0"/>
                  </a:lnTo>
                  <a:lnTo>
                    <a:pt x="340" y="253"/>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410"/>
            <p:cNvSpPr>
              <a:spLocks/>
            </p:cNvSpPr>
            <p:nvPr/>
          </p:nvSpPr>
          <p:spPr bwMode="auto">
            <a:xfrm>
              <a:off x="11536363" y="8212138"/>
              <a:ext cx="195263" cy="304800"/>
            </a:xfrm>
            <a:custGeom>
              <a:avLst/>
              <a:gdLst>
                <a:gd name="T0" fmla="*/ 0 w 123"/>
                <a:gd name="T1" fmla="*/ 62 h 192"/>
                <a:gd name="T2" fmla="*/ 123 w 123"/>
                <a:gd name="T3" fmla="*/ 192 h 192"/>
                <a:gd name="T4" fmla="*/ 113 w 123"/>
                <a:gd name="T5" fmla="*/ 0 h 192"/>
                <a:gd name="T6" fmla="*/ 0 w 123"/>
                <a:gd name="T7" fmla="*/ 50 h 192"/>
                <a:gd name="T8" fmla="*/ 0 w 123"/>
                <a:gd name="T9" fmla="*/ 62 h 192"/>
              </a:gdLst>
              <a:ahLst/>
              <a:cxnLst>
                <a:cxn ang="0">
                  <a:pos x="T0" y="T1"/>
                </a:cxn>
                <a:cxn ang="0">
                  <a:pos x="T2" y="T3"/>
                </a:cxn>
                <a:cxn ang="0">
                  <a:pos x="T4" y="T5"/>
                </a:cxn>
                <a:cxn ang="0">
                  <a:pos x="T6" y="T7"/>
                </a:cxn>
                <a:cxn ang="0">
                  <a:pos x="T8" y="T9"/>
                </a:cxn>
              </a:cxnLst>
              <a:rect l="0" t="0" r="r" b="b"/>
              <a:pathLst>
                <a:path w="123" h="192">
                  <a:moveTo>
                    <a:pt x="0" y="62"/>
                  </a:moveTo>
                  <a:lnTo>
                    <a:pt x="123" y="192"/>
                  </a:lnTo>
                  <a:lnTo>
                    <a:pt x="113" y="0"/>
                  </a:lnTo>
                  <a:lnTo>
                    <a:pt x="0" y="50"/>
                  </a:lnTo>
                  <a:lnTo>
                    <a:pt x="0" y="62"/>
                  </a:lnTo>
                  <a:close/>
                </a:path>
              </a:pathLst>
            </a:custGeom>
            <a:solidFill>
              <a:srgbClr val="CFEAF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411"/>
            <p:cNvSpPr>
              <a:spLocks/>
            </p:cNvSpPr>
            <p:nvPr/>
          </p:nvSpPr>
          <p:spPr bwMode="auto">
            <a:xfrm>
              <a:off x="11572876" y="8253413"/>
              <a:ext cx="65088" cy="52388"/>
            </a:xfrm>
            <a:custGeom>
              <a:avLst/>
              <a:gdLst>
                <a:gd name="T0" fmla="*/ 41 w 41"/>
                <a:gd name="T1" fmla="*/ 17 h 33"/>
                <a:gd name="T2" fmla="*/ 41 w 41"/>
                <a:gd name="T3" fmla="*/ 0 h 33"/>
                <a:gd name="T4" fmla="*/ 0 w 41"/>
                <a:gd name="T5" fmla="*/ 26 h 33"/>
                <a:gd name="T6" fmla="*/ 17 w 41"/>
                <a:gd name="T7" fmla="*/ 33 h 33"/>
                <a:gd name="T8" fmla="*/ 41 w 41"/>
                <a:gd name="T9" fmla="*/ 17 h 33"/>
              </a:gdLst>
              <a:ahLst/>
              <a:cxnLst>
                <a:cxn ang="0">
                  <a:pos x="T0" y="T1"/>
                </a:cxn>
                <a:cxn ang="0">
                  <a:pos x="T2" y="T3"/>
                </a:cxn>
                <a:cxn ang="0">
                  <a:pos x="T4" y="T5"/>
                </a:cxn>
                <a:cxn ang="0">
                  <a:pos x="T6" y="T7"/>
                </a:cxn>
                <a:cxn ang="0">
                  <a:pos x="T8" y="T9"/>
                </a:cxn>
              </a:cxnLst>
              <a:rect l="0" t="0" r="r" b="b"/>
              <a:pathLst>
                <a:path w="41" h="33">
                  <a:moveTo>
                    <a:pt x="41" y="17"/>
                  </a:moveTo>
                  <a:lnTo>
                    <a:pt x="41" y="0"/>
                  </a:lnTo>
                  <a:lnTo>
                    <a:pt x="0" y="26"/>
                  </a:lnTo>
                  <a:lnTo>
                    <a:pt x="17" y="33"/>
                  </a:lnTo>
                  <a:lnTo>
                    <a:pt x="41" y="17"/>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412"/>
            <p:cNvSpPr>
              <a:spLocks/>
            </p:cNvSpPr>
            <p:nvPr/>
          </p:nvSpPr>
          <p:spPr bwMode="auto">
            <a:xfrm>
              <a:off x="11596688" y="8275638"/>
              <a:ext cx="153988" cy="211138"/>
            </a:xfrm>
            <a:custGeom>
              <a:avLst/>
              <a:gdLst>
                <a:gd name="T0" fmla="*/ 0 w 97"/>
                <a:gd name="T1" fmla="*/ 17 h 133"/>
                <a:gd name="T2" fmla="*/ 56 w 97"/>
                <a:gd name="T3" fmla="*/ 121 h 133"/>
                <a:gd name="T4" fmla="*/ 92 w 97"/>
                <a:gd name="T5" fmla="*/ 133 h 133"/>
                <a:gd name="T6" fmla="*/ 97 w 97"/>
                <a:gd name="T7" fmla="*/ 95 h 133"/>
                <a:gd name="T8" fmla="*/ 23 w 97"/>
                <a:gd name="T9" fmla="*/ 0 h 133"/>
                <a:gd name="T10" fmla="*/ 0 w 97"/>
                <a:gd name="T11" fmla="*/ 17 h 133"/>
              </a:gdLst>
              <a:ahLst/>
              <a:cxnLst>
                <a:cxn ang="0">
                  <a:pos x="T0" y="T1"/>
                </a:cxn>
                <a:cxn ang="0">
                  <a:pos x="T2" y="T3"/>
                </a:cxn>
                <a:cxn ang="0">
                  <a:pos x="T4" y="T5"/>
                </a:cxn>
                <a:cxn ang="0">
                  <a:pos x="T6" y="T7"/>
                </a:cxn>
                <a:cxn ang="0">
                  <a:pos x="T8" y="T9"/>
                </a:cxn>
                <a:cxn ang="0">
                  <a:pos x="T10" y="T11"/>
                </a:cxn>
              </a:cxnLst>
              <a:rect l="0" t="0" r="r" b="b"/>
              <a:pathLst>
                <a:path w="97" h="133">
                  <a:moveTo>
                    <a:pt x="0" y="17"/>
                  </a:moveTo>
                  <a:lnTo>
                    <a:pt x="56" y="121"/>
                  </a:lnTo>
                  <a:lnTo>
                    <a:pt x="92" y="133"/>
                  </a:lnTo>
                  <a:lnTo>
                    <a:pt x="97" y="95"/>
                  </a:lnTo>
                  <a:lnTo>
                    <a:pt x="23" y="0"/>
                  </a:lnTo>
                  <a:lnTo>
                    <a:pt x="0" y="17"/>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413"/>
            <p:cNvSpPr>
              <a:spLocks/>
            </p:cNvSpPr>
            <p:nvPr/>
          </p:nvSpPr>
          <p:spPr bwMode="auto">
            <a:xfrm>
              <a:off x="11269663" y="7832725"/>
              <a:ext cx="487363" cy="506413"/>
            </a:xfrm>
            <a:custGeom>
              <a:avLst/>
              <a:gdLst>
                <a:gd name="T0" fmla="*/ 32 w 130"/>
                <a:gd name="T1" fmla="*/ 12 h 135"/>
                <a:gd name="T2" fmla="*/ 12 w 130"/>
                <a:gd name="T3" fmla="*/ 75 h 135"/>
                <a:gd name="T4" fmla="*/ 14 w 130"/>
                <a:gd name="T5" fmla="*/ 79 h 135"/>
                <a:gd name="T6" fmla="*/ 16 w 130"/>
                <a:gd name="T7" fmla="*/ 113 h 135"/>
                <a:gd name="T8" fmla="*/ 29 w 130"/>
                <a:gd name="T9" fmla="*/ 106 h 135"/>
                <a:gd name="T10" fmla="*/ 34 w 130"/>
                <a:gd name="T11" fmla="*/ 111 h 135"/>
                <a:gd name="T12" fmla="*/ 34 w 130"/>
                <a:gd name="T13" fmla="*/ 114 h 135"/>
                <a:gd name="T14" fmla="*/ 37 w 130"/>
                <a:gd name="T15" fmla="*/ 116 h 135"/>
                <a:gd name="T16" fmla="*/ 37 w 130"/>
                <a:gd name="T17" fmla="*/ 119 h 135"/>
                <a:gd name="T18" fmla="*/ 41 w 130"/>
                <a:gd name="T19" fmla="*/ 121 h 135"/>
                <a:gd name="T20" fmla="*/ 42 w 130"/>
                <a:gd name="T21" fmla="*/ 123 h 135"/>
                <a:gd name="T22" fmla="*/ 67 w 130"/>
                <a:gd name="T23" fmla="*/ 130 h 135"/>
                <a:gd name="T24" fmla="*/ 88 w 130"/>
                <a:gd name="T25" fmla="*/ 119 h 135"/>
                <a:gd name="T26" fmla="*/ 88 w 130"/>
                <a:gd name="T27" fmla="*/ 118 h 135"/>
                <a:gd name="T28" fmla="*/ 88 w 130"/>
                <a:gd name="T29" fmla="*/ 118 h 135"/>
                <a:gd name="T30" fmla="*/ 89 w 130"/>
                <a:gd name="T31" fmla="*/ 118 h 135"/>
                <a:gd name="T32" fmla="*/ 130 w 130"/>
                <a:gd name="T33" fmla="*/ 96 h 135"/>
                <a:gd name="T34" fmla="*/ 108 w 130"/>
                <a:gd name="T35" fmla="*/ 55 h 135"/>
                <a:gd name="T36" fmla="*/ 95 w 130"/>
                <a:gd name="T37" fmla="*/ 31 h 135"/>
                <a:gd name="T38" fmla="*/ 32 w 130"/>
                <a:gd name="T39" fmla="*/ 12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30" h="135">
                  <a:moveTo>
                    <a:pt x="32" y="12"/>
                  </a:moveTo>
                  <a:cubicBezTo>
                    <a:pt x="9" y="24"/>
                    <a:pt x="0" y="53"/>
                    <a:pt x="12" y="75"/>
                  </a:cubicBezTo>
                  <a:cubicBezTo>
                    <a:pt x="14" y="79"/>
                    <a:pt x="14" y="79"/>
                    <a:pt x="14" y="79"/>
                  </a:cubicBezTo>
                  <a:cubicBezTo>
                    <a:pt x="16" y="113"/>
                    <a:pt x="16" y="113"/>
                    <a:pt x="16" y="113"/>
                  </a:cubicBezTo>
                  <a:cubicBezTo>
                    <a:pt x="29" y="106"/>
                    <a:pt x="29" y="106"/>
                    <a:pt x="29" y="106"/>
                  </a:cubicBezTo>
                  <a:cubicBezTo>
                    <a:pt x="30" y="107"/>
                    <a:pt x="32" y="109"/>
                    <a:pt x="34" y="111"/>
                  </a:cubicBezTo>
                  <a:cubicBezTo>
                    <a:pt x="33" y="112"/>
                    <a:pt x="33" y="113"/>
                    <a:pt x="34" y="114"/>
                  </a:cubicBezTo>
                  <a:cubicBezTo>
                    <a:pt x="35" y="115"/>
                    <a:pt x="36" y="116"/>
                    <a:pt x="37" y="116"/>
                  </a:cubicBezTo>
                  <a:cubicBezTo>
                    <a:pt x="37" y="117"/>
                    <a:pt x="37" y="118"/>
                    <a:pt x="37" y="119"/>
                  </a:cubicBezTo>
                  <a:cubicBezTo>
                    <a:pt x="38" y="120"/>
                    <a:pt x="40" y="121"/>
                    <a:pt x="41" y="121"/>
                  </a:cubicBezTo>
                  <a:cubicBezTo>
                    <a:pt x="42" y="123"/>
                    <a:pt x="42" y="123"/>
                    <a:pt x="42" y="123"/>
                  </a:cubicBezTo>
                  <a:cubicBezTo>
                    <a:pt x="47" y="131"/>
                    <a:pt x="58" y="135"/>
                    <a:pt x="67" y="130"/>
                  </a:cubicBezTo>
                  <a:cubicBezTo>
                    <a:pt x="88" y="119"/>
                    <a:pt x="88" y="119"/>
                    <a:pt x="88" y="119"/>
                  </a:cubicBezTo>
                  <a:cubicBezTo>
                    <a:pt x="88" y="118"/>
                    <a:pt x="88" y="118"/>
                    <a:pt x="88" y="118"/>
                  </a:cubicBezTo>
                  <a:cubicBezTo>
                    <a:pt x="88" y="118"/>
                    <a:pt x="88" y="118"/>
                    <a:pt x="88" y="118"/>
                  </a:cubicBezTo>
                  <a:cubicBezTo>
                    <a:pt x="89" y="118"/>
                    <a:pt x="89" y="118"/>
                    <a:pt x="89" y="118"/>
                  </a:cubicBezTo>
                  <a:cubicBezTo>
                    <a:pt x="130" y="96"/>
                    <a:pt x="130" y="96"/>
                    <a:pt x="130" y="96"/>
                  </a:cubicBezTo>
                  <a:cubicBezTo>
                    <a:pt x="108" y="55"/>
                    <a:pt x="108" y="55"/>
                    <a:pt x="108" y="55"/>
                  </a:cubicBezTo>
                  <a:cubicBezTo>
                    <a:pt x="95" y="31"/>
                    <a:pt x="95" y="31"/>
                    <a:pt x="95" y="31"/>
                  </a:cubicBezTo>
                  <a:cubicBezTo>
                    <a:pt x="83" y="8"/>
                    <a:pt x="55" y="0"/>
                    <a:pt x="32" y="12"/>
                  </a:cubicBezTo>
                  <a:close/>
                </a:path>
              </a:pathLst>
            </a:custGeom>
            <a:solidFill>
              <a:schemeClr val="bg1">
                <a:lumMod val="9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414"/>
            <p:cNvSpPr>
              <a:spLocks/>
            </p:cNvSpPr>
            <p:nvPr/>
          </p:nvSpPr>
          <p:spPr bwMode="auto">
            <a:xfrm>
              <a:off x="11396663" y="8129588"/>
              <a:ext cx="109538" cy="109538"/>
            </a:xfrm>
            <a:custGeom>
              <a:avLst/>
              <a:gdLst>
                <a:gd name="T0" fmla="*/ 25 w 29"/>
                <a:gd name="T1" fmla="*/ 8 h 29"/>
                <a:gd name="T2" fmla="*/ 20 w 29"/>
                <a:gd name="T3" fmla="*/ 25 h 29"/>
                <a:gd name="T4" fmla="*/ 3 w 29"/>
                <a:gd name="T5" fmla="*/ 20 h 29"/>
                <a:gd name="T6" fmla="*/ 8 w 29"/>
                <a:gd name="T7" fmla="*/ 3 h 29"/>
                <a:gd name="T8" fmla="*/ 25 w 29"/>
                <a:gd name="T9" fmla="*/ 8 h 29"/>
              </a:gdLst>
              <a:ahLst/>
              <a:cxnLst>
                <a:cxn ang="0">
                  <a:pos x="T0" y="T1"/>
                </a:cxn>
                <a:cxn ang="0">
                  <a:pos x="T2" y="T3"/>
                </a:cxn>
                <a:cxn ang="0">
                  <a:pos x="T4" y="T5"/>
                </a:cxn>
                <a:cxn ang="0">
                  <a:pos x="T6" y="T7"/>
                </a:cxn>
                <a:cxn ang="0">
                  <a:pos x="T8" y="T9"/>
                </a:cxn>
              </a:cxnLst>
              <a:rect l="0" t="0" r="r" b="b"/>
              <a:pathLst>
                <a:path w="29" h="29">
                  <a:moveTo>
                    <a:pt x="25" y="8"/>
                  </a:moveTo>
                  <a:cubicBezTo>
                    <a:pt x="29" y="14"/>
                    <a:pt x="26" y="22"/>
                    <a:pt x="20" y="25"/>
                  </a:cubicBezTo>
                  <a:cubicBezTo>
                    <a:pt x="14" y="29"/>
                    <a:pt x="6" y="26"/>
                    <a:pt x="3" y="20"/>
                  </a:cubicBezTo>
                  <a:cubicBezTo>
                    <a:pt x="0" y="14"/>
                    <a:pt x="2" y="6"/>
                    <a:pt x="8" y="3"/>
                  </a:cubicBezTo>
                  <a:cubicBezTo>
                    <a:pt x="14" y="0"/>
                    <a:pt x="22" y="2"/>
                    <a:pt x="25" y="8"/>
                  </a:cubicBezTo>
                  <a:close/>
                </a:path>
              </a:pathLst>
            </a:custGeom>
            <a:solidFill>
              <a:srgbClr val="D1EC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415"/>
            <p:cNvSpPr>
              <a:spLocks/>
            </p:cNvSpPr>
            <p:nvPr/>
          </p:nvSpPr>
          <p:spPr bwMode="auto">
            <a:xfrm>
              <a:off x="11225213" y="8512175"/>
              <a:ext cx="149225" cy="150813"/>
            </a:xfrm>
            <a:custGeom>
              <a:avLst/>
              <a:gdLst>
                <a:gd name="T0" fmla="*/ 26 w 40"/>
                <a:gd name="T1" fmla="*/ 0 h 40"/>
                <a:gd name="T2" fmla="*/ 37 w 40"/>
                <a:gd name="T3" fmla="*/ 9 h 40"/>
                <a:gd name="T4" fmla="*/ 39 w 40"/>
                <a:gd name="T5" fmla="*/ 26 h 40"/>
                <a:gd name="T6" fmla="*/ 31 w 40"/>
                <a:gd name="T7" fmla="*/ 37 h 40"/>
                <a:gd name="T8" fmla="*/ 14 w 40"/>
                <a:gd name="T9" fmla="*/ 39 h 40"/>
                <a:gd name="T10" fmla="*/ 3 w 40"/>
                <a:gd name="T11" fmla="*/ 31 h 40"/>
                <a:gd name="T12" fmla="*/ 0 w 40"/>
                <a:gd name="T13" fmla="*/ 14 h 40"/>
                <a:gd name="T14" fmla="*/ 9 w 40"/>
                <a:gd name="T15" fmla="*/ 3 h 40"/>
                <a:gd name="T16" fmla="*/ 26 w 40"/>
                <a:gd name="T1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40">
                  <a:moveTo>
                    <a:pt x="26" y="0"/>
                  </a:moveTo>
                  <a:cubicBezTo>
                    <a:pt x="31" y="0"/>
                    <a:pt x="36" y="4"/>
                    <a:pt x="37" y="9"/>
                  </a:cubicBezTo>
                  <a:cubicBezTo>
                    <a:pt x="39" y="26"/>
                    <a:pt x="39" y="26"/>
                    <a:pt x="39" y="26"/>
                  </a:cubicBezTo>
                  <a:cubicBezTo>
                    <a:pt x="40" y="31"/>
                    <a:pt x="36" y="37"/>
                    <a:pt x="31" y="37"/>
                  </a:cubicBezTo>
                  <a:cubicBezTo>
                    <a:pt x="14" y="39"/>
                    <a:pt x="14" y="39"/>
                    <a:pt x="14" y="39"/>
                  </a:cubicBezTo>
                  <a:cubicBezTo>
                    <a:pt x="9" y="40"/>
                    <a:pt x="3" y="36"/>
                    <a:pt x="3" y="31"/>
                  </a:cubicBezTo>
                  <a:cubicBezTo>
                    <a:pt x="0" y="14"/>
                    <a:pt x="0" y="14"/>
                    <a:pt x="0" y="14"/>
                  </a:cubicBezTo>
                  <a:cubicBezTo>
                    <a:pt x="0" y="9"/>
                    <a:pt x="4" y="3"/>
                    <a:pt x="9" y="3"/>
                  </a:cubicBezTo>
                  <a:lnTo>
                    <a:pt x="26"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416"/>
            <p:cNvSpPr>
              <a:spLocks/>
            </p:cNvSpPr>
            <p:nvPr/>
          </p:nvSpPr>
          <p:spPr bwMode="auto">
            <a:xfrm>
              <a:off x="11187113" y="8624888"/>
              <a:ext cx="138113" cy="44450"/>
            </a:xfrm>
            <a:custGeom>
              <a:avLst/>
              <a:gdLst>
                <a:gd name="T0" fmla="*/ 1 w 37"/>
                <a:gd name="T1" fmla="*/ 9 h 12"/>
                <a:gd name="T2" fmla="*/ 5 w 37"/>
                <a:gd name="T3" fmla="*/ 12 h 12"/>
                <a:gd name="T4" fmla="*/ 34 w 37"/>
                <a:gd name="T5" fmla="*/ 8 h 12"/>
                <a:gd name="T6" fmla="*/ 37 w 37"/>
                <a:gd name="T7" fmla="*/ 4 h 12"/>
                <a:gd name="T8" fmla="*/ 37 w 37"/>
                <a:gd name="T9" fmla="*/ 4 h 12"/>
                <a:gd name="T10" fmla="*/ 33 w 37"/>
                <a:gd name="T11" fmla="*/ 0 h 12"/>
                <a:gd name="T12" fmla="*/ 4 w 37"/>
                <a:gd name="T13" fmla="*/ 4 h 12"/>
                <a:gd name="T14" fmla="*/ 1 w 37"/>
                <a:gd name="T15" fmla="*/ 9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1" y="9"/>
                  </a:moveTo>
                  <a:cubicBezTo>
                    <a:pt x="1" y="11"/>
                    <a:pt x="3" y="12"/>
                    <a:pt x="5" y="12"/>
                  </a:cubicBezTo>
                  <a:cubicBezTo>
                    <a:pt x="34" y="8"/>
                    <a:pt x="34" y="8"/>
                    <a:pt x="34" y="8"/>
                  </a:cubicBezTo>
                  <a:cubicBezTo>
                    <a:pt x="36" y="8"/>
                    <a:pt x="37" y="6"/>
                    <a:pt x="37" y="4"/>
                  </a:cubicBezTo>
                  <a:cubicBezTo>
                    <a:pt x="37" y="4"/>
                    <a:pt x="37" y="4"/>
                    <a:pt x="37" y="4"/>
                  </a:cubicBezTo>
                  <a:cubicBezTo>
                    <a:pt x="37" y="2"/>
                    <a:pt x="35" y="0"/>
                    <a:pt x="33" y="0"/>
                  </a:cubicBezTo>
                  <a:cubicBezTo>
                    <a:pt x="4" y="4"/>
                    <a:pt x="4" y="4"/>
                    <a:pt x="4" y="4"/>
                  </a:cubicBezTo>
                  <a:cubicBezTo>
                    <a:pt x="2" y="5"/>
                    <a:pt x="0" y="7"/>
                    <a:pt x="1"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417"/>
            <p:cNvSpPr>
              <a:spLocks/>
            </p:cNvSpPr>
            <p:nvPr/>
          </p:nvSpPr>
          <p:spPr bwMode="auto">
            <a:xfrm>
              <a:off x="11149013" y="8594725"/>
              <a:ext cx="139700" cy="46038"/>
            </a:xfrm>
            <a:custGeom>
              <a:avLst/>
              <a:gdLst>
                <a:gd name="T0" fmla="*/ 0 w 37"/>
                <a:gd name="T1" fmla="*/ 8 h 12"/>
                <a:gd name="T2" fmla="*/ 4 w 37"/>
                <a:gd name="T3" fmla="*/ 12 h 12"/>
                <a:gd name="T4" fmla="*/ 33 w 37"/>
                <a:gd name="T5" fmla="*/ 8 h 12"/>
                <a:gd name="T6" fmla="*/ 37 w 37"/>
                <a:gd name="T7" fmla="*/ 3 h 12"/>
                <a:gd name="T8" fmla="*/ 37 w 37"/>
                <a:gd name="T9" fmla="*/ 3 h 12"/>
                <a:gd name="T10" fmla="*/ 32 w 37"/>
                <a:gd name="T11" fmla="*/ 0 h 12"/>
                <a:gd name="T12" fmla="*/ 3 w 37"/>
                <a:gd name="T13" fmla="*/ 4 h 12"/>
                <a:gd name="T14" fmla="*/ 0 w 37"/>
                <a:gd name="T15" fmla="*/ 8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2">
                  <a:moveTo>
                    <a:pt x="0" y="8"/>
                  </a:moveTo>
                  <a:cubicBezTo>
                    <a:pt x="0" y="10"/>
                    <a:pt x="2" y="12"/>
                    <a:pt x="4" y="12"/>
                  </a:cubicBezTo>
                  <a:cubicBezTo>
                    <a:pt x="33" y="8"/>
                    <a:pt x="33" y="8"/>
                    <a:pt x="33" y="8"/>
                  </a:cubicBezTo>
                  <a:cubicBezTo>
                    <a:pt x="35" y="8"/>
                    <a:pt x="37" y="6"/>
                    <a:pt x="37" y="3"/>
                  </a:cubicBezTo>
                  <a:cubicBezTo>
                    <a:pt x="37" y="3"/>
                    <a:pt x="37" y="3"/>
                    <a:pt x="37" y="3"/>
                  </a:cubicBezTo>
                  <a:cubicBezTo>
                    <a:pt x="36" y="1"/>
                    <a:pt x="34" y="0"/>
                    <a:pt x="32" y="0"/>
                  </a:cubicBezTo>
                  <a:cubicBezTo>
                    <a:pt x="3" y="4"/>
                    <a:pt x="3" y="4"/>
                    <a:pt x="3" y="4"/>
                  </a:cubicBezTo>
                  <a:cubicBezTo>
                    <a:pt x="1" y="4"/>
                    <a:pt x="0" y="6"/>
                    <a:pt x="0" y="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418"/>
            <p:cNvSpPr>
              <a:spLocks/>
            </p:cNvSpPr>
            <p:nvPr/>
          </p:nvSpPr>
          <p:spPr bwMode="auto">
            <a:xfrm>
              <a:off x="11137901" y="8520113"/>
              <a:ext cx="139700" cy="49213"/>
            </a:xfrm>
            <a:custGeom>
              <a:avLst/>
              <a:gdLst>
                <a:gd name="T0" fmla="*/ 0 w 37"/>
                <a:gd name="T1" fmla="*/ 9 h 13"/>
                <a:gd name="T2" fmla="*/ 5 w 37"/>
                <a:gd name="T3" fmla="*/ 12 h 13"/>
                <a:gd name="T4" fmla="*/ 34 w 37"/>
                <a:gd name="T5" fmla="*/ 8 h 13"/>
                <a:gd name="T6" fmla="*/ 37 w 37"/>
                <a:gd name="T7" fmla="*/ 4 h 13"/>
                <a:gd name="T8" fmla="*/ 37 w 37"/>
                <a:gd name="T9" fmla="*/ 4 h 13"/>
                <a:gd name="T10" fmla="*/ 33 w 37"/>
                <a:gd name="T11" fmla="*/ 1 h 13"/>
                <a:gd name="T12" fmla="*/ 4 w 37"/>
                <a:gd name="T13" fmla="*/ 4 h 13"/>
                <a:gd name="T14" fmla="*/ 0 w 37"/>
                <a:gd name="T15" fmla="*/ 9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3">
                  <a:moveTo>
                    <a:pt x="0" y="9"/>
                  </a:moveTo>
                  <a:cubicBezTo>
                    <a:pt x="1" y="11"/>
                    <a:pt x="3" y="13"/>
                    <a:pt x="5" y="12"/>
                  </a:cubicBezTo>
                  <a:cubicBezTo>
                    <a:pt x="34" y="8"/>
                    <a:pt x="34" y="8"/>
                    <a:pt x="34" y="8"/>
                  </a:cubicBezTo>
                  <a:cubicBezTo>
                    <a:pt x="36" y="8"/>
                    <a:pt x="37" y="6"/>
                    <a:pt x="37" y="4"/>
                  </a:cubicBezTo>
                  <a:cubicBezTo>
                    <a:pt x="37" y="4"/>
                    <a:pt x="37" y="4"/>
                    <a:pt x="37" y="4"/>
                  </a:cubicBezTo>
                  <a:cubicBezTo>
                    <a:pt x="37" y="2"/>
                    <a:pt x="35" y="0"/>
                    <a:pt x="33" y="1"/>
                  </a:cubicBezTo>
                  <a:cubicBezTo>
                    <a:pt x="4" y="4"/>
                    <a:pt x="4" y="4"/>
                    <a:pt x="4" y="4"/>
                  </a:cubicBezTo>
                  <a:cubicBezTo>
                    <a:pt x="2" y="5"/>
                    <a:pt x="0" y="7"/>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419"/>
            <p:cNvSpPr>
              <a:spLocks/>
            </p:cNvSpPr>
            <p:nvPr/>
          </p:nvSpPr>
          <p:spPr bwMode="auto">
            <a:xfrm>
              <a:off x="11107738" y="8561388"/>
              <a:ext cx="139700" cy="49213"/>
            </a:xfrm>
            <a:custGeom>
              <a:avLst/>
              <a:gdLst>
                <a:gd name="T0" fmla="*/ 0 w 37"/>
                <a:gd name="T1" fmla="*/ 9 h 13"/>
                <a:gd name="T2" fmla="*/ 5 w 37"/>
                <a:gd name="T3" fmla="*/ 12 h 13"/>
                <a:gd name="T4" fmla="*/ 34 w 37"/>
                <a:gd name="T5" fmla="*/ 8 h 13"/>
                <a:gd name="T6" fmla="*/ 37 w 37"/>
                <a:gd name="T7" fmla="*/ 4 h 13"/>
                <a:gd name="T8" fmla="*/ 37 w 37"/>
                <a:gd name="T9" fmla="*/ 4 h 13"/>
                <a:gd name="T10" fmla="*/ 33 w 37"/>
                <a:gd name="T11" fmla="*/ 1 h 13"/>
                <a:gd name="T12" fmla="*/ 4 w 37"/>
                <a:gd name="T13" fmla="*/ 4 h 13"/>
                <a:gd name="T14" fmla="*/ 0 w 37"/>
                <a:gd name="T15" fmla="*/ 9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7" h="13">
                  <a:moveTo>
                    <a:pt x="0" y="9"/>
                  </a:moveTo>
                  <a:cubicBezTo>
                    <a:pt x="1" y="11"/>
                    <a:pt x="3" y="13"/>
                    <a:pt x="5" y="12"/>
                  </a:cubicBezTo>
                  <a:cubicBezTo>
                    <a:pt x="34" y="8"/>
                    <a:pt x="34" y="8"/>
                    <a:pt x="34" y="8"/>
                  </a:cubicBezTo>
                  <a:cubicBezTo>
                    <a:pt x="36" y="8"/>
                    <a:pt x="37" y="6"/>
                    <a:pt x="37" y="4"/>
                  </a:cubicBezTo>
                  <a:cubicBezTo>
                    <a:pt x="37" y="4"/>
                    <a:pt x="37" y="4"/>
                    <a:pt x="37" y="4"/>
                  </a:cubicBezTo>
                  <a:cubicBezTo>
                    <a:pt x="37" y="2"/>
                    <a:pt x="35" y="0"/>
                    <a:pt x="33" y="1"/>
                  </a:cubicBezTo>
                  <a:cubicBezTo>
                    <a:pt x="4" y="4"/>
                    <a:pt x="4" y="4"/>
                    <a:pt x="4" y="4"/>
                  </a:cubicBezTo>
                  <a:cubicBezTo>
                    <a:pt x="2" y="5"/>
                    <a:pt x="0" y="7"/>
                    <a:pt x="0" y="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420"/>
            <p:cNvSpPr>
              <a:spLocks/>
            </p:cNvSpPr>
            <p:nvPr/>
          </p:nvSpPr>
          <p:spPr bwMode="auto">
            <a:xfrm>
              <a:off x="11288713" y="8528050"/>
              <a:ext cx="179388" cy="112713"/>
            </a:xfrm>
            <a:custGeom>
              <a:avLst/>
              <a:gdLst>
                <a:gd name="T0" fmla="*/ 48 w 48"/>
                <a:gd name="T1" fmla="*/ 25 h 30"/>
                <a:gd name="T2" fmla="*/ 10 w 48"/>
                <a:gd name="T3" fmla="*/ 30 h 30"/>
                <a:gd name="T4" fmla="*/ 2 w 48"/>
                <a:gd name="T5" fmla="*/ 24 h 30"/>
                <a:gd name="T6" fmla="*/ 1 w 48"/>
                <a:gd name="T7" fmla="*/ 12 h 30"/>
                <a:gd name="T8" fmla="*/ 7 w 48"/>
                <a:gd name="T9" fmla="*/ 5 h 30"/>
                <a:gd name="T10" fmla="*/ 44 w 48"/>
                <a:gd name="T11" fmla="*/ 0 h 30"/>
                <a:gd name="T12" fmla="*/ 48 w 48"/>
                <a:gd name="T13" fmla="*/ 25 h 30"/>
              </a:gdLst>
              <a:ahLst/>
              <a:cxnLst>
                <a:cxn ang="0">
                  <a:pos x="T0" y="T1"/>
                </a:cxn>
                <a:cxn ang="0">
                  <a:pos x="T2" y="T3"/>
                </a:cxn>
                <a:cxn ang="0">
                  <a:pos x="T4" y="T5"/>
                </a:cxn>
                <a:cxn ang="0">
                  <a:pos x="T6" y="T7"/>
                </a:cxn>
                <a:cxn ang="0">
                  <a:pos x="T8" y="T9"/>
                </a:cxn>
                <a:cxn ang="0">
                  <a:pos x="T10" y="T11"/>
                </a:cxn>
                <a:cxn ang="0">
                  <a:pos x="T12" y="T13"/>
                </a:cxn>
              </a:cxnLst>
              <a:rect l="0" t="0" r="r" b="b"/>
              <a:pathLst>
                <a:path w="48" h="30">
                  <a:moveTo>
                    <a:pt x="48" y="25"/>
                  </a:moveTo>
                  <a:cubicBezTo>
                    <a:pt x="10" y="30"/>
                    <a:pt x="10" y="30"/>
                    <a:pt x="10" y="30"/>
                  </a:cubicBezTo>
                  <a:cubicBezTo>
                    <a:pt x="6" y="30"/>
                    <a:pt x="3" y="27"/>
                    <a:pt x="2" y="24"/>
                  </a:cubicBezTo>
                  <a:cubicBezTo>
                    <a:pt x="1" y="12"/>
                    <a:pt x="1" y="12"/>
                    <a:pt x="1" y="12"/>
                  </a:cubicBezTo>
                  <a:cubicBezTo>
                    <a:pt x="0" y="9"/>
                    <a:pt x="3" y="5"/>
                    <a:pt x="7" y="5"/>
                  </a:cubicBezTo>
                  <a:cubicBezTo>
                    <a:pt x="44" y="0"/>
                    <a:pt x="44" y="0"/>
                    <a:pt x="44" y="0"/>
                  </a:cubicBezTo>
                  <a:lnTo>
                    <a:pt x="48" y="2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421"/>
            <p:cNvSpPr>
              <a:spLocks/>
            </p:cNvSpPr>
            <p:nvPr/>
          </p:nvSpPr>
          <p:spPr bwMode="auto">
            <a:xfrm>
              <a:off x="11231563" y="8482013"/>
              <a:ext cx="82550" cy="34925"/>
            </a:xfrm>
            <a:custGeom>
              <a:avLst/>
              <a:gdLst>
                <a:gd name="T0" fmla="*/ 22 w 22"/>
                <a:gd name="T1" fmla="*/ 7 h 9"/>
                <a:gd name="T2" fmla="*/ 7 w 22"/>
                <a:gd name="T3" fmla="*/ 9 h 9"/>
                <a:gd name="T4" fmla="*/ 1 w 22"/>
                <a:gd name="T5" fmla="*/ 4 h 9"/>
                <a:gd name="T6" fmla="*/ 0 w 22"/>
                <a:gd name="T7" fmla="*/ 2 h 9"/>
                <a:gd name="T8" fmla="*/ 0 w 22"/>
                <a:gd name="T9" fmla="*/ 2 h 9"/>
                <a:gd name="T10" fmla="*/ 13 w 22"/>
                <a:gd name="T11" fmla="*/ 0 h 9"/>
                <a:gd name="T12" fmla="*/ 22 w 22"/>
                <a:gd name="T13" fmla="*/ 7 h 9"/>
              </a:gdLst>
              <a:ahLst/>
              <a:cxnLst>
                <a:cxn ang="0">
                  <a:pos x="T0" y="T1"/>
                </a:cxn>
                <a:cxn ang="0">
                  <a:pos x="T2" y="T3"/>
                </a:cxn>
                <a:cxn ang="0">
                  <a:pos x="T4" y="T5"/>
                </a:cxn>
                <a:cxn ang="0">
                  <a:pos x="T6" y="T7"/>
                </a:cxn>
                <a:cxn ang="0">
                  <a:pos x="T8" y="T9"/>
                </a:cxn>
                <a:cxn ang="0">
                  <a:pos x="T10" y="T11"/>
                </a:cxn>
                <a:cxn ang="0">
                  <a:pos x="T12" y="T13"/>
                </a:cxn>
              </a:cxnLst>
              <a:rect l="0" t="0" r="r" b="b"/>
              <a:pathLst>
                <a:path w="22" h="9">
                  <a:moveTo>
                    <a:pt x="22" y="7"/>
                  </a:moveTo>
                  <a:cubicBezTo>
                    <a:pt x="7" y="9"/>
                    <a:pt x="7" y="9"/>
                    <a:pt x="7" y="9"/>
                  </a:cubicBezTo>
                  <a:cubicBezTo>
                    <a:pt x="4" y="9"/>
                    <a:pt x="1" y="7"/>
                    <a:pt x="1" y="4"/>
                  </a:cubicBezTo>
                  <a:cubicBezTo>
                    <a:pt x="0" y="2"/>
                    <a:pt x="0" y="2"/>
                    <a:pt x="0" y="2"/>
                  </a:cubicBezTo>
                  <a:cubicBezTo>
                    <a:pt x="0" y="2"/>
                    <a:pt x="0" y="2"/>
                    <a:pt x="0" y="2"/>
                  </a:cubicBezTo>
                  <a:cubicBezTo>
                    <a:pt x="13" y="0"/>
                    <a:pt x="13" y="0"/>
                    <a:pt x="13" y="0"/>
                  </a:cubicBezTo>
                  <a:lnTo>
                    <a:pt x="22" y="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422"/>
            <p:cNvSpPr>
              <a:spLocks/>
            </p:cNvSpPr>
            <p:nvPr/>
          </p:nvSpPr>
          <p:spPr bwMode="auto">
            <a:xfrm>
              <a:off x="11258551" y="8478838"/>
              <a:ext cx="93663" cy="49213"/>
            </a:xfrm>
            <a:custGeom>
              <a:avLst/>
              <a:gdLst>
                <a:gd name="T0" fmla="*/ 14 w 25"/>
                <a:gd name="T1" fmla="*/ 13 h 13"/>
                <a:gd name="T2" fmla="*/ 3 w 25"/>
                <a:gd name="T3" fmla="*/ 5 h 13"/>
                <a:gd name="T4" fmla="*/ 0 w 25"/>
                <a:gd name="T5" fmla="*/ 2 h 13"/>
                <a:gd name="T6" fmla="*/ 10 w 25"/>
                <a:gd name="T7" fmla="*/ 0 h 13"/>
                <a:gd name="T8" fmla="*/ 25 w 25"/>
                <a:gd name="T9" fmla="*/ 12 h 13"/>
                <a:gd name="T10" fmla="*/ 14 w 25"/>
                <a:gd name="T11" fmla="*/ 13 h 13"/>
              </a:gdLst>
              <a:ahLst/>
              <a:cxnLst>
                <a:cxn ang="0">
                  <a:pos x="T0" y="T1"/>
                </a:cxn>
                <a:cxn ang="0">
                  <a:pos x="T2" y="T3"/>
                </a:cxn>
                <a:cxn ang="0">
                  <a:pos x="T4" y="T5"/>
                </a:cxn>
                <a:cxn ang="0">
                  <a:pos x="T6" y="T7"/>
                </a:cxn>
                <a:cxn ang="0">
                  <a:pos x="T8" y="T9"/>
                </a:cxn>
                <a:cxn ang="0">
                  <a:pos x="T10" y="T11"/>
                </a:cxn>
              </a:cxnLst>
              <a:rect l="0" t="0" r="r" b="b"/>
              <a:pathLst>
                <a:path w="25" h="13">
                  <a:moveTo>
                    <a:pt x="14" y="13"/>
                  </a:moveTo>
                  <a:cubicBezTo>
                    <a:pt x="3" y="5"/>
                    <a:pt x="3" y="5"/>
                    <a:pt x="3" y="5"/>
                  </a:cubicBezTo>
                  <a:cubicBezTo>
                    <a:pt x="2" y="4"/>
                    <a:pt x="1" y="3"/>
                    <a:pt x="0" y="2"/>
                  </a:cubicBezTo>
                  <a:cubicBezTo>
                    <a:pt x="10" y="0"/>
                    <a:pt x="10" y="0"/>
                    <a:pt x="10" y="0"/>
                  </a:cubicBezTo>
                  <a:cubicBezTo>
                    <a:pt x="25" y="12"/>
                    <a:pt x="25" y="12"/>
                    <a:pt x="25" y="12"/>
                  </a:cubicBezTo>
                  <a:lnTo>
                    <a:pt x="14" y="1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423"/>
            <p:cNvSpPr>
              <a:spLocks/>
            </p:cNvSpPr>
            <p:nvPr/>
          </p:nvSpPr>
          <p:spPr bwMode="auto">
            <a:xfrm>
              <a:off x="11682413" y="8801100"/>
              <a:ext cx="225425" cy="169863"/>
            </a:xfrm>
            <a:custGeom>
              <a:avLst/>
              <a:gdLst>
                <a:gd name="T0" fmla="*/ 142 w 142"/>
                <a:gd name="T1" fmla="*/ 66 h 107"/>
                <a:gd name="T2" fmla="*/ 21 w 142"/>
                <a:gd name="T3" fmla="*/ 0 h 107"/>
                <a:gd name="T4" fmla="*/ 0 w 142"/>
                <a:gd name="T5" fmla="*/ 40 h 107"/>
                <a:gd name="T6" fmla="*/ 118 w 142"/>
                <a:gd name="T7" fmla="*/ 107 h 107"/>
                <a:gd name="T8" fmla="*/ 142 w 142"/>
                <a:gd name="T9" fmla="*/ 66 h 107"/>
              </a:gdLst>
              <a:ahLst/>
              <a:cxnLst>
                <a:cxn ang="0">
                  <a:pos x="T0" y="T1"/>
                </a:cxn>
                <a:cxn ang="0">
                  <a:pos x="T2" y="T3"/>
                </a:cxn>
                <a:cxn ang="0">
                  <a:pos x="T4" y="T5"/>
                </a:cxn>
                <a:cxn ang="0">
                  <a:pos x="T6" y="T7"/>
                </a:cxn>
                <a:cxn ang="0">
                  <a:pos x="T8" y="T9"/>
                </a:cxn>
              </a:cxnLst>
              <a:rect l="0" t="0" r="r" b="b"/>
              <a:pathLst>
                <a:path w="142" h="107">
                  <a:moveTo>
                    <a:pt x="142" y="66"/>
                  </a:moveTo>
                  <a:lnTo>
                    <a:pt x="21" y="0"/>
                  </a:lnTo>
                  <a:lnTo>
                    <a:pt x="0" y="40"/>
                  </a:lnTo>
                  <a:lnTo>
                    <a:pt x="118" y="107"/>
                  </a:lnTo>
                  <a:lnTo>
                    <a:pt x="142" y="66"/>
                  </a:lnTo>
                  <a:close/>
                </a:path>
              </a:pathLst>
            </a:custGeom>
            <a:solidFill>
              <a:srgbClr val="0E303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424"/>
            <p:cNvSpPr>
              <a:spLocks/>
            </p:cNvSpPr>
            <p:nvPr/>
          </p:nvSpPr>
          <p:spPr bwMode="auto">
            <a:xfrm>
              <a:off x="11360151" y="8174038"/>
              <a:ext cx="555625" cy="492125"/>
            </a:xfrm>
            <a:custGeom>
              <a:avLst/>
              <a:gdLst>
                <a:gd name="T0" fmla="*/ 127 w 148"/>
                <a:gd name="T1" fmla="*/ 0 h 131"/>
                <a:gd name="T2" fmla="*/ 0 w 148"/>
                <a:gd name="T3" fmla="*/ 88 h 131"/>
                <a:gd name="T4" fmla="*/ 10 w 148"/>
                <a:gd name="T5" fmla="*/ 131 h 131"/>
                <a:gd name="T6" fmla="*/ 148 w 148"/>
                <a:gd name="T7" fmla="*/ 29 h 131"/>
                <a:gd name="T8" fmla="*/ 127 w 148"/>
                <a:gd name="T9" fmla="*/ 0 h 131"/>
              </a:gdLst>
              <a:ahLst/>
              <a:cxnLst>
                <a:cxn ang="0">
                  <a:pos x="T0" y="T1"/>
                </a:cxn>
                <a:cxn ang="0">
                  <a:pos x="T2" y="T3"/>
                </a:cxn>
                <a:cxn ang="0">
                  <a:pos x="T4" y="T5"/>
                </a:cxn>
                <a:cxn ang="0">
                  <a:pos x="T6" y="T7"/>
                </a:cxn>
                <a:cxn ang="0">
                  <a:pos x="T8" y="T9"/>
                </a:cxn>
              </a:cxnLst>
              <a:rect l="0" t="0" r="r" b="b"/>
              <a:pathLst>
                <a:path w="148" h="131">
                  <a:moveTo>
                    <a:pt x="127" y="0"/>
                  </a:moveTo>
                  <a:cubicBezTo>
                    <a:pt x="98" y="47"/>
                    <a:pt x="45" y="86"/>
                    <a:pt x="0" y="88"/>
                  </a:cubicBezTo>
                  <a:cubicBezTo>
                    <a:pt x="10" y="131"/>
                    <a:pt x="10" y="131"/>
                    <a:pt x="10" y="131"/>
                  </a:cubicBezTo>
                  <a:cubicBezTo>
                    <a:pt x="71" y="123"/>
                    <a:pt x="120" y="86"/>
                    <a:pt x="148" y="29"/>
                  </a:cubicBezTo>
                  <a:lnTo>
                    <a:pt x="127" y="0"/>
                  </a:lnTo>
                  <a:close/>
                </a:path>
              </a:pathLst>
            </a:custGeom>
            <a:solidFill>
              <a:srgbClr val="2C587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226" name="文本框 225"/>
          <p:cNvSpPr txBox="1"/>
          <p:nvPr/>
        </p:nvSpPr>
        <p:spPr>
          <a:xfrm>
            <a:off x="2037361" y="1966642"/>
            <a:ext cx="1754438"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OPTION  01</a:t>
            </a:r>
            <a:endParaRPr lang="zh-CN" altLang="en-US" sz="2400" dirty="0">
              <a:solidFill>
                <a:schemeClr val="bg1"/>
              </a:solidFill>
              <a:latin typeface="Impact" panose="020B0806030902050204" pitchFamily="34" charset="0"/>
            </a:endParaRPr>
          </a:p>
        </p:txBody>
      </p:sp>
      <p:sp>
        <p:nvSpPr>
          <p:cNvPr id="227" name="文本框 226"/>
          <p:cNvSpPr txBox="1"/>
          <p:nvPr/>
        </p:nvSpPr>
        <p:spPr>
          <a:xfrm>
            <a:off x="5210399" y="1966642"/>
            <a:ext cx="1754438"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OPTION  02</a:t>
            </a:r>
            <a:endParaRPr lang="zh-CN" altLang="en-US" sz="2400" dirty="0">
              <a:solidFill>
                <a:schemeClr val="bg1"/>
              </a:solidFill>
              <a:latin typeface="Impact" panose="020B0806030902050204" pitchFamily="34" charset="0"/>
            </a:endParaRPr>
          </a:p>
        </p:txBody>
      </p:sp>
      <p:sp>
        <p:nvSpPr>
          <p:cNvPr id="228" name="文本框 227"/>
          <p:cNvSpPr txBox="1"/>
          <p:nvPr/>
        </p:nvSpPr>
        <p:spPr>
          <a:xfrm>
            <a:off x="8417812" y="1966642"/>
            <a:ext cx="1754438" cy="461665"/>
          </a:xfrm>
          <a:prstGeom prst="rect">
            <a:avLst/>
          </a:prstGeom>
          <a:noFill/>
        </p:spPr>
        <p:txBody>
          <a:bodyPr wrap="square" rtlCol="0">
            <a:spAutoFit/>
          </a:bodyPr>
          <a:lstStyle/>
          <a:p>
            <a:pPr algn="ctr"/>
            <a:r>
              <a:rPr lang="en-US" altLang="zh-CN" sz="2400" dirty="0">
                <a:solidFill>
                  <a:schemeClr val="bg1"/>
                </a:solidFill>
                <a:latin typeface="Impact" panose="020B0806030902050204" pitchFamily="34" charset="0"/>
              </a:rPr>
              <a:t>OPTION  03</a:t>
            </a:r>
            <a:endParaRPr lang="zh-CN" altLang="en-US" sz="2400" dirty="0">
              <a:solidFill>
                <a:schemeClr val="bg1"/>
              </a:solidFill>
              <a:latin typeface="Impact" panose="020B0806030902050204" pitchFamily="34" charset="0"/>
            </a:endParaRPr>
          </a:p>
        </p:txBody>
      </p:sp>
      <p:grpSp>
        <p:nvGrpSpPr>
          <p:cNvPr id="229" name="组合 228"/>
          <p:cNvGrpSpPr/>
          <p:nvPr/>
        </p:nvGrpSpPr>
        <p:grpSpPr>
          <a:xfrm>
            <a:off x="4373089" y="3266598"/>
            <a:ext cx="270184" cy="270184"/>
            <a:chOff x="4360211" y="3320410"/>
            <a:chExt cx="297202" cy="297202"/>
          </a:xfrm>
          <a:effectLst>
            <a:outerShdw dist="25400" dir="2700000" algn="tl" rotWithShape="0">
              <a:prstClr val="black">
                <a:alpha val="20000"/>
              </a:prstClr>
            </a:outerShdw>
          </a:effectLst>
        </p:grpSpPr>
        <p:sp>
          <p:nvSpPr>
            <p:cNvPr id="230" name="椭圆 229"/>
            <p:cNvSpPr/>
            <p:nvPr/>
          </p:nvSpPr>
          <p:spPr>
            <a:xfrm>
              <a:off x="4360211" y="3320410"/>
              <a:ext cx="297202" cy="297202"/>
            </a:xfrm>
            <a:prstGeom prst="ellips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1" name="等腰三角形 230"/>
            <p:cNvSpPr/>
            <p:nvPr/>
          </p:nvSpPr>
          <p:spPr>
            <a:xfrm rot="5400000">
              <a:off x="4448229" y="3405781"/>
              <a:ext cx="156138" cy="134602"/>
            </a:xfrm>
            <a:prstGeom prst="triangl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2" name="组合 231"/>
          <p:cNvGrpSpPr/>
          <p:nvPr/>
        </p:nvGrpSpPr>
        <p:grpSpPr>
          <a:xfrm>
            <a:off x="7572028" y="3266598"/>
            <a:ext cx="270184" cy="270184"/>
            <a:chOff x="4360211" y="3320410"/>
            <a:chExt cx="297202" cy="297202"/>
          </a:xfrm>
          <a:effectLst>
            <a:outerShdw dist="25400" dir="2700000" algn="tl" rotWithShape="0">
              <a:prstClr val="black">
                <a:alpha val="20000"/>
              </a:prstClr>
            </a:outerShdw>
          </a:effectLst>
        </p:grpSpPr>
        <p:sp>
          <p:nvSpPr>
            <p:cNvPr id="233" name="椭圆 232"/>
            <p:cNvSpPr/>
            <p:nvPr/>
          </p:nvSpPr>
          <p:spPr>
            <a:xfrm>
              <a:off x="4360211" y="3320410"/>
              <a:ext cx="297202" cy="297202"/>
            </a:xfrm>
            <a:prstGeom prst="ellips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4" name="等腰三角形 233"/>
            <p:cNvSpPr/>
            <p:nvPr/>
          </p:nvSpPr>
          <p:spPr>
            <a:xfrm rot="5400000">
              <a:off x="4448229" y="3405781"/>
              <a:ext cx="156138" cy="134602"/>
            </a:xfrm>
            <a:prstGeom prst="triangle">
              <a:avLst/>
            </a:prstGeom>
            <a:noFill/>
            <a:ln w="127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5" name="组合 234"/>
          <p:cNvGrpSpPr/>
          <p:nvPr/>
        </p:nvGrpSpPr>
        <p:grpSpPr>
          <a:xfrm>
            <a:off x="1557960" y="5400130"/>
            <a:ext cx="9076079" cy="667274"/>
            <a:chOff x="1659059" y="5445125"/>
            <a:chExt cx="8873882" cy="667274"/>
          </a:xfrm>
        </p:grpSpPr>
        <p:cxnSp>
          <p:nvCxnSpPr>
            <p:cNvPr id="236" name="直接连接符 235"/>
            <p:cNvCxnSpPr/>
            <p:nvPr/>
          </p:nvCxnSpPr>
          <p:spPr>
            <a:xfrm>
              <a:off x="1753614" y="5445125"/>
              <a:ext cx="8684773"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237" name="文本框 236"/>
            <p:cNvSpPr txBox="1"/>
            <p:nvPr/>
          </p:nvSpPr>
          <p:spPr>
            <a:xfrm>
              <a:off x="1659059" y="5503001"/>
              <a:ext cx="8873882" cy="609398"/>
            </a:xfrm>
            <a:prstGeom prst="rect">
              <a:avLst/>
            </a:prstGeom>
            <a:noFill/>
          </p:spPr>
          <p:txBody>
            <a:bodyPr wrap="square" rtlCol="0">
              <a:spAutoFit/>
            </a:bodyPr>
            <a:lstStyle/>
            <a:p>
              <a:pPr algn="ctr">
                <a:lnSpc>
                  <a:spcPct val="120000"/>
                </a:lnSpc>
              </a:pPr>
              <a:r>
                <a:rPr lang="zh-CN" altLang="en-US" sz="1400" spc="100" dirty="0" smtClean="0">
                  <a:solidFill>
                    <a:prstClr val="black">
                      <a:lumMod val="50000"/>
                      <a:lumOff val="50000"/>
                    </a:prstClr>
                  </a:solidFill>
                  <a:latin typeface="方正正纤黑简体" panose="02000000000000000000" pitchFamily="2" charset="-122"/>
                  <a:ea typeface="方正正纤黑简体" panose="02000000000000000000" pitchFamily="2" charset="-122"/>
                </a:rPr>
                <a:t>包图网有</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中国最大的原创</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素材站，有中国最强的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制作团队，有人人都能快速提升的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培训。清晰、美观、创意、有效、超值、保密，是他们为数百家客户带来意想不到的价值</a:t>
              </a:r>
            </a:p>
          </p:txBody>
        </p:sp>
      </p:grpSp>
      <p:grpSp>
        <p:nvGrpSpPr>
          <p:cNvPr id="238" name="组合 237"/>
          <p:cNvGrpSpPr/>
          <p:nvPr/>
        </p:nvGrpSpPr>
        <p:grpSpPr>
          <a:xfrm>
            <a:off x="1736602" y="4022356"/>
            <a:ext cx="2314343" cy="877258"/>
            <a:chOff x="1814931" y="4098556"/>
            <a:chExt cx="2691085" cy="877258"/>
          </a:xfrm>
        </p:grpSpPr>
        <p:sp>
          <p:nvSpPr>
            <p:cNvPr id="239" name="文本框 238"/>
            <p:cNvSpPr txBox="1"/>
            <p:nvPr/>
          </p:nvSpPr>
          <p:spPr bwMode="auto">
            <a:xfrm>
              <a:off x="1814931" y="4403350"/>
              <a:ext cx="2691085" cy="572464"/>
            </a:xfrm>
            <a:prstGeom prst="rect">
              <a:avLst/>
            </a:prstGeom>
            <a:noFill/>
          </p:spPr>
          <p:txBody>
            <a:bodyPr wrap="square">
              <a:spAutoFit/>
            </a:bodyPr>
            <a:lstStyle/>
            <a:p>
              <a:pPr algn="ctr">
                <a:lnSpc>
                  <a:spcPct val="130000"/>
                </a:lnSpc>
                <a:defRPr/>
              </a:pPr>
              <a:r>
                <a:rPr lang="zh-CN" altLang="en-US" sz="1200" dirty="0" smtClean="0">
                  <a:solidFill>
                    <a:schemeClr val="bg1">
                      <a:lumMod val="50000"/>
                    </a:schemeClr>
                  </a:solidFill>
                  <a:latin typeface="方正正纤黑简体" panose="02000000000000000000" pitchFamily="2" charset="-122"/>
                  <a:ea typeface="方正正纤黑简体" panose="02000000000000000000" pitchFamily="2" charset="-122"/>
                </a:rPr>
                <a:t>包图网有</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中国最大的</a:t>
              </a:r>
              <a:r>
                <a:rPr lang="en-US" altLang="zh-CN" sz="12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素材站有中国最强的</a:t>
              </a:r>
              <a:r>
                <a:rPr lang="en-US" altLang="zh-CN" sz="12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制作团队</a:t>
              </a:r>
            </a:p>
          </p:txBody>
        </p:sp>
        <p:sp>
          <p:nvSpPr>
            <p:cNvPr id="240" name="文本框 239"/>
            <p:cNvSpPr txBox="1"/>
            <p:nvPr/>
          </p:nvSpPr>
          <p:spPr bwMode="auto">
            <a:xfrm>
              <a:off x="1904167" y="4098556"/>
              <a:ext cx="2512612" cy="400110"/>
            </a:xfrm>
            <a:prstGeom prst="rect">
              <a:avLst/>
            </a:prstGeom>
            <a:noFill/>
          </p:spPr>
          <p:txBody>
            <a:bodyPr wrap="square">
              <a:spAutoFit/>
            </a:bodyPr>
            <a:lstStyle/>
            <a:p>
              <a:pPr algn="ctr">
                <a:defRPr/>
              </a:pPr>
              <a:r>
                <a:rPr lang="zh-CN" altLang="en-US" sz="2000" spc="100" dirty="0">
                  <a:solidFill>
                    <a:schemeClr val="bg1">
                      <a:lumMod val="50000"/>
                    </a:schemeClr>
                  </a:solidFill>
                  <a:latin typeface="方正正黑简体" panose="02000000000000000000" pitchFamily="2" charset="-122"/>
                  <a:ea typeface="方正正黑简体" panose="02000000000000000000" pitchFamily="2" charset="-122"/>
                </a:rPr>
                <a:t>在此添加标题</a:t>
              </a:r>
            </a:p>
          </p:txBody>
        </p:sp>
      </p:grpSp>
      <p:grpSp>
        <p:nvGrpSpPr>
          <p:cNvPr id="241" name="组合 240"/>
          <p:cNvGrpSpPr/>
          <p:nvPr/>
        </p:nvGrpSpPr>
        <p:grpSpPr>
          <a:xfrm>
            <a:off x="4942317" y="4022356"/>
            <a:ext cx="2314343" cy="877258"/>
            <a:chOff x="1814931" y="4098556"/>
            <a:chExt cx="2691085" cy="877258"/>
          </a:xfrm>
        </p:grpSpPr>
        <p:sp>
          <p:nvSpPr>
            <p:cNvPr id="242" name="文本框 241"/>
            <p:cNvSpPr txBox="1"/>
            <p:nvPr/>
          </p:nvSpPr>
          <p:spPr bwMode="auto">
            <a:xfrm>
              <a:off x="1814931" y="4403350"/>
              <a:ext cx="2691085" cy="572464"/>
            </a:xfrm>
            <a:prstGeom prst="rect">
              <a:avLst/>
            </a:prstGeom>
            <a:noFill/>
          </p:spPr>
          <p:txBody>
            <a:bodyPr wrap="square">
              <a:spAutoFit/>
            </a:bodyPr>
            <a:lstStyle/>
            <a:p>
              <a:pPr algn="ctr">
                <a:lnSpc>
                  <a:spcPct val="130000"/>
                </a:lnSpc>
                <a:defRPr/>
              </a:pPr>
              <a:r>
                <a:rPr lang="zh-CN" altLang="en-US" sz="1200" dirty="0" smtClean="0">
                  <a:solidFill>
                    <a:schemeClr val="bg1">
                      <a:lumMod val="50000"/>
                    </a:schemeClr>
                  </a:solidFill>
                  <a:latin typeface="方正正纤黑简体" panose="02000000000000000000" pitchFamily="2" charset="-122"/>
                  <a:ea typeface="方正正纤黑简体" panose="02000000000000000000" pitchFamily="2" charset="-122"/>
                </a:rPr>
                <a:t>包图网有</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中国最大的</a:t>
              </a:r>
              <a:r>
                <a:rPr lang="en-US" altLang="zh-CN" sz="12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素材站有中国最强的</a:t>
              </a:r>
              <a:r>
                <a:rPr lang="en-US" altLang="zh-CN" sz="12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制作团队</a:t>
              </a:r>
            </a:p>
          </p:txBody>
        </p:sp>
        <p:sp>
          <p:nvSpPr>
            <p:cNvPr id="243" name="文本框 242"/>
            <p:cNvSpPr txBox="1"/>
            <p:nvPr/>
          </p:nvSpPr>
          <p:spPr bwMode="auto">
            <a:xfrm>
              <a:off x="1904167" y="4098556"/>
              <a:ext cx="2512612" cy="400110"/>
            </a:xfrm>
            <a:prstGeom prst="rect">
              <a:avLst/>
            </a:prstGeom>
            <a:noFill/>
          </p:spPr>
          <p:txBody>
            <a:bodyPr wrap="square">
              <a:spAutoFit/>
            </a:bodyPr>
            <a:lstStyle/>
            <a:p>
              <a:pPr algn="ctr">
                <a:defRPr/>
              </a:pPr>
              <a:r>
                <a:rPr lang="zh-CN" altLang="en-US" sz="2000" spc="100" dirty="0">
                  <a:solidFill>
                    <a:schemeClr val="bg1">
                      <a:lumMod val="50000"/>
                    </a:schemeClr>
                  </a:solidFill>
                  <a:latin typeface="方正正黑简体" panose="02000000000000000000" pitchFamily="2" charset="-122"/>
                  <a:ea typeface="方正正黑简体" panose="02000000000000000000" pitchFamily="2" charset="-122"/>
                </a:rPr>
                <a:t>在此添加标题</a:t>
              </a:r>
            </a:p>
          </p:txBody>
        </p:sp>
      </p:grpSp>
      <p:grpSp>
        <p:nvGrpSpPr>
          <p:cNvPr id="244" name="组合 243"/>
          <p:cNvGrpSpPr/>
          <p:nvPr/>
        </p:nvGrpSpPr>
        <p:grpSpPr>
          <a:xfrm>
            <a:off x="8137859" y="4022356"/>
            <a:ext cx="2314343" cy="877258"/>
            <a:chOff x="1814931" y="4098556"/>
            <a:chExt cx="2691085" cy="877258"/>
          </a:xfrm>
        </p:grpSpPr>
        <p:sp>
          <p:nvSpPr>
            <p:cNvPr id="245" name="文本框 244"/>
            <p:cNvSpPr txBox="1"/>
            <p:nvPr/>
          </p:nvSpPr>
          <p:spPr bwMode="auto">
            <a:xfrm>
              <a:off x="1814931" y="4403350"/>
              <a:ext cx="2691085" cy="572464"/>
            </a:xfrm>
            <a:prstGeom prst="rect">
              <a:avLst/>
            </a:prstGeom>
            <a:noFill/>
          </p:spPr>
          <p:txBody>
            <a:bodyPr wrap="square">
              <a:spAutoFit/>
            </a:bodyPr>
            <a:lstStyle/>
            <a:p>
              <a:pPr algn="ctr">
                <a:lnSpc>
                  <a:spcPct val="130000"/>
                </a:lnSpc>
                <a:defRPr/>
              </a:pPr>
              <a:r>
                <a:rPr lang="zh-CN" altLang="en-US" sz="1200" dirty="0" smtClean="0">
                  <a:solidFill>
                    <a:schemeClr val="bg1">
                      <a:lumMod val="50000"/>
                    </a:schemeClr>
                  </a:solidFill>
                  <a:latin typeface="方正正纤黑简体" panose="02000000000000000000" pitchFamily="2" charset="-122"/>
                  <a:ea typeface="方正正纤黑简体" panose="02000000000000000000" pitchFamily="2" charset="-122"/>
                </a:rPr>
                <a:t>包图网有</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中国最大的</a:t>
              </a:r>
              <a:r>
                <a:rPr lang="en-US" altLang="zh-CN" sz="12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素材站有中国最强的</a:t>
              </a:r>
              <a:r>
                <a:rPr lang="en-US" altLang="zh-CN" sz="12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dirty="0">
                  <a:solidFill>
                    <a:schemeClr val="bg1">
                      <a:lumMod val="50000"/>
                    </a:schemeClr>
                  </a:solidFill>
                  <a:latin typeface="方正正纤黑简体" panose="02000000000000000000" pitchFamily="2" charset="-122"/>
                  <a:ea typeface="方正正纤黑简体" panose="02000000000000000000" pitchFamily="2" charset="-122"/>
                </a:rPr>
                <a:t>制作团队</a:t>
              </a:r>
            </a:p>
          </p:txBody>
        </p:sp>
        <p:sp>
          <p:nvSpPr>
            <p:cNvPr id="246" name="文本框 245"/>
            <p:cNvSpPr txBox="1"/>
            <p:nvPr/>
          </p:nvSpPr>
          <p:spPr bwMode="auto">
            <a:xfrm>
              <a:off x="1904167" y="4098556"/>
              <a:ext cx="2512612" cy="400110"/>
            </a:xfrm>
            <a:prstGeom prst="rect">
              <a:avLst/>
            </a:prstGeom>
            <a:noFill/>
          </p:spPr>
          <p:txBody>
            <a:bodyPr wrap="square">
              <a:spAutoFit/>
            </a:bodyPr>
            <a:lstStyle/>
            <a:p>
              <a:pPr algn="ctr">
                <a:defRPr/>
              </a:pPr>
              <a:r>
                <a:rPr lang="zh-CN" altLang="en-US" sz="2000" spc="100" dirty="0">
                  <a:solidFill>
                    <a:schemeClr val="bg1">
                      <a:lumMod val="50000"/>
                    </a:schemeClr>
                  </a:solidFill>
                  <a:latin typeface="方正正黑简体" panose="02000000000000000000" pitchFamily="2" charset="-122"/>
                  <a:ea typeface="方正正黑简体" panose="02000000000000000000" pitchFamily="2" charset="-122"/>
                </a:rPr>
                <a:t>在此添加标题</a:t>
              </a:r>
            </a:p>
          </p:txBody>
        </p:sp>
      </p:grpSp>
    </p:spTree>
    <p:extLst>
      <p:ext uri="{BB962C8B-B14F-4D97-AF65-F5344CB8AC3E}">
        <p14:creationId xmlns:p14="http://schemas.microsoft.com/office/powerpoint/2010/main" val="3203376339"/>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childTnLst>
                                    </p:cTn>
                                  </p:par>
                                </p:childTnLst>
                              </p:cTn>
                            </p:par>
                            <p:par>
                              <p:cTn id="8" fill="hold">
                                <p:stCondLst>
                                  <p:cond delay="1000"/>
                                </p:stCondLst>
                                <p:childTnLst>
                                  <p:par>
                                    <p:cTn id="9" presetID="2" presetClass="entr" presetSubtype="4" accel="62000" fill="hold" grpId="0" nodeType="afterEffect" p14:presetBounceEnd="40000">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14:bounceEnd="40000">
                                          <p:cBhvr additive="base">
                                            <p:cTn id="11" dur="500" fill="hold"/>
                                            <p:tgtEl>
                                              <p:spTgt spid="51"/>
                                            </p:tgtEl>
                                            <p:attrNameLst>
                                              <p:attrName>ppt_x</p:attrName>
                                            </p:attrNameLst>
                                          </p:cBhvr>
                                          <p:tavLst>
                                            <p:tav tm="0">
                                              <p:val>
                                                <p:strVal val="#ppt_x"/>
                                              </p:val>
                                            </p:tav>
                                            <p:tav tm="100000">
                                              <p:val>
                                                <p:strVal val="#ppt_x"/>
                                              </p:val>
                                            </p:tav>
                                          </p:tavLst>
                                        </p:anim>
                                        <p:anim calcmode="lin" valueType="num" p14:bounceEnd="40000">
                                          <p:cBhvr additive="base">
                                            <p:cTn id="12" dur="500" fill="hold"/>
                                            <p:tgtEl>
                                              <p:spTgt spid="51"/>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accel="62000" fill="hold" grpId="0" nodeType="afterEffect" p14:presetBounceEnd="40000">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14:bounceEnd="40000">
                                          <p:cBhvr additive="base">
                                            <p:cTn id="16" dur="500" fill="hold"/>
                                            <p:tgtEl>
                                              <p:spTgt spid="52"/>
                                            </p:tgtEl>
                                            <p:attrNameLst>
                                              <p:attrName>ppt_x</p:attrName>
                                            </p:attrNameLst>
                                          </p:cBhvr>
                                          <p:tavLst>
                                            <p:tav tm="0">
                                              <p:val>
                                                <p:strVal val="#ppt_x"/>
                                              </p:val>
                                            </p:tav>
                                            <p:tav tm="100000">
                                              <p:val>
                                                <p:strVal val="#ppt_x"/>
                                              </p:val>
                                            </p:tav>
                                          </p:tavLst>
                                        </p:anim>
                                        <p:anim calcmode="lin" valueType="num" p14:bounceEnd="40000">
                                          <p:cBhvr additive="base">
                                            <p:cTn id="17" dur="500" fill="hold"/>
                                            <p:tgtEl>
                                              <p:spTgt spid="52"/>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accel="62000" fill="hold" grpId="0" nodeType="afterEffect" p14:presetBounceEnd="40000">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14:bounceEnd="40000">
                                          <p:cBhvr additive="base">
                                            <p:cTn id="21" dur="500" fill="hold"/>
                                            <p:tgtEl>
                                              <p:spTgt spid="53"/>
                                            </p:tgtEl>
                                            <p:attrNameLst>
                                              <p:attrName>ppt_x</p:attrName>
                                            </p:attrNameLst>
                                          </p:cBhvr>
                                          <p:tavLst>
                                            <p:tav tm="0">
                                              <p:val>
                                                <p:strVal val="#ppt_x"/>
                                              </p:val>
                                            </p:tav>
                                            <p:tav tm="100000">
                                              <p:val>
                                                <p:strVal val="#ppt_x"/>
                                              </p:val>
                                            </p:tav>
                                          </p:tavLst>
                                        </p:anim>
                                        <p:anim calcmode="lin" valueType="num" p14:bounceEnd="40000">
                                          <p:cBhvr additive="base">
                                            <p:cTn id="22" dur="500" fill="hold"/>
                                            <p:tgtEl>
                                              <p:spTgt spid="53"/>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childTnLst>
                              </p:cTn>
                            </p:par>
                            <p:par>
                              <p:cTn id="27" fill="hold">
                                <p:stCondLst>
                                  <p:cond delay="3000"/>
                                </p:stCondLst>
                                <p:childTnLst>
                                  <p:par>
                                    <p:cTn id="28" presetID="53" presetClass="entr" presetSubtype="16" fill="hold" grpId="0" nodeType="afterEffect">
                                      <p:stCondLst>
                                        <p:cond delay="0"/>
                                      </p:stCondLst>
                                      <p:iterate type="lt">
                                        <p:tmPct val="6000"/>
                                      </p:iterate>
                                      <p:childTnLst>
                                        <p:set>
                                          <p:cBhvr>
                                            <p:cTn id="29" dur="1" fill="hold">
                                              <p:stCondLst>
                                                <p:cond delay="0"/>
                                              </p:stCondLst>
                                            </p:cTn>
                                            <p:tgtEl>
                                              <p:spTgt spid="226"/>
                                            </p:tgtEl>
                                            <p:attrNameLst>
                                              <p:attrName>style.visibility</p:attrName>
                                            </p:attrNameLst>
                                          </p:cBhvr>
                                          <p:to>
                                            <p:strVal val="visible"/>
                                          </p:to>
                                        </p:set>
                                        <p:anim calcmode="lin" valueType="num">
                                          <p:cBhvr>
                                            <p:cTn id="30" dur="500" fill="hold"/>
                                            <p:tgtEl>
                                              <p:spTgt spid="226"/>
                                            </p:tgtEl>
                                            <p:attrNameLst>
                                              <p:attrName>ppt_w</p:attrName>
                                            </p:attrNameLst>
                                          </p:cBhvr>
                                          <p:tavLst>
                                            <p:tav tm="0">
                                              <p:val>
                                                <p:fltVal val="0"/>
                                              </p:val>
                                            </p:tav>
                                            <p:tav tm="100000">
                                              <p:val>
                                                <p:strVal val="#ppt_w"/>
                                              </p:val>
                                            </p:tav>
                                          </p:tavLst>
                                        </p:anim>
                                        <p:anim calcmode="lin" valueType="num">
                                          <p:cBhvr>
                                            <p:cTn id="31" dur="500" fill="hold"/>
                                            <p:tgtEl>
                                              <p:spTgt spid="226"/>
                                            </p:tgtEl>
                                            <p:attrNameLst>
                                              <p:attrName>ppt_h</p:attrName>
                                            </p:attrNameLst>
                                          </p:cBhvr>
                                          <p:tavLst>
                                            <p:tav tm="0">
                                              <p:val>
                                                <p:fltVal val="0"/>
                                              </p:val>
                                            </p:tav>
                                            <p:tav tm="100000">
                                              <p:val>
                                                <p:strVal val="#ppt_h"/>
                                              </p:val>
                                            </p:tav>
                                          </p:tavLst>
                                        </p:anim>
                                        <p:animEffect transition="in" filter="fade">
                                          <p:cBhvr>
                                            <p:cTn id="32" dur="500"/>
                                            <p:tgtEl>
                                              <p:spTgt spid="226"/>
                                            </p:tgtEl>
                                          </p:cBhvr>
                                        </p:animEffect>
                                      </p:childTnLst>
                                    </p:cTn>
                                  </p:par>
                                </p:childTnLst>
                              </p:cTn>
                            </p:par>
                            <p:par>
                              <p:cTn id="33" fill="hold">
                                <p:stCondLst>
                                  <p:cond delay="3710"/>
                                </p:stCondLst>
                                <p:childTnLst>
                                  <p:par>
                                    <p:cTn id="34" presetID="53" presetClass="entr" presetSubtype="16"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p:cTn id="36" dur="500" fill="hold"/>
                                            <p:tgtEl>
                                              <p:spTgt spid="57"/>
                                            </p:tgtEl>
                                            <p:attrNameLst>
                                              <p:attrName>ppt_w</p:attrName>
                                            </p:attrNameLst>
                                          </p:cBhvr>
                                          <p:tavLst>
                                            <p:tav tm="0">
                                              <p:val>
                                                <p:fltVal val="0"/>
                                              </p:val>
                                            </p:tav>
                                            <p:tav tm="100000">
                                              <p:val>
                                                <p:strVal val="#ppt_w"/>
                                              </p:val>
                                            </p:tav>
                                          </p:tavLst>
                                        </p:anim>
                                        <p:anim calcmode="lin" valueType="num">
                                          <p:cBhvr>
                                            <p:cTn id="37" dur="500" fill="hold"/>
                                            <p:tgtEl>
                                              <p:spTgt spid="57"/>
                                            </p:tgtEl>
                                            <p:attrNameLst>
                                              <p:attrName>ppt_h</p:attrName>
                                            </p:attrNameLst>
                                          </p:cBhvr>
                                          <p:tavLst>
                                            <p:tav tm="0">
                                              <p:val>
                                                <p:fltVal val="0"/>
                                              </p:val>
                                            </p:tav>
                                            <p:tav tm="100000">
                                              <p:val>
                                                <p:strVal val="#ppt_h"/>
                                              </p:val>
                                            </p:tav>
                                          </p:tavLst>
                                        </p:anim>
                                        <p:animEffect transition="in" filter="fade">
                                          <p:cBhvr>
                                            <p:cTn id="38" dur="500"/>
                                            <p:tgtEl>
                                              <p:spTgt spid="57"/>
                                            </p:tgtEl>
                                          </p:cBhvr>
                                        </p:animEffect>
                                      </p:childTnLst>
                                    </p:cTn>
                                  </p:par>
                                  <p:par>
                                    <p:cTn id="39" presetID="16" presetClass="entr" presetSubtype="37" fill="hold" nodeType="withEffect">
                                      <p:stCondLst>
                                        <p:cond delay="0"/>
                                      </p:stCondLst>
                                      <p:childTnLst>
                                        <p:set>
                                          <p:cBhvr>
                                            <p:cTn id="40" dur="1" fill="hold">
                                              <p:stCondLst>
                                                <p:cond delay="0"/>
                                              </p:stCondLst>
                                            </p:cTn>
                                            <p:tgtEl>
                                              <p:spTgt spid="238"/>
                                            </p:tgtEl>
                                            <p:attrNameLst>
                                              <p:attrName>style.visibility</p:attrName>
                                            </p:attrNameLst>
                                          </p:cBhvr>
                                          <p:to>
                                            <p:strVal val="visible"/>
                                          </p:to>
                                        </p:set>
                                        <p:animEffect transition="in" filter="barn(outVertical)">
                                          <p:cBhvr>
                                            <p:cTn id="41" dur="500"/>
                                            <p:tgtEl>
                                              <p:spTgt spid="238"/>
                                            </p:tgtEl>
                                          </p:cBhvr>
                                        </p:animEffect>
                                      </p:childTnLst>
                                    </p:cTn>
                                  </p:par>
                                </p:childTnLst>
                              </p:cTn>
                            </p:par>
                            <p:par>
                              <p:cTn id="42" fill="hold">
                                <p:stCondLst>
                                  <p:cond delay="4210"/>
                                </p:stCondLst>
                                <p:childTnLst>
                                  <p:par>
                                    <p:cTn id="43" presetID="53" presetClass="entr" presetSubtype="16" fill="hold" nodeType="afterEffect">
                                      <p:stCondLst>
                                        <p:cond delay="0"/>
                                      </p:stCondLst>
                                      <p:childTnLst>
                                        <p:set>
                                          <p:cBhvr>
                                            <p:cTn id="44" dur="1" fill="hold">
                                              <p:stCondLst>
                                                <p:cond delay="0"/>
                                              </p:stCondLst>
                                            </p:cTn>
                                            <p:tgtEl>
                                              <p:spTgt spid="229"/>
                                            </p:tgtEl>
                                            <p:attrNameLst>
                                              <p:attrName>style.visibility</p:attrName>
                                            </p:attrNameLst>
                                          </p:cBhvr>
                                          <p:to>
                                            <p:strVal val="visible"/>
                                          </p:to>
                                        </p:set>
                                        <p:anim calcmode="lin" valueType="num">
                                          <p:cBhvr>
                                            <p:cTn id="45" dur="500" fill="hold"/>
                                            <p:tgtEl>
                                              <p:spTgt spid="229"/>
                                            </p:tgtEl>
                                            <p:attrNameLst>
                                              <p:attrName>ppt_w</p:attrName>
                                            </p:attrNameLst>
                                          </p:cBhvr>
                                          <p:tavLst>
                                            <p:tav tm="0">
                                              <p:val>
                                                <p:fltVal val="0"/>
                                              </p:val>
                                            </p:tav>
                                            <p:tav tm="100000">
                                              <p:val>
                                                <p:strVal val="#ppt_w"/>
                                              </p:val>
                                            </p:tav>
                                          </p:tavLst>
                                        </p:anim>
                                        <p:anim calcmode="lin" valueType="num">
                                          <p:cBhvr>
                                            <p:cTn id="46" dur="500" fill="hold"/>
                                            <p:tgtEl>
                                              <p:spTgt spid="229"/>
                                            </p:tgtEl>
                                            <p:attrNameLst>
                                              <p:attrName>ppt_h</p:attrName>
                                            </p:attrNameLst>
                                          </p:cBhvr>
                                          <p:tavLst>
                                            <p:tav tm="0">
                                              <p:val>
                                                <p:fltVal val="0"/>
                                              </p:val>
                                            </p:tav>
                                            <p:tav tm="100000">
                                              <p:val>
                                                <p:strVal val="#ppt_h"/>
                                              </p:val>
                                            </p:tav>
                                          </p:tavLst>
                                        </p:anim>
                                        <p:animEffect transition="in" filter="fade">
                                          <p:cBhvr>
                                            <p:cTn id="47" dur="500"/>
                                            <p:tgtEl>
                                              <p:spTgt spid="229"/>
                                            </p:tgtEl>
                                          </p:cBhvr>
                                        </p:animEffect>
                                      </p:childTnLst>
                                    </p:cTn>
                                  </p:par>
                                </p:childTnLst>
                              </p:cTn>
                            </p:par>
                            <p:par>
                              <p:cTn id="48" fill="hold">
                                <p:stCondLst>
                                  <p:cond delay="4710"/>
                                </p:stCondLst>
                                <p:childTnLst>
                                  <p:par>
                                    <p:cTn id="49" presetID="22" presetClass="entr" presetSubtype="8"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left)">
                                          <p:cBhvr>
                                            <p:cTn id="51" dur="500"/>
                                            <p:tgtEl>
                                              <p:spTgt spid="55"/>
                                            </p:tgtEl>
                                          </p:cBhvr>
                                        </p:animEffect>
                                      </p:childTnLst>
                                    </p:cTn>
                                  </p:par>
                                </p:childTnLst>
                              </p:cTn>
                            </p:par>
                            <p:par>
                              <p:cTn id="52" fill="hold">
                                <p:stCondLst>
                                  <p:cond delay="5210"/>
                                </p:stCondLst>
                                <p:childTnLst>
                                  <p:par>
                                    <p:cTn id="53" presetID="53" presetClass="entr" presetSubtype="16" fill="hold" grpId="0" nodeType="afterEffect">
                                      <p:stCondLst>
                                        <p:cond delay="0"/>
                                      </p:stCondLst>
                                      <p:iterate type="lt">
                                        <p:tmPct val="6000"/>
                                      </p:iterate>
                                      <p:childTnLst>
                                        <p:set>
                                          <p:cBhvr>
                                            <p:cTn id="54" dur="1" fill="hold">
                                              <p:stCondLst>
                                                <p:cond delay="0"/>
                                              </p:stCondLst>
                                            </p:cTn>
                                            <p:tgtEl>
                                              <p:spTgt spid="227"/>
                                            </p:tgtEl>
                                            <p:attrNameLst>
                                              <p:attrName>style.visibility</p:attrName>
                                            </p:attrNameLst>
                                          </p:cBhvr>
                                          <p:to>
                                            <p:strVal val="visible"/>
                                          </p:to>
                                        </p:set>
                                        <p:anim calcmode="lin" valueType="num">
                                          <p:cBhvr>
                                            <p:cTn id="55" dur="500" fill="hold"/>
                                            <p:tgtEl>
                                              <p:spTgt spid="227"/>
                                            </p:tgtEl>
                                            <p:attrNameLst>
                                              <p:attrName>ppt_w</p:attrName>
                                            </p:attrNameLst>
                                          </p:cBhvr>
                                          <p:tavLst>
                                            <p:tav tm="0">
                                              <p:val>
                                                <p:fltVal val="0"/>
                                              </p:val>
                                            </p:tav>
                                            <p:tav tm="100000">
                                              <p:val>
                                                <p:strVal val="#ppt_w"/>
                                              </p:val>
                                            </p:tav>
                                          </p:tavLst>
                                        </p:anim>
                                        <p:anim calcmode="lin" valueType="num">
                                          <p:cBhvr>
                                            <p:cTn id="56" dur="500" fill="hold"/>
                                            <p:tgtEl>
                                              <p:spTgt spid="227"/>
                                            </p:tgtEl>
                                            <p:attrNameLst>
                                              <p:attrName>ppt_h</p:attrName>
                                            </p:attrNameLst>
                                          </p:cBhvr>
                                          <p:tavLst>
                                            <p:tav tm="0">
                                              <p:val>
                                                <p:fltVal val="0"/>
                                              </p:val>
                                            </p:tav>
                                            <p:tav tm="100000">
                                              <p:val>
                                                <p:strVal val="#ppt_h"/>
                                              </p:val>
                                            </p:tav>
                                          </p:tavLst>
                                        </p:anim>
                                        <p:animEffect transition="in" filter="fade">
                                          <p:cBhvr>
                                            <p:cTn id="57" dur="500"/>
                                            <p:tgtEl>
                                              <p:spTgt spid="227"/>
                                            </p:tgtEl>
                                          </p:cBhvr>
                                        </p:animEffect>
                                      </p:childTnLst>
                                    </p:cTn>
                                  </p:par>
                                </p:childTnLst>
                              </p:cTn>
                            </p:par>
                            <p:par>
                              <p:cTn id="58" fill="hold">
                                <p:stCondLst>
                                  <p:cond delay="5920"/>
                                </p:stCondLst>
                                <p:childTnLst>
                                  <p:par>
                                    <p:cTn id="59" presetID="53" presetClass="entr" presetSubtype="16" fill="hold" nodeType="afterEffect">
                                      <p:stCondLst>
                                        <p:cond delay="0"/>
                                      </p:stCondLst>
                                      <p:childTnLst>
                                        <p:set>
                                          <p:cBhvr>
                                            <p:cTn id="60" dur="1" fill="hold">
                                              <p:stCondLst>
                                                <p:cond delay="0"/>
                                              </p:stCondLst>
                                            </p:cTn>
                                            <p:tgtEl>
                                              <p:spTgt spid="120"/>
                                            </p:tgtEl>
                                            <p:attrNameLst>
                                              <p:attrName>style.visibility</p:attrName>
                                            </p:attrNameLst>
                                          </p:cBhvr>
                                          <p:to>
                                            <p:strVal val="visible"/>
                                          </p:to>
                                        </p:set>
                                        <p:anim calcmode="lin" valueType="num">
                                          <p:cBhvr>
                                            <p:cTn id="61" dur="500" fill="hold"/>
                                            <p:tgtEl>
                                              <p:spTgt spid="120"/>
                                            </p:tgtEl>
                                            <p:attrNameLst>
                                              <p:attrName>ppt_w</p:attrName>
                                            </p:attrNameLst>
                                          </p:cBhvr>
                                          <p:tavLst>
                                            <p:tav tm="0">
                                              <p:val>
                                                <p:fltVal val="0"/>
                                              </p:val>
                                            </p:tav>
                                            <p:tav tm="100000">
                                              <p:val>
                                                <p:strVal val="#ppt_w"/>
                                              </p:val>
                                            </p:tav>
                                          </p:tavLst>
                                        </p:anim>
                                        <p:anim calcmode="lin" valueType="num">
                                          <p:cBhvr>
                                            <p:cTn id="62" dur="500" fill="hold"/>
                                            <p:tgtEl>
                                              <p:spTgt spid="120"/>
                                            </p:tgtEl>
                                            <p:attrNameLst>
                                              <p:attrName>ppt_h</p:attrName>
                                            </p:attrNameLst>
                                          </p:cBhvr>
                                          <p:tavLst>
                                            <p:tav tm="0">
                                              <p:val>
                                                <p:fltVal val="0"/>
                                              </p:val>
                                            </p:tav>
                                            <p:tav tm="100000">
                                              <p:val>
                                                <p:strVal val="#ppt_h"/>
                                              </p:val>
                                            </p:tav>
                                          </p:tavLst>
                                        </p:anim>
                                        <p:animEffect transition="in" filter="fade">
                                          <p:cBhvr>
                                            <p:cTn id="63" dur="500"/>
                                            <p:tgtEl>
                                              <p:spTgt spid="120"/>
                                            </p:tgtEl>
                                          </p:cBhvr>
                                        </p:animEffect>
                                      </p:childTnLst>
                                    </p:cTn>
                                  </p:par>
                                  <p:par>
                                    <p:cTn id="64" presetID="16" presetClass="entr" presetSubtype="37" fill="hold" nodeType="withEffect">
                                      <p:stCondLst>
                                        <p:cond delay="0"/>
                                      </p:stCondLst>
                                      <p:childTnLst>
                                        <p:set>
                                          <p:cBhvr>
                                            <p:cTn id="65" dur="1" fill="hold">
                                              <p:stCondLst>
                                                <p:cond delay="0"/>
                                              </p:stCondLst>
                                            </p:cTn>
                                            <p:tgtEl>
                                              <p:spTgt spid="241"/>
                                            </p:tgtEl>
                                            <p:attrNameLst>
                                              <p:attrName>style.visibility</p:attrName>
                                            </p:attrNameLst>
                                          </p:cBhvr>
                                          <p:to>
                                            <p:strVal val="visible"/>
                                          </p:to>
                                        </p:set>
                                        <p:animEffect transition="in" filter="barn(outVertical)">
                                          <p:cBhvr>
                                            <p:cTn id="66" dur="500"/>
                                            <p:tgtEl>
                                              <p:spTgt spid="241"/>
                                            </p:tgtEl>
                                          </p:cBhvr>
                                        </p:animEffect>
                                      </p:childTnLst>
                                    </p:cTn>
                                  </p:par>
                                </p:childTnLst>
                              </p:cTn>
                            </p:par>
                            <p:par>
                              <p:cTn id="67" fill="hold">
                                <p:stCondLst>
                                  <p:cond delay="6420"/>
                                </p:stCondLst>
                                <p:childTnLst>
                                  <p:par>
                                    <p:cTn id="68" presetID="53" presetClass="entr" presetSubtype="16" fill="hold" nodeType="afterEffect">
                                      <p:stCondLst>
                                        <p:cond delay="0"/>
                                      </p:stCondLst>
                                      <p:childTnLst>
                                        <p:set>
                                          <p:cBhvr>
                                            <p:cTn id="69" dur="1" fill="hold">
                                              <p:stCondLst>
                                                <p:cond delay="0"/>
                                              </p:stCondLst>
                                            </p:cTn>
                                            <p:tgtEl>
                                              <p:spTgt spid="232"/>
                                            </p:tgtEl>
                                            <p:attrNameLst>
                                              <p:attrName>style.visibility</p:attrName>
                                            </p:attrNameLst>
                                          </p:cBhvr>
                                          <p:to>
                                            <p:strVal val="visible"/>
                                          </p:to>
                                        </p:set>
                                        <p:anim calcmode="lin" valueType="num">
                                          <p:cBhvr>
                                            <p:cTn id="70" dur="500" fill="hold"/>
                                            <p:tgtEl>
                                              <p:spTgt spid="232"/>
                                            </p:tgtEl>
                                            <p:attrNameLst>
                                              <p:attrName>ppt_w</p:attrName>
                                            </p:attrNameLst>
                                          </p:cBhvr>
                                          <p:tavLst>
                                            <p:tav tm="0">
                                              <p:val>
                                                <p:fltVal val="0"/>
                                              </p:val>
                                            </p:tav>
                                            <p:tav tm="100000">
                                              <p:val>
                                                <p:strVal val="#ppt_w"/>
                                              </p:val>
                                            </p:tav>
                                          </p:tavLst>
                                        </p:anim>
                                        <p:anim calcmode="lin" valueType="num">
                                          <p:cBhvr>
                                            <p:cTn id="71" dur="500" fill="hold"/>
                                            <p:tgtEl>
                                              <p:spTgt spid="232"/>
                                            </p:tgtEl>
                                            <p:attrNameLst>
                                              <p:attrName>ppt_h</p:attrName>
                                            </p:attrNameLst>
                                          </p:cBhvr>
                                          <p:tavLst>
                                            <p:tav tm="0">
                                              <p:val>
                                                <p:fltVal val="0"/>
                                              </p:val>
                                            </p:tav>
                                            <p:tav tm="100000">
                                              <p:val>
                                                <p:strVal val="#ppt_h"/>
                                              </p:val>
                                            </p:tav>
                                          </p:tavLst>
                                        </p:anim>
                                        <p:animEffect transition="in" filter="fade">
                                          <p:cBhvr>
                                            <p:cTn id="72" dur="500"/>
                                            <p:tgtEl>
                                              <p:spTgt spid="232"/>
                                            </p:tgtEl>
                                          </p:cBhvr>
                                        </p:animEffect>
                                      </p:childTnLst>
                                    </p:cTn>
                                  </p:par>
                                </p:childTnLst>
                              </p:cTn>
                            </p:par>
                            <p:par>
                              <p:cTn id="73" fill="hold">
                                <p:stCondLst>
                                  <p:cond delay="6920"/>
                                </p:stCondLst>
                                <p:childTnLst>
                                  <p:par>
                                    <p:cTn id="74" presetID="22" presetClass="entr" presetSubtype="8" fill="hold" grpId="0" nodeType="after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wipe(left)">
                                          <p:cBhvr>
                                            <p:cTn id="76" dur="500"/>
                                            <p:tgtEl>
                                              <p:spTgt spid="56"/>
                                            </p:tgtEl>
                                          </p:cBhvr>
                                        </p:animEffect>
                                      </p:childTnLst>
                                    </p:cTn>
                                  </p:par>
                                </p:childTnLst>
                              </p:cTn>
                            </p:par>
                            <p:par>
                              <p:cTn id="77" fill="hold">
                                <p:stCondLst>
                                  <p:cond delay="7420"/>
                                </p:stCondLst>
                                <p:childTnLst>
                                  <p:par>
                                    <p:cTn id="78" presetID="53" presetClass="entr" presetSubtype="16" fill="hold" grpId="0" nodeType="afterEffect">
                                      <p:stCondLst>
                                        <p:cond delay="0"/>
                                      </p:stCondLst>
                                      <p:iterate type="lt">
                                        <p:tmPct val="6000"/>
                                      </p:iterate>
                                      <p:childTnLst>
                                        <p:set>
                                          <p:cBhvr>
                                            <p:cTn id="79" dur="1" fill="hold">
                                              <p:stCondLst>
                                                <p:cond delay="0"/>
                                              </p:stCondLst>
                                            </p:cTn>
                                            <p:tgtEl>
                                              <p:spTgt spid="228"/>
                                            </p:tgtEl>
                                            <p:attrNameLst>
                                              <p:attrName>style.visibility</p:attrName>
                                            </p:attrNameLst>
                                          </p:cBhvr>
                                          <p:to>
                                            <p:strVal val="visible"/>
                                          </p:to>
                                        </p:set>
                                        <p:anim calcmode="lin" valueType="num">
                                          <p:cBhvr>
                                            <p:cTn id="80" dur="500" fill="hold"/>
                                            <p:tgtEl>
                                              <p:spTgt spid="228"/>
                                            </p:tgtEl>
                                            <p:attrNameLst>
                                              <p:attrName>ppt_w</p:attrName>
                                            </p:attrNameLst>
                                          </p:cBhvr>
                                          <p:tavLst>
                                            <p:tav tm="0">
                                              <p:val>
                                                <p:fltVal val="0"/>
                                              </p:val>
                                            </p:tav>
                                            <p:tav tm="100000">
                                              <p:val>
                                                <p:strVal val="#ppt_w"/>
                                              </p:val>
                                            </p:tav>
                                          </p:tavLst>
                                        </p:anim>
                                        <p:anim calcmode="lin" valueType="num">
                                          <p:cBhvr>
                                            <p:cTn id="81" dur="500" fill="hold"/>
                                            <p:tgtEl>
                                              <p:spTgt spid="228"/>
                                            </p:tgtEl>
                                            <p:attrNameLst>
                                              <p:attrName>ppt_h</p:attrName>
                                            </p:attrNameLst>
                                          </p:cBhvr>
                                          <p:tavLst>
                                            <p:tav tm="0">
                                              <p:val>
                                                <p:fltVal val="0"/>
                                              </p:val>
                                            </p:tav>
                                            <p:tav tm="100000">
                                              <p:val>
                                                <p:strVal val="#ppt_h"/>
                                              </p:val>
                                            </p:tav>
                                          </p:tavLst>
                                        </p:anim>
                                        <p:animEffect transition="in" filter="fade">
                                          <p:cBhvr>
                                            <p:cTn id="82" dur="500"/>
                                            <p:tgtEl>
                                              <p:spTgt spid="228"/>
                                            </p:tgtEl>
                                          </p:cBhvr>
                                        </p:animEffect>
                                      </p:childTnLst>
                                    </p:cTn>
                                  </p:par>
                                </p:childTnLst>
                              </p:cTn>
                            </p:par>
                            <p:par>
                              <p:cTn id="83" fill="hold">
                                <p:stCondLst>
                                  <p:cond delay="8130"/>
                                </p:stCondLst>
                                <p:childTnLst>
                                  <p:par>
                                    <p:cTn id="84" presetID="53" presetClass="entr" presetSubtype="16" fill="hold" nodeType="afterEffect">
                                      <p:stCondLst>
                                        <p:cond delay="0"/>
                                      </p:stCondLst>
                                      <p:childTnLst>
                                        <p:set>
                                          <p:cBhvr>
                                            <p:cTn id="85" dur="1" fill="hold">
                                              <p:stCondLst>
                                                <p:cond delay="0"/>
                                              </p:stCondLst>
                                            </p:cTn>
                                            <p:tgtEl>
                                              <p:spTgt spid="169"/>
                                            </p:tgtEl>
                                            <p:attrNameLst>
                                              <p:attrName>style.visibility</p:attrName>
                                            </p:attrNameLst>
                                          </p:cBhvr>
                                          <p:to>
                                            <p:strVal val="visible"/>
                                          </p:to>
                                        </p:set>
                                        <p:anim calcmode="lin" valueType="num">
                                          <p:cBhvr>
                                            <p:cTn id="86" dur="500" fill="hold"/>
                                            <p:tgtEl>
                                              <p:spTgt spid="169"/>
                                            </p:tgtEl>
                                            <p:attrNameLst>
                                              <p:attrName>ppt_w</p:attrName>
                                            </p:attrNameLst>
                                          </p:cBhvr>
                                          <p:tavLst>
                                            <p:tav tm="0">
                                              <p:val>
                                                <p:fltVal val="0"/>
                                              </p:val>
                                            </p:tav>
                                            <p:tav tm="100000">
                                              <p:val>
                                                <p:strVal val="#ppt_w"/>
                                              </p:val>
                                            </p:tav>
                                          </p:tavLst>
                                        </p:anim>
                                        <p:anim calcmode="lin" valueType="num">
                                          <p:cBhvr>
                                            <p:cTn id="87" dur="500" fill="hold"/>
                                            <p:tgtEl>
                                              <p:spTgt spid="169"/>
                                            </p:tgtEl>
                                            <p:attrNameLst>
                                              <p:attrName>ppt_h</p:attrName>
                                            </p:attrNameLst>
                                          </p:cBhvr>
                                          <p:tavLst>
                                            <p:tav tm="0">
                                              <p:val>
                                                <p:fltVal val="0"/>
                                              </p:val>
                                            </p:tav>
                                            <p:tav tm="100000">
                                              <p:val>
                                                <p:strVal val="#ppt_h"/>
                                              </p:val>
                                            </p:tav>
                                          </p:tavLst>
                                        </p:anim>
                                        <p:animEffect transition="in" filter="fade">
                                          <p:cBhvr>
                                            <p:cTn id="88" dur="500"/>
                                            <p:tgtEl>
                                              <p:spTgt spid="169"/>
                                            </p:tgtEl>
                                          </p:cBhvr>
                                        </p:animEffect>
                                      </p:childTnLst>
                                    </p:cTn>
                                  </p:par>
                                  <p:par>
                                    <p:cTn id="89" presetID="16" presetClass="entr" presetSubtype="37" fill="hold" nodeType="withEffect">
                                      <p:stCondLst>
                                        <p:cond delay="0"/>
                                      </p:stCondLst>
                                      <p:childTnLst>
                                        <p:set>
                                          <p:cBhvr>
                                            <p:cTn id="90" dur="1" fill="hold">
                                              <p:stCondLst>
                                                <p:cond delay="0"/>
                                              </p:stCondLst>
                                            </p:cTn>
                                            <p:tgtEl>
                                              <p:spTgt spid="244"/>
                                            </p:tgtEl>
                                            <p:attrNameLst>
                                              <p:attrName>style.visibility</p:attrName>
                                            </p:attrNameLst>
                                          </p:cBhvr>
                                          <p:to>
                                            <p:strVal val="visible"/>
                                          </p:to>
                                        </p:set>
                                        <p:animEffect transition="in" filter="barn(outVertical)">
                                          <p:cBhvr>
                                            <p:cTn id="91" dur="500"/>
                                            <p:tgtEl>
                                              <p:spTgt spid="244"/>
                                            </p:tgtEl>
                                          </p:cBhvr>
                                        </p:animEffect>
                                      </p:childTnLst>
                                    </p:cTn>
                                  </p:par>
                                </p:childTnLst>
                              </p:cTn>
                            </p:par>
                            <p:par>
                              <p:cTn id="92" fill="hold">
                                <p:stCondLst>
                                  <p:cond delay="8630"/>
                                </p:stCondLst>
                                <p:childTnLst>
                                  <p:par>
                                    <p:cTn id="93" presetID="16" presetClass="entr" presetSubtype="37" fill="hold" nodeType="afterEffect">
                                      <p:stCondLst>
                                        <p:cond delay="0"/>
                                      </p:stCondLst>
                                      <p:childTnLst>
                                        <p:set>
                                          <p:cBhvr>
                                            <p:cTn id="94" dur="1" fill="hold">
                                              <p:stCondLst>
                                                <p:cond delay="0"/>
                                              </p:stCondLst>
                                            </p:cTn>
                                            <p:tgtEl>
                                              <p:spTgt spid="235"/>
                                            </p:tgtEl>
                                            <p:attrNameLst>
                                              <p:attrName>style.visibility</p:attrName>
                                            </p:attrNameLst>
                                          </p:cBhvr>
                                          <p:to>
                                            <p:strVal val="visible"/>
                                          </p:to>
                                        </p:set>
                                        <p:animEffect transition="in" filter="barn(outVertical)">
                                          <p:cBhvr>
                                            <p:cTn id="95" dur="50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51" grpId="0" animBg="1"/>
          <p:bldP spid="52" grpId="0" animBg="1"/>
          <p:bldP spid="53" grpId="0" animBg="1"/>
          <p:bldP spid="54" grpId="0" animBg="1"/>
          <p:bldP spid="55" grpId="0" animBg="1"/>
          <p:bldP spid="56" grpId="0" animBg="1"/>
          <p:bldP spid="226" grpId="0"/>
          <p:bldP spid="227" grpId="0"/>
          <p:bldP spid="2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childTnLst>
                                    </p:cTn>
                                  </p:par>
                                </p:childTnLst>
                              </p:cTn>
                            </p:par>
                            <p:par>
                              <p:cTn id="8" fill="hold">
                                <p:stCondLst>
                                  <p:cond delay="1000"/>
                                </p:stCondLst>
                                <p:childTnLst>
                                  <p:par>
                                    <p:cTn id="9" presetID="2" presetClass="entr" presetSubtype="4" accel="6200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 calcmode="lin" valueType="num">
                                          <p:cBhvr additive="base">
                                            <p:cTn id="11" dur="500" fill="hold"/>
                                            <p:tgtEl>
                                              <p:spTgt spid="51"/>
                                            </p:tgtEl>
                                            <p:attrNameLst>
                                              <p:attrName>ppt_x</p:attrName>
                                            </p:attrNameLst>
                                          </p:cBhvr>
                                          <p:tavLst>
                                            <p:tav tm="0">
                                              <p:val>
                                                <p:strVal val="#ppt_x"/>
                                              </p:val>
                                            </p:tav>
                                            <p:tav tm="100000">
                                              <p:val>
                                                <p:strVal val="#ppt_x"/>
                                              </p:val>
                                            </p:tav>
                                          </p:tavLst>
                                        </p:anim>
                                        <p:anim calcmode="lin" valueType="num">
                                          <p:cBhvr additive="base">
                                            <p:cTn id="12" dur="500" fill="hold"/>
                                            <p:tgtEl>
                                              <p:spTgt spid="51"/>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2" presetClass="entr" presetSubtype="4" accel="62000" fill="hold" grpId="0" nodeType="afterEffect">
                                      <p:stCondLst>
                                        <p:cond delay="0"/>
                                      </p:stCondLst>
                                      <p:childTnLst>
                                        <p:set>
                                          <p:cBhvr>
                                            <p:cTn id="15" dur="1" fill="hold">
                                              <p:stCondLst>
                                                <p:cond delay="0"/>
                                              </p:stCondLst>
                                            </p:cTn>
                                            <p:tgtEl>
                                              <p:spTgt spid="52"/>
                                            </p:tgtEl>
                                            <p:attrNameLst>
                                              <p:attrName>style.visibility</p:attrName>
                                            </p:attrNameLst>
                                          </p:cBhvr>
                                          <p:to>
                                            <p:strVal val="visible"/>
                                          </p:to>
                                        </p:set>
                                        <p:anim calcmode="lin" valueType="num">
                                          <p:cBhvr additive="base">
                                            <p:cTn id="16" dur="500" fill="hold"/>
                                            <p:tgtEl>
                                              <p:spTgt spid="52"/>
                                            </p:tgtEl>
                                            <p:attrNameLst>
                                              <p:attrName>ppt_x</p:attrName>
                                            </p:attrNameLst>
                                          </p:cBhvr>
                                          <p:tavLst>
                                            <p:tav tm="0">
                                              <p:val>
                                                <p:strVal val="#ppt_x"/>
                                              </p:val>
                                            </p:tav>
                                            <p:tav tm="100000">
                                              <p:val>
                                                <p:strVal val="#ppt_x"/>
                                              </p:val>
                                            </p:tav>
                                          </p:tavLst>
                                        </p:anim>
                                        <p:anim calcmode="lin" valueType="num">
                                          <p:cBhvr additive="base">
                                            <p:cTn id="17" dur="500" fill="hold"/>
                                            <p:tgtEl>
                                              <p:spTgt spid="52"/>
                                            </p:tgtEl>
                                            <p:attrNameLst>
                                              <p:attrName>ppt_y</p:attrName>
                                            </p:attrNameLst>
                                          </p:cBhvr>
                                          <p:tavLst>
                                            <p:tav tm="0">
                                              <p:val>
                                                <p:strVal val="1+#ppt_h/2"/>
                                              </p:val>
                                            </p:tav>
                                            <p:tav tm="100000">
                                              <p:val>
                                                <p:strVal val="#ppt_y"/>
                                              </p:val>
                                            </p:tav>
                                          </p:tavLst>
                                        </p:anim>
                                      </p:childTnLst>
                                    </p:cTn>
                                  </p:par>
                                </p:childTnLst>
                              </p:cTn>
                            </p:par>
                            <p:par>
                              <p:cTn id="18" fill="hold">
                                <p:stCondLst>
                                  <p:cond delay="2000"/>
                                </p:stCondLst>
                                <p:childTnLst>
                                  <p:par>
                                    <p:cTn id="19" presetID="2" presetClass="entr" presetSubtype="4" accel="62000" fill="hold" grpId="0" nodeType="afterEffect">
                                      <p:stCondLst>
                                        <p:cond delay="0"/>
                                      </p:stCondLst>
                                      <p:childTnLst>
                                        <p:set>
                                          <p:cBhvr>
                                            <p:cTn id="20" dur="1" fill="hold">
                                              <p:stCondLst>
                                                <p:cond delay="0"/>
                                              </p:stCondLst>
                                            </p:cTn>
                                            <p:tgtEl>
                                              <p:spTgt spid="53"/>
                                            </p:tgtEl>
                                            <p:attrNameLst>
                                              <p:attrName>style.visibility</p:attrName>
                                            </p:attrNameLst>
                                          </p:cBhvr>
                                          <p:to>
                                            <p:strVal val="visible"/>
                                          </p:to>
                                        </p:set>
                                        <p:anim calcmode="lin" valueType="num">
                                          <p:cBhvr additive="base">
                                            <p:cTn id="21" dur="500" fill="hold"/>
                                            <p:tgtEl>
                                              <p:spTgt spid="53"/>
                                            </p:tgtEl>
                                            <p:attrNameLst>
                                              <p:attrName>ppt_x</p:attrName>
                                            </p:attrNameLst>
                                          </p:cBhvr>
                                          <p:tavLst>
                                            <p:tav tm="0">
                                              <p:val>
                                                <p:strVal val="#ppt_x"/>
                                              </p:val>
                                            </p:tav>
                                            <p:tav tm="100000">
                                              <p:val>
                                                <p:strVal val="#ppt_x"/>
                                              </p:val>
                                            </p:tav>
                                          </p:tavLst>
                                        </p:anim>
                                        <p:anim calcmode="lin" valueType="num">
                                          <p:cBhvr additive="base">
                                            <p:cTn id="22" dur="500" fill="hold"/>
                                            <p:tgtEl>
                                              <p:spTgt spid="53"/>
                                            </p:tgtEl>
                                            <p:attrNameLst>
                                              <p:attrName>ppt_y</p:attrName>
                                            </p:attrNameLst>
                                          </p:cBhvr>
                                          <p:tavLst>
                                            <p:tav tm="0">
                                              <p:val>
                                                <p:strVal val="1+#ppt_h/2"/>
                                              </p:val>
                                            </p:tav>
                                            <p:tav tm="100000">
                                              <p:val>
                                                <p:strVal val="#ppt_y"/>
                                              </p:val>
                                            </p:tav>
                                          </p:tavLst>
                                        </p:anim>
                                      </p:childTnLst>
                                    </p:cTn>
                                  </p:par>
                                </p:childTnLst>
                              </p:cTn>
                            </p:par>
                            <p:par>
                              <p:cTn id="23" fill="hold">
                                <p:stCondLst>
                                  <p:cond delay="2500"/>
                                </p:stCondLst>
                                <p:childTnLst>
                                  <p:par>
                                    <p:cTn id="24" presetID="22" presetClass="entr" presetSubtype="8" fill="hold" grpId="0" nodeType="afterEffect">
                                      <p:stCondLst>
                                        <p:cond delay="0"/>
                                      </p:stCondLst>
                                      <p:childTnLst>
                                        <p:set>
                                          <p:cBhvr>
                                            <p:cTn id="25" dur="1" fill="hold">
                                              <p:stCondLst>
                                                <p:cond delay="0"/>
                                              </p:stCondLst>
                                            </p:cTn>
                                            <p:tgtEl>
                                              <p:spTgt spid="54"/>
                                            </p:tgtEl>
                                            <p:attrNameLst>
                                              <p:attrName>style.visibility</p:attrName>
                                            </p:attrNameLst>
                                          </p:cBhvr>
                                          <p:to>
                                            <p:strVal val="visible"/>
                                          </p:to>
                                        </p:set>
                                        <p:animEffect transition="in" filter="wipe(left)">
                                          <p:cBhvr>
                                            <p:cTn id="26" dur="500"/>
                                            <p:tgtEl>
                                              <p:spTgt spid="54"/>
                                            </p:tgtEl>
                                          </p:cBhvr>
                                        </p:animEffect>
                                      </p:childTnLst>
                                    </p:cTn>
                                  </p:par>
                                </p:childTnLst>
                              </p:cTn>
                            </p:par>
                            <p:par>
                              <p:cTn id="27" fill="hold">
                                <p:stCondLst>
                                  <p:cond delay="3000"/>
                                </p:stCondLst>
                                <p:childTnLst>
                                  <p:par>
                                    <p:cTn id="28" presetID="53" presetClass="entr" presetSubtype="16" fill="hold" grpId="0" nodeType="afterEffect">
                                      <p:stCondLst>
                                        <p:cond delay="0"/>
                                      </p:stCondLst>
                                      <p:iterate type="lt">
                                        <p:tmPct val="6000"/>
                                      </p:iterate>
                                      <p:childTnLst>
                                        <p:set>
                                          <p:cBhvr>
                                            <p:cTn id="29" dur="1" fill="hold">
                                              <p:stCondLst>
                                                <p:cond delay="0"/>
                                              </p:stCondLst>
                                            </p:cTn>
                                            <p:tgtEl>
                                              <p:spTgt spid="226"/>
                                            </p:tgtEl>
                                            <p:attrNameLst>
                                              <p:attrName>style.visibility</p:attrName>
                                            </p:attrNameLst>
                                          </p:cBhvr>
                                          <p:to>
                                            <p:strVal val="visible"/>
                                          </p:to>
                                        </p:set>
                                        <p:anim calcmode="lin" valueType="num">
                                          <p:cBhvr>
                                            <p:cTn id="30" dur="500" fill="hold"/>
                                            <p:tgtEl>
                                              <p:spTgt spid="226"/>
                                            </p:tgtEl>
                                            <p:attrNameLst>
                                              <p:attrName>ppt_w</p:attrName>
                                            </p:attrNameLst>
                                          </p:cBhvr>
                                          <p:tavLst>
                                            <p:tav tm="0">
                                              <p:val>
                                                <p:fltVal val="0"/>
                                              </p:val>
                                            </p:tav>
                                            <p:tav tm="100000">
                                              <p:val>
                                                <p:strVal val="#ppt_w"/>
                                              </p:val>
                                            </p:tav>
                                          </p:tavLst>
                                        </p:anim>
                                        <p:anim calcmode="lin" valueType="num">
                                          <p:cBhvr>
                                            <p:cTn id="31" dur="500" fill="hold"/>
                                            <p:tgtEl>
                                              <p:spTgt spid="226"/>
                                            </p:tgtEl>
                                            <p:attrNameLst>
                                              <p:attrName>ppt_h</p:attrName>
                                            </p:attrNameLst>
                                          </p:cBhvr>
                                          <p:tavLst>
                                            <p:tav tm="0">
                                              <p:val>
                                                <p:fltVal val="0"/>
                                              </p:val>
                                            </p:tav>
                                            <p:tav tm="100000">
                                              <p:val>
                                                <p:strVal val="#ppt_h"/>
                                              </p:val>
                                            </p:tav>
                                          </p:tavLst>
                                        </p:anim>
                                        <p:animEffect transition="in" filter="fade">
                                          <p:cBhvr>
                                            <p:cTn id="32" dur="500"/>
                                            <p:tgtEl>
                                              <p:spTgt spid="226"/>
                                            </p:tgtEl>
                                          </p:cBhvr>
                                        </p:animEffect>
                                      </p:childTnLst>
                                    </p:cTn>
                                  </p:par>
                                </p:childTnLst>
                              </p:cTn>
                            </p:par>
                            <p:par>
                              <p:cTn id="33" fill="hold">
                                <p:stCondLst>
                                  <p:cond delay="3710"/>
                                </p:stCondLst>
                                <p:childTnLst>
                                  <p:par>
                                    <p:cTn id="34" presetID="53" presetClass="entr" presetSubtype="16"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p:cTn id="36" dur="500" fill="hold"/>
                                            <p:tgtEl>
                                              <p:spTgt spid="57"/>
                                            </p:tgtEl>
                                            <p:attrNameLst>
                                              <p:attrName>ppt_w</p:attrName>
                                            </p:attrNameLst>
                                          </p:cBhvr>
                                          <p:tavLst>
                                            <p:tav tm="0">
                                              <p:val>
                                                <p:fltVal val="0"/>
                                              </p:val>
                                            </p:tav>
                                            <p:tav tm="100000">
                                              <p:val>
                                                <p:strVal val="#ppt_w"/>
                                              </p:val>
                                            </p:tav>
                                          </p:tavLst>
                                        </p:anim>
                                        <p:anim calcmode="lin" valueType="num">
                                          <p:cBhvr>
                                            <p:cTn id="37" dur="500" fill="hold"/>
                                            <p:tgtEl>
                                              <p:spTgt spid="57"/>
                                            </p:tgtEl>
                                            <p:attrNameLst>
                                              <p:attrName>ppt_h</p:attrName>
                                            </p:attrNameLst>
                                          </p:cBhvr>
                                          <p:tavLst>
                                            <p:tav tm="0">
                                              <p:val>
                                                <p:fltVal val="0"/>
                                              </p:val>
                                            </p:tav>
                                            <p:tav tm="100000">
                                              <p:val>
                                                <p:strVal val="#ppt_h"/>
                                              </p:val>
                                            </p:tav>
                                          </p:tavLst>
                                        </p:anim>
                                        <p:animEffect transition="in" filter="fade">
                                          <p:cBhvr>
                                            <p:cTn id="38" dur="500"/>
                                            <p:tgtEl>
                                              <p:spTgt spid="57"/>
                                            </p:tgtEl>
                                          </p:cBhvr>
                                        </p:animEffect>
                                      </p:childTnLst>
                                    </p:cTn>
                                  </p:par>
                                  <p:par>
                                    <p:cTn id="39" presetID="16" presetClass="entr" presetSubtype="37" fill="hold" nodeType="withEffect">
                                      <p:stCondLst>
                                        <p:cond delay="0"/>
                                      </p:stCondLst>
                                      <p:childTnLst>
                                        <p:set>
                                          <p:cBhvr>
                                            <p:cTn id="40" dur="1" fill="hold">
                                              <p:stCondLst>
                                                <p:cond delay="0"/>
                                              </p:stCondLst>
                                            </p:cTn>
                                            <p:tgtEl>
                                              <p:spTgt spid="238"/>
                                            </p:tgtEl>
                                            <p:attrNameLst>
                                              <p:attrName>style.visibility</p:attrName>
                                            </p:attrNameLst>
                                          </p:cBhvr>
                                          <p:to>
                                            <p:strVal val="visible"/>
                                          </p:to>
                                        </p:set>
                                        <p:animEffect transition="in" filter="barn(outVertical)">
                                          <p:cBhvr>
                                            <p:cTn id="41" dur="500"/>
                                            <p:tgtEl>
                                              <p:spTgt spid="238"/>
                                            </p:tgtEl>
                                          </p:cBhvr>
                                        </p:animEffect>
                                      </p:childTnLst>
                                    </p:cTn>
                                  </p:par>
                                </p:childTnLst>
                              </p:cTn>
                            </p:par>
                            <p:par>
                              <p:cTn id="42" fill="hold">
                                <p:stCondLst>
                                  <p:cond delay="4210"/>
                                </p:stCondLst>
                                <p:childTnLst>
                                  <p:par>
                                    <p:cTn id="43" presetID="53" presetClass="entr" presetSubtype="16" fill="hold" nodeType="afterEffect">
                                      <p:stCondLst>
                                        <p:cond delay="0"/>
                                      </p:stCondLst>
                                      <p:childTnLst>
                                        <p:set>
                                          <p:cBhvr>
                                            <p:cTn id="44" dur="1" fill="hold">
                                              <p:stCondLst>
                                                <p:cond delay="0"/>
                                              </p:stCondLst>
                                            </p:cTn>
                                            <p:tgtEl>
                                              <p:spTgt spid="229"/>
                                            </p:tgtEl>
                                            <p:attrNameLst>
                                              <p:attrName>style.visibility</p:attrName>
                                            </p:attrNameLst>
                                          </p:cBhvr>
                                          <p:to>
                                            <p:strVal val="visible"/>
                                          </p:to>
                                        </p:set>
                                        <p:anim calcmode="lin" valueType="num">
                                          <p:cBhvr>
                                            <p:cTn id="45" dur="500" fill="hold"/>
                                            <p:tgtEl>
                                              <p:spTgt spid="229"/>
                                            </p:tgtEl>
                                            <p:attrNameLst>
                                              <p:attrName>ppt_w</p:attrName>
                                            </p:attrNameLst>
                                          </p:cBhvr>
                                          <p:tavLst>
                                            <p:tav tm="0">
                                              <p:val>
                                                <p:fltVal val="0"/>
                                              </p:val>
                                            </p:tav>
                                            <p:tav tm="100000">
                                              <p:val>
                                                <p:strVal val="#ppt_w"/>
                                              </p:val>
                                            </p:tav>
                                          </p:tavLst>
                                        </p:anim>
                                        <p:anim calcmode="lin" valueType="num">
                                          <p:cBhvr>
                                            <p:cTn id="46" dur="500" fill="hold"/>
                                            <p:tgtEl>
                                              <p:spTgt spid="229"/>
                                            </p:tgtEl>
                                            <p:attrNameLst>
                                              <p:attrName>ppt_h</p:attrName>
                                            </p:attrNameLst>
                                          </p:cBhvr>
                                          <p:tavLst>
                                            <p:tav tm="0">
                                              <p:val>
                                                <p:fltVal val="0"/>
                                              </p:val>
                                            </p:tav>
                                            <p:tav tm="100000">
                                              <p:val>
                                                <p:strVal val="#ppt_h"/>
                                              </p:val>
                                            </p:tav>
                                          </p:tavLst>
                                        </p:anim>
                                        <p:animEffect transition="in" filter="fade">
                                          <p:cBhvr>
                                            <p:cTn id="47" dur="500"/>
                                            <p:tgtEl>
                                              <p:spTgt spid="229"/>
                                            </p:tgtEl>
                                          </p:cBhvr>
                                        </p:animEffect>
                                      </p:childTnLst>
                                    </p:cTn>
                                  </p:par>
                                </p:childTnLst>
                              </p:cTn>
                            </p:par>
                            <p:par>
                              <p:cTn id="48" fill="hold">
                                <p:stCondLst>
                                  <p:cond delay="4710"/>
                                </p:stCondLst>
                                <p:childTnLst>
                                  <p:par>
                                    <p:cTn id="49" presetID="22" presetClass="entr" presetSubtype="8" fill="hold" grpId="0" nodeType="afterEffect">
                                      <p:stCondLst>
                                        <p:cond delay="0"/>
                                      </p:stCondLst>
                                      <p:childTnLst>
                                        <p:set>
                                          <p:cBhvr>
                                            <p:cTn id="50" dur="1" fill="hold">
                                              <p:stCondLst>
                                                <p:cond delay="0"/>
                                              </p:stCondLst>
                                            </p:cTn>
                                            <p:tgtEl>
                                              <p:spTgt spid="55"/>
                                            </p:tgtEl>
                                            <p:attrNameLst>
                                              <p:attrName>style.visibility</p:attrName>
                                            </p:attrNameLst>
                                          </p:cBhvr>
                                          <p:to>
                                            <p:strVal val="visible"/>
                                          </p:to>
                                        </p:set>
                                        <p:animEffect transition="in" filter="wipe(left)">
                                          <p:cBhvr>
                                            <p:cTn id="51" dur="500"/>
                                            <p:tgtEl>
                                              <p:spTgt spid="55"/>
                                            </p:tgtEl>
                                          </p:cBhvr>
                                        </p:animEffect>
                                      </p:childTnLst>
                                    </p:cTn>
                                  </p:par>
                                </p:childTnLst>
                              </p:cTn>
                            </p:par>
                            <p:par>
                              <p:cTn id="52" fill="hold">
                                <p:stCondLst>
                                  <p:cond delay="5210"/>
                                </p:stCondLst>
                                <p:childTnLst>
                                  <p:par>
                                    <p:cTn id="53" presetID="53" presetClass="entr" presetSubtype="16" fill="hold" grpId="0" nodeType="afterEffect">
                                      <p:stCondLst>
                                        <p:cond delay="0"/>
                                      </p:stCondLst>
                                      <p:iterate type="lt">
                                        <p:tmPct val="6000"/>
                                      </p:iterate>
                                      <p:childTnLst>
                                        <p:set>
                                          <p:cBhvr>
                                            <p:cTn id="54" dur="1" fill="hold">
                                              <p:stCondLst>
                                                <p:cond delay="0"/>
                                              </p:stCondLst>
                                            </p:cTn>
                                            <p:tgtEl>
                                              <p:spTgt spid="227"/>
                                            </p:tgtEl>
                                            <p:attrNameLst>
                                              <p:attrName>style.visibility</p:attrName>
                                            </p:attrNameLst>
                                          </p:cBhvr>
                                          <p:to>
                                            <p:strVal val="visible"/>
                                          </p:to>
                                        </p:set>
                                        <p:anim calcmode="lin" valueType="num">
                                          <p:cBhvr>
                                            <p:cTn id="55" dur="500" fill="hold"/>
                                            <p:tgtEl>
                                              <p:spTgt spid="227"/>
                                            </p:tgtEl>
                                            <p:attrNameLst>
                                              <p:attrName>ppt_w</p:attrName>
                                            </p:attrNameLst>
                                          </p:cBhvr>
                                          <p:tavLst>
                                            <p:tav tm="0">
                                              <p:val>
                                                <p:fltVal val="0"/>
                                              </p:val>
                                            </p:tav>
                                            <p:tav tm="100000">
                                              <p:val>
                                                <p:strVal val="#ppt_w"/>
                                              </p:val>
                                            </p:tav>
                                          </p:tavLst>
                                        </p:anim>
                                        <p:anim calcmode="lin" valueType="num">
                                          <p:cBhvr>
                                            <p:cTn id="56" dur="500" fill="hold"/>
                                            <p:tgtEl>
                                              <p:spTgt spid="227"/>
                                            </p:tgtEl>
                                            <p:attrNameLst>
                                              <p:attrName>ppt_h</p:attrName>
                                            </p:attrNameLst>
                                          </p:cBhvr>
                                          <p:tavLst>
                                            <p:tav tm="0">
                                              <p:val>
                                                <p:fltVal val="0"/>
                                              </p:val>
                                            </p:tav>
                                            <p:tav tm="100000">
                                              <p:val>
                                                <p:strVal val="#ppt_h"/>
                                              </p:val>
                                            </p:tav>
                                          </p:tavLst>
                                        </p:anim>
                                        <p:animEffect transition="in" filter="fade">
                                          <p:cBhvr>
                                            <p:cTn id="57" dur="500"/>
                                            <p:tgtEl>
                                              <p:spTgt spid="227"/>
                                            </p:tgtEl>
                                          </p:cBhvr>
                                        </p:animEffect>
                                      </p:childTnLst>
                                    </p:cTn>
                                  </p:par>
                                </p:childTnLst>
                              </p:cTn>
                            </p:par>
                            <p:par>
                              <p:cTn id="58" fill="hold">
                                <p:stCondLst>
                                  <p:cond delay="5920"/>
                                </p:stCondLst>
                                <p:childTnLst>
                                  <p:par>
                                    <p:cTn id="59" presetID="53" presetClass="entr" presetSubtype="16" fill="hold" nodeType="afterEffect">
                                      <p:stCondLst>
                                        <p:cond delay="0"/>
                                      </p:stCondLst>
                                      <p:childTnLst>
                                        <p:set>
                                          <p:cBhvr>
                                            <p:cTn id="60" dur="1" fill="hold">
                                              <p:stCondLst>
                                                <p:cond delay="0"/>
                                              </p:stCondLst>
                                            </p:cTn>
                                            <p:tgtEl>
                                              <p:spTgt spid="120"/>
                                            </p:tgtEl>
                                            <p:attrNameLst>
                                              <p:attrName>style.visibility</p:attrName>
                                            </p:attrNameLst>
                                          </p:cBhvr>
                                          <p:to>
                                            <p:strVal val="visible"/>
                                          </p:to>
                                        </p:set>
                                        <p:anim calcmode="lin" valueType="num">
                                          <p:cBhvr>
                                            <p:cTn id="61" dur="500" fill="hold"/>
                                            <p:tgtEl>
                                              <p:spTgt spid="120"/>
                                            </p:tgtEl>
                                            <p:attrNameLst>
                                              <p:attrName>ppt_w</p:attrName>
                                            </p:attrNameLst>
                                          </p:cBhvr>
                                          <p:tavLst>
                                            <p:tav tm="0">
                                              <p:val>
                                                <p:fltVal val="0"/>
                                              </p:val>
                                            </p:tav>
                                            <p:tav tm="100000">
                                              <p:val>
                                                <p:strVal val="#ppt_w"/>
                                              </p:val>
                                            </p:tav>
                                          </p:tavLst>
                                        </p:anim>
                                        <p:anim calcmode="lin" valueType="num">
                                          <p:cBhvr>
                                            <p:cTn id="62" dur="500" fill="hold"/>
                                            <p:tgtEl>
                                              <p:spTgt spid="120"/>
                                            </p:tgtEl>
                                            <p:attrNameLst>
                                              <p:attrName>ppt_h</p:attrName>
                                            </p:attrNameLst>
                                          </p:cBhvr>
                                          <p:tavLst>
                                            <p:tav tm="0">
                                              <p:val>
                                                <p:fltVal val="0"/>
                                              </p:val>
                                            </p:tav>
                                            <p:tav tm="100000">
                                              <p:val>
                                                <p:strVal val="#ppt_h"/>
                                              </p:val>
                                            </p:tav>
                                          </p:tavLst>
                                        </p:anim>
                                        <p:animEffect transition="in" filter="fade">
                                          <p:cBhvr>
                                            <p:cTn id="63" dur="500"/>
                                            <p:tgtEl>
                                              <p:spTgt spid="120"/>
                                            </p:tgtEl>
                                          </p:cBhvr>
                                        </p:animEffect>
                                      </p:childTnLst>
                                    </p:cTn>
                                  </p:par>
                                  <p:par>
                                    <p:cTn id="64" presetID="16" presetClass="entr" presetSubtype="37" fill="hold" nodeType="withEffect">
                                      <p:stCondLst>
                                        <p:cond delay="0"/>
                                      </p:stCondLst>
                                      <p:childTnLst>
                                        <p:set>
                                          <p:cBhvr>
                                            <p:cTn id="65" dur="1" fill="hold">
                                              <p:stCondLst>
                                                <p:cond delay="0"/>
                                              </p:stCondLst>
                                            </p:cTn>
                                            <p:tgtEl>
                                              <p:spTgt spid="241"/>
                                            </p:tgtEl>
                                            <p:attrNameLst>
                                              <p:attrName>style.visibility</p:attrName>
                                            </p:attrNameLst>
                                          </p:cBhvr>
                                          <p:to>
                                            <p:strVal val="visible"/>
                                          </p:to>
                                        </p:set>
                                        <p:animEffect transition="in" filter="barn(outVertical)">
                                          <p:cBhvr>
                                            <p:cTn id="66" dur="500"/>
                                            <p:tgtEl>
                                              <p:spTgt spid="241"/>
                                            </p:tgtEl>
                                          </p:cBhvr>
                                        </p:animEffect>
                                      </p:childTnLst>
                                    </p:cTn>
                                  </p:par>
                                </p:childTnLst>
                              </p:cTn>
                            </p:par>
                            <p:par>
                              <p:cTn id="67" fill="hold">
                                <p:stCondLst>
                                  <p:cond delay="6420"/>
                                </p:stCondLst>
                                <p:childTnLst>
                                  <p:par>
                                    <p:cTn id="68" presetID="53" presetClass="entr" presetSubtype="16" fill="hold" nodeType="afterEffect">
                                      <p:stCondLst>
                                        <p:cond delay="0"/>
                                      </p:stCondLst>
                                      <p:childTnLst>
                                        <p:set>
                                          <p:cBhvr>
                                            <p:cTn id="69" dur="1" fill="hold">
                                              <p:stCondLst>
                                                <p:cond delay="0"/>
                                              </p:stCondLst>
                                            </p:cTn>
                                            <p:tgtEl>
                                              <p:spTgt spid="232"/>
                                            </p:tgtEl>
                                            <p:attrNameLst>
                                              <p:attrName>style.visibility</p:attrName>
                                            </p:attrNameLst>
                                          </p:cBhvr>
                                          <p:to>
                                            <p:strVal val="visible"/>
                                          </p:to>
                                        </p:set>
                                        <p:anim calcmode="lin" valueType="num">
                                          <p:cBhvr>
                                            <p:cTn id="70" dur="500" fill="hold"/>
                                            <p:tgtEl>
                                              <p:spTgt spid="232"/>
                                            </p:tgtEl>
                                            <p:attrNameLst>
                                              <p:attrName>ppt_w</p:attrName>
                                            </p:attrNameLst>
                                          </p:cBhvr>
                                          <p:tavLst>
                                            <p:tav tm="0">
                                              <p:val>
                                                <p:fltVal val="0"/>
                                              </p:val>
                                            </p:tav>
                                            <p:tav tm="100000">
                                              <p:val>
                                                <p:strVal val="#ppt_w"/>
                                              </p:val>
                                            </p:tav>
                                          </p:tavLst>
                                        </p:anim>
                                        <p:anim calcmode="lin" valueType="num">
                                          <p:cBhvr>
                                            <p:cTn id="71" dur="500" fill="hold"/>
                                            <p:tgtEl>
                                              <p:spTgt spid="232"/>
                                            </p:tgtEl>
                                            <p:attrNameLst>
                                              <p:attrName>ppt_h</p:attrName>
                                            </p:attrNameLst>
                                          </p:cBhvr>
                                          <p:tavLst>
                                            <p:tav tm="0">
                                              <p:val>
                                                <p:fltVal val="0"/>
                                              </p:val>
                                            </p:tav>
                                            <p:tav tm="100000">
                                              <p:val>
                                                <p:strVal val="#ppt_h"/>
                                              </p:val>
                                            </p:tav>
                                          </p:tavLst>
                                        </p:anim>
                                        <p:animEffect transition="in" filter="fade">
                                          <p:cBhvr>
                                            <p:cTn id="72" dur="500"/>
                                            <p:tgtEl>
                                              <p:spTgt spid="232"/>
                                            </p:tgtEl>
                                          </p:cBhvr>
                                        </p:animEffect>
                                      </p:childTnLst>
                                    </p:cTn>
                                  </p:par>
                                </p:childTnLst>
                              </p:cTn>
                            </p:par>
                            <p:par>
                              <p:cTn id="73" fill="hold">
                                <p:stCondLst>
                                  <p:cond delay="6920"/>
                                </p:stCondLst>
                                <p:childTnLst>
                                  <p:par>
                                    <p:cTn id="74" presetID="22" presetClass="entr" presetSubtype="8" fill="hold" grpId="0" nodeType="afterEffect">
                                      <p:stCondLst>
                                        <p:cond delay="0"/>
                                      </p:stCondLst>
                                      <p:childTnLst>
                                        <p:set>
                                          <p:cBhvr>
                                            <p:cTn id="75" dur="1" fill="hold">
                                              <p:stCondLst>
                                                <p:cond delay="0"/>
                                              </p:stCondLst>
                                            </p:cTn>
                                            <p:tgtEl>
                                              <p:spTgt spid="56"/>
                                            </p:tgtEl>
                                            <p:attrNameLst>
                                              <p:attrName>style.visibility</p:attrName>
                                            </p:attrNameLst>
                                          </p:cBhvr>
                                          <p:to>
                                            <p:strVal val="visible"/>
                                          </p:to>
                                        </p:set>
                                        <p:animEffect transition="in" filter="wipe(left)">
                                          <p:cBhvr>
                                            <p:cTn id="76" dur="500"/>
                                            <p:tgtEl>
                                              <p:spTgt spid="56"/>
                                            </p:tgtEl>
                                          </p:cBhvr>
                                        </p:animEffect>
                                      </p:childTnLst>
                                    </p:cTn>
                                  </p:par>
                                </p:childTnLst>
                              </p:cTn>
                            </p:par>
                            <p:par>
                              <p:cTn id="77" fill="hold">
                                <p:stCondLst>
                                  <p:cond delay="7420"/>
                                </p:stCondLst>
                                <p:childTnLst>
                                  <p:par>
                                    <p:cTn id="78" presetID="53" presetClass="entr" presetSubtype="16" fill="hold" grpId="0" nodeType="afterEffect">
                                      <p:stCondLst>
                                        <p:cond delay="0"/>
                                      </p:stCondLst>
                                      <p:iterate type="lt">
                                        <p:tmPct val="6000"/>
                                      </p:iterate>
                                      <p:childTnLst>
                                        <p:set>
                                          <p:cBhvr>
                                            <p:cTn id="79" dur="1" fill="hold">
                                              <p:stCondLst>
                                                <p:cond delay="0"/>
                                              </p:stCondLst>
                                            </p:cTn>
                                            <p:tgtEl>
                                              <p:spTgt spid="228"/>
                                            </p:tgtEl>
                                            <p:attrNameLst>
                                              <p:attrName>style.visibility</p:attrName>
                                            </p:attrNameLst>
                                          </p:cBhvr>
                                          <p:to>
                                            <p:strVal val="visible"/>
                                          </p:to>
                                        </p:set>
                                        <p:anim calcmode="lin" valueType="num">
                                          <p:cBhvr>
                                            <p:cTn id="80" dur="500" fill="hold"/>
                                            <p:tgtEl>
                                              <p:spTgt spid="228"/>
                                            </p:tgtEl>
                                            <p:attrNameLst>
                                              <p:attrName>ppt_w</p:attrName>
                                            </p:attrNameLst>
                                          </p:cBhvr>
                                          <p:tavLst>
                                            <p:tav tm="0">
                                              <p:val>
                                                <p:fltVal val="0"/>
                                              </p:val>
                                            </p:tav>
                                            <p:tav tm="100000">
                                              <p:val>
                                                <p:strVal val="#ppt_w"/>
                                              </p:val>
                                            </p:tav>
                                          </p:tavLst>
                                        </p:anim>
                                        <p:anim calcmode="lin" valueType="num">
                                          <p:cBhvr>
                                            <p:cTn id="81" dur="500" fill="hold"/>
                                            <p:tgtEl>
                                              <p:spTgt spid="228"/>
                                            </p:tgtEl>
                                            <p:attrNameLst>
                                              <p:attrName>ppt_h</p:attrName>
                                            </p:attrNameLst>
                                          </p:cBhvr>
                                          <p:tavLst>
                                            <p:tav tm="0">
                                              <p:val>
                                                <p:fltVal val="0"/>
                                              </p:val>
                                            </p:tav>
                                            <p:tav tm="100000">
                                              <p:val>
                                                <p:strVal val="#ppt_h"/>
                                              </p:val>
                                            </p:tav>
                                          </p:tavLst>
                                        </p:anim>
                                        <p:animEffect transition="in" filter="fade">
                                          <p:cBhvr>
                                            <p:cTn id="82" dur="500"/>
                                            <p:tgtEl>
                                              <p:spTgt spid="228"/>
                                            </p:tgtEl>
                                          </p:cBhvr>
                                        </p:animEffect>
                                      </p:childTnLst>
                                    </p:cTn>
                                  </p:par>
                                </p:childTnLst>
                              </p:cTn>
                            </p:par>
                            <p:par>
                              <p:cTn id="83" fill="hold">
                                <p:stCondLst>
                                  <p:cond delay="8130"/>
                                </p:stCondLst>
                                <p:childTnLst>
                                  <p:par>
                                    <p:cTn id="84" presetID="53" presetClass="entr" presetSubtype="16" fill="hold" nodeType="afterEffect">
                                      <p:stCondLst>
                                        <p:cond delay="0"/>
                                      </p:stCondLst>
                                      <p:childTnLst>
                                        <p:set>
                                          <p:cBhvr>
                                            <p:cTn id="85" dur="1" fill="hold">
                                              <p:stCondLst>
                                                <p:cond delay="0"/>
                                              </p:stCondLst>
                                            </p:cTn>
                                            <p:tgtEl>
                                              <p:spTgt spid="169"/>
                                            </p:tgtEl>
                                            <p:attrNameLst>
                                              <p:attrName>style.visibility</p:attrName>
                                            </p:attrNameLst>
                                          </p:cBhvr>
                                          <p:to>
                                            <p:strVal val="visible"/>
                                          </p:to>
                                        </p:set>
                                        <p:anim calcmode="lin" valueType="num">
                                          <p:cBhvr>
                                            <p:cTn id="86" dur="500" fill="hold"/>
                                            <p:tgtEl>
                                              <p:spTgt spid="169"/>
                                            </p:tgtEl>
                                            <p:attrNameLst>
                                              <p:attrName>ppt_w</p:attrName>
                                            </p:attrNameLst>
                                          </p:cBhvr>
                                          <p:tavLst>
                                            <p:tav tm="0">
                                              <p:val>
                                                <p:fltVal val="0"/>
                                              </p:val>
                                            </p:tav>
                                            <p:tav tm="100000">
                                              <p:val>
                                                <p:strVal val="#ppt_w"/>
                                              </p:val>
                                            </p:tav>
                                          </p:tavLst>
                                        </p:anim>
                                        <p:anim calcmode="lin" valueType="num">
                                          <p:cBhvr>
                                            <p:cTn id="87" dur="500" fill="hold"/>
                                            <p:tgtEl>
                                              <p:spTgt spid="169"/>
                                            </p:tgtEl>
                                            <p:attrNameLst>
                                              <p:attrName>ppt_h</p:attrName>
                                            </p:attrNameLst>
                                          </p:cBhvr>
                                          <p:tavLst>
                                            <p:tav tm="0">
                                              <p:val>
                                                <p:fltVal val="0"/>
                                              </p:val>
                                            </p:tav>
                                            <p:tav tm="100000">
                                              <p:val>
                                                <p:strVal val="#ppt_h"/>
                                              </p:val>
                                            </p:tav>
                                          </p:tavLst>
                                        </p:anim>
                                        <p:animEffect transition="in" filter="fade">
                                          <p:cBhvr>
                                            <p:cTn id="88" dur="500"/>
                                            <p:tgtEl>
                                              <p:spTgt spid="169"/>
                                            </p:tgtEl>
                                          </p:cBhvr>
                                        </p:animEffect>
                                      </p:childTnLst>
                                    </p:cTn>
                                  </p:par>
                                  <p:par>
                                    <p:cTn id="89" presetID="16" presetClass="entr" presetSubtype="37" fill="hold" nodeType="withEffect">
                                      <p:stCondLst>
                                        <p:cond delay="0"/>
                                      </p:stCondLst>
                                      <p:childTnLst>
                                        <p:set>
                                          <p:cBhvr>
                                            <p:cTn id="90" dur="1" fill="hold">
                                              <p:stCondLst>
                                                <p:cond delay="0"/>
                                              </p:stCondLst>
                                            </p:cTn>
                                            <p:tgtEl>
                                              <p:spTgt spid="244"/>
                                            </p:tgtEl>
                                            <p:attrNameLst>
                                              <p:attrName>style.visibility</p:attrName>
                                            </p:attrNameLst>
                                          </p:cBhvr>
                                          <p:to>
                                            <p:strVal val="visible"/>
                                          </p:to>
                                        </p:set>
                                        <p:animEffect transition="in" filter="barn(outVertical)">
                                          <p:cBhvr>
                                            <p:cTn id="91" dur="500"/>
                                            <p:tgtEl>
                                              <p:spTgt spid="244"/>
                                            </p:tgtEl>
                                          </p:cBhvr>
                                        </p:animEffect>
                                      </p:childTnLst>
                                    </p:cTn>
                                  </p:par>
                                </p:childTnLst>
                              </p:cTn>
                            </p:par>
                            <p:par>
                              <p:cTn id="92" fill="hold">
                                <p:stCondLst>
                                  <p:cond delay="8630"/>
                                </p:stCondLst>
                                <p:childTnLst>
                                  <p:par>
                                    <p:cTn id="93" presetID="16" presetClass="entr" presetSubtype="37" fill="hold" nodeType="afterEffect">
                                      <p:stCondLst>
                                        <p:cond delay="0"/>
                                      </p:stCondLst>
                                      <p:childTnLst>
                                        <p:set>
                                          <p:cBhvr>
                                            <p:cTn id="94" dur="1" fill="hold">
                                              <p:stCondLst>
                                                <p:cond delay="0"/>
                                              </p:stCondLst>
                                            </p:cTn>
                                            <p:tgtEl>
                                              <p:spTgt spid="235"/>
                                            </p:tgtEl>
                                            <p:attrNameLst>
                                              <p:attrName>style.visibility</p:attrName>
                                            </p:attrNameLst>
                                          </p:cBhvr>
                                          <p:to>
                                            <p:strVal val="visible"/>
                                          </p:to>
                                        </p:set>
                                        <p:animEffect transition="in" filter="barn(outVertical)">
                                          <p:cBhvr>
                                            <p:cTn id="95" dur="500"/>
                                            <p:tgtEl>
                                              <p:spTgt spid="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51" grpId="0" animBg="1"/>
          <p:bldP spid="52" grpId="0" animBg="1"/>
          <p:bldP spid="53" grpId="0" animBg="1"/>
          <p:bldP spid="54" grpId="0" animBg="1"/>
          <p:bldP spid="55" grpId="0" animBg="1"/>
          <p:bldP spid="56" grpId="0" animBg="1"/>
          <p:bldP spid="226" grpId="0"/>
          <p:bldP spid="227" grpId="0"/>
          <p:bldP spid="228"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r"/>
            <a:r>
              <a:rPr lang="zh-CN" altLang="en-US" dirty="0"/>
              <a:t>团队管理有待提高</a:t>
            </a:r>
          </a:p>
        </p:txBody>
      </p:sp>
      <p:sp>
        <p:nvSpPr>
          <p:cNvPr id="9" name="文本占位符 8"/>
          <p:cNvSpPr>
            <a:spLocks noGrp="1"/>
          </p:cNvSpPr>
          <p:nvPr>
            <p:ph type="body" sz="quarter" idx="13"/>
          </p:nvPr>
        </p:nvSpPr>
        <p:spPr/>
        <p:txBody>
          <a:bodyPr/>
          <a:lstStyle/>
          <a:p>
            <a:pPr algn="r"/>
            <a:r>
              <a:rPr lang="en-US" altLang="zh-CN" dirty="0">
                <a:latin typeface="+mn-lt"/>
                <a:cs typeface="+mn-ea"/>
                <a:sym typeface="+mn-lt"/>
              </a:rPr>
              <a:t>Please add your text content here or copy your text</a:t>
            </a:r>
          </a:p>
        </p:txBody>
      </p:sp>
      <p:grpSp>
        <p:nvGrpSpPr>
          <p:cNvPr id="58" name="组合 57"/>
          <p:cNvGrpSpPr/>
          <p:nvPr/>
        </p:nvGrpSpPr>
        <p:grpSpPr>
          <a:xfrm>
            <a:off x="977888" y="2043705"/>
            <a:ext cx="1628775" cy="1396655"/>
            <a:chOff x="3546346" y="2339026"/>
            <a:chExt cx="897787" cy="769842"/>
          </a:xfrm>
          <a:solidFill>
            <a:schemeClr val="bg1">
              <a:lumMod val="50000"/>
            </a:schemeClr>
          </a:solidFill>
        </p:grpSpPr>
        <p:sp>
          <p:nvSpPr>
            <p:cNvPr id="59" name="Rectangle 227"/>
            <p:cNvSpPr>
              <a:spLocks noChangeArrowheads="1"/>
            </p:cNvSpPr>
            <p:nvPr/>
          </p:nvSpPr>
          <p:spPr bwMode="auto">
            <a:xfrm>
              <a:off x="3561526" y="3077423"/>
              <a:ext cx="882607" cy="314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0" name="Freeform 228"/>
            <p:cNvSpPr>
              <a:spLocks/>
            </p:cNvSpPr>
            <p:nvPr/>
          </p:nvSpPr>
          <p:spPr bwMode="auto">
            <a:xfrm>
              <a:off x="3617909" y="2844302"/>
              <a:ext cx="125777" cy="210351"/>
            </a:xfrm>
            <a:custGeom>
              <a:avLst/>
              <a:gdLst>
                <a:gd name="T0" fmla="*/ 6 w 49"/>
                <a:gd name="T1" fmla="*/ 82 h 82"/>
                <a:gd name="T2" fmla="*/ 43 w 49"/>
                <a:gd name="T3" fmla="*/ 82 h 82"/>
                <a:gd name="T4" fmla="*/ 49 w 49"/>
                <a:gd name="T5" fmla="*/ 76 h 82"/>
                <a:gd name="T6" fmla="*/ 49 w 49"/>
                <a:gd name="T7" fmla="*/ 0 h 82"/>
                <a:gd name="T8" fmla="*/ 0 w 49"/>
                <a:gd name="T9" fmla="*/ 49 h 82"/>
                <a:gd name="T10" fmla="*/ 0 w 49"/>
                <a:gd name="T11" fmla="*/ 76 h 82"/>
                <a:gd name="T12" fmla="*/ 6 w 49"/>
                <a:gd name="T13" fmla="*/ 82 h 82"/>
              </a:gdLst>
              <a:ahLst/>
              <a:cxnLst>
                <a:cxn ang="0">
                  <a:pos x="T0" y="T1"/>
                </a:cxn>
                <a:cxn ang="0">
                  <a:pos x="T2" y="T3"/>
                </a:cxn>
                <a:cxn ang="0">
                  <a:pos x="T4" y="T5"/>
                </a:cxn>
                <a:cxn ang="0">
                  <a:pos x="T6" y="T7"/>
                </a:cxn>
                <a:cxn ang="0">
                  <a:pos x="T8" y="T9"/>
                </a:cxn>
                <a:cxn ang="0">
                  <a:pos x="T10" y="T11"/>
                </a:cxn>
                <a:cxn ang="0">
                  <a:pos x="T12" y="T13"/>
                </a:cxn>
              </a:cxnLst>
              <a:rect l="0" t="0" r="r" b="b"/>
              <a:pathLst>
                <a:path w="49" h="82">
                  <a:moveTo>
                    <a:pt x="6" y="82"/>
                  </a:moveTo>
                  <a:cubicBezTo>
                    <a:pt x="43" y="82"/>
                    <a:pt x="43" y="82"/>
                    <a:pt x="43" y="82"/>
                  </a:cubicBezTo>
                  <a:cubicBezTo>
                    <a:pt x="46" y="82"/>
                    <a:pt x="49" y="79"/>
                    <a:pt x="49" y="76"/>
                  </a:cubicBezTo>
                  <a:cubicBezTo>
                    <a:pt x="49" y="0"/>
                    <a:pt x="49" y="0"/>
                    <a:pt x="49" y="0"/>
                  </a:cubicBezTo>
                  <a:cubicBezTo>
                    <a:pt x="0" y="49"/>
                    <a:pt x="0" y="49"/>
                    <a:pt x="0" y="49"/>
                  </a:cubicBezTo>
                  <a:cubicBezTo>
                    <a:pt x="0" y="76"/>
                    <a:pt x="0" y="76"/>
                    <a:pt x="0" y="76"/>
                  </a:cubicBezTo>
                  <a:cubicBezTo>
                    <a:pt x="0" y="79"/>
                    <a:pt x="3" y="82"/>
                    <a:pt x="6"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1" name="Freeform 229"/>
            <p:cNvSpPr>
              <a:spLocks/>
            </p:cNvSpPr>
            <p:nvPr/>
          </p:nvSpPr>
          <p:spPr bwMode="auto">
            <a:xfrm>
              <a:off x="3779467" y="2682744"/>
              <a:ext cx="122524" cy="371910"/>
            </a:xfrm>
            <a:custGeom>
              <a:avLst/>
              <a:gdLst>
                <a:gd name="T0" fmla="*/ 5 w 48"/>
                <a:gd name="T1" fmla="*/ 145 h 145"/>
                <a:gd name="T2" fmla="*/ 43 w 48"/>
                <a:gd name="T3" fmla="*/ 145 h 145"/>
                <a:gd name="T4" fmla="*/ 48 w 48"/>
                <a:gd name="T5" fmla="*/ 139 h 145"/>
                <a:gd name="T6" fmla="*/ 48 w 48"/>
                <a:gd name="T7" fmla="*/ 0 h 145"/>
                <a:gd name="T8" fmla="*/ 0 w 48"/>
                <a:gd name="T9" fmla="*/ 49 h 145"/>
                <a:gd name="T10" fmla="*/ 0 w 48"/>
                <a:gd name="T11" fmla="*/ 139 h 145"/>
                <a:gd name="T12" fmla="*/ 5 w 48"/>
                <a:gd name="T13" fmla="*/ 145 h 145"/>
              </a:gdLst>
              <a:ahLst/>
              <a:cxnLst>
                <a:cxn ang="0">
                  <a:pos x="T0" y="T1"/>
                </a:cxn>
                <a:cxn ang="0">
                  <a:pos x="T2" y="T3"/>
                </a:cxn>
                <a:cxn ang="0">
                  <a:pos x="T4" y="T5"/>
                </a:cxn>
                <a:cxn ang="0">
                  <a:pos x="T6" y="T7"/>
                </a:cxn>
                <a:cxn ang="0">
                  <a:pos x="T8" y="T9"/>
                </a:cxn>
                <a:cxn ang="0">
                  <a:pos x="T10" y="T11"/>
                </a:cxn>
                <a:cxn ang="0">
                  <a:pos x="T12" y="T13"/>
                </a:cxn>
              </a:cxnLst>
              <a:rect l="0" t="0" r="r" b="b"/>
              <a:pathLst>
                <a:path w="48" h="145">
                  <a:moveTo>
                    <a:pt x="5" y="145"/>
                  </a:moveTo>
                  <a:cubicBezTo>
                    <a:pt x="43" y="145"/>
                    <a:pt x="43" y="145"/>
                    <a:pt x="43" y="145"/>
                  </a:cubicBezTo>
                  <a:cubicBezTo>
                    <a:pt x="46" y="145"/>
                    <a:pt x="48" y="142"/>
                    <a:pt x="48" y="139"/>
                  </a:cubicBezTo>
                  <a:cubicBezTo>
                    <a:pt x="48" y="0"/>
                    <a:pt x="48" y="0"/>
                    <a:pt x="48" y="0"/>
                  </a:cubicBezTo>
                  <a:cubicBezTo>
                    <a:pt x="0" y="49"/>
                    <a:pt x="0" y="49"/>
                    <a:pt x="0" y="49"/>
                  </a:cubicBezTo>
                  <a:cubicBezTo>
                    <a:pt x="0" y="139"/>
                    <a:pt x="0" y="139"/>
                    <a:pt x="0" y="139"/>
                  </a:cubicBezTo>
                  <a:cubicBezTo>
                    <a:pt x="0" y="142"/>
                    <a:pt x="2" y="145"/>
                    <a:pt x="5" y="1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2" name="Freeform 230"/>
            <p:cNvSpPr>
              <a:spLocks/>
            </p:cNvSpPr>
            <p:nvPr/>
          </p:nvSpPr>
          <p:spPr bwMode="auto">
            <a:xfrm>
              <a:off x="3938857" y="2713104"/>
              <a:ext cx="124693" cy="341550"/>
            </a:xfrm>
            <a:custGeom>
              <a:avLst/>
              <a:gdLst>
                <a:gd name="T0" fmla="*/ 22 w 49"/>
                <a:gd name="T1" fmla="*/ 22 h 133"/>
                <a:gd name="T2" fmla="*/ 0 w 49"/>
                <a:gd name="T3" fmla="*/ 0 h 133"/>
                <a:gd name="T4" fmla="*/ 0 w 49"/>
                <a:gd name="T5" fmla="*/ 127 h 133"/>
                <a:gd name="T6" fmla="*/ 6 w 49"/>
                <a:gd name="T7" fmla="*/ 133 h 133"/>
                <a:gd name="T8" fmla="*/ 43 w 49"/>
                <a:gd name="T9" fmla="*/ 133 h 133"/>
                <a:gd name="T10" fmla="*/ 49 w 49"/>
                <a:gd name="T11" fmla="*/ 127 h 133"/>
                <a:gd name="T12" fmla="*/ 49 w 49"/>
                <a:gd name="T13" fmla="*/ 26 h 133"/>
                <a:gd name="T14" fmla="*/ 38 w 49"/>
                <a:gd name="T15" fmla="*/ 29 h 133"/>
                <a:gd name="T16" fmla="*/ 22 w 49"/>
                <a:gd name="T17" fmla="*/ 22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 h="133">
                  <a:moveTo>
                    <a:pt x="22" y="22"/>
                  </a:moveTo>
                  <a:cubicBezTo>
                    <a:pt x="0" y="0"/>
                    <a:pt x="0" y="0"/>
                    <a:pt x="0" y="0"/>
                  </a:cubicBezTo>
                  <a:cubicBezTo>
                    <a:pt x="0" y="127"/>
                    <a:pt x="0" y="127"/>
                    <a:pt x="0" y="127"/>
                  </a:cubicBezTo>
                  <a:cubicBezTo>
                    <a:pt x="0" y="130"/>
                    <a:pt x="3" y="133"/>
                    <a:pt x="6" y="133"/>
                  </a:cubicBezTo>
                  <a:cubicBezTo>
                    <a:pt x="43" y="133"/>
                    <a:pt x="43" y="133"/>
                    <a:pt x="43" y="133"/>
                  </a:cubicBezTo>
                  <a:cubicBezTo>
                    <a:pt x="46" y="133"/>
                    <a:pt x="49" y="130"/>
                    <a:pt x="49" y="127"/>
                  </a:cubicBezTo>
                  <a:cubicBezTo>
                    <a:pt x="49" y="26"/>
                    <a:pt x="49" y="26"/>
                    <a:pt x="49" y="26"/>
                  </a:cubicBezTo>
                  <a:cubicBezTo>
                    <a:pt x="46" y="28"/>
                    <a:pt x="42" y="29"/>
                    <a:pt x="38" y="29"/>
                  </a:cubicBezTo>
                  <a:cubicBezTo>
                    <a:pt x="32" y="29"/>
                    <a:pt x="27" y="26"/>
                    <a:pt x="22"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3" name="Freeform 231"/>
            <p:cNvSpPr>
              <a:spLocks/>
            </p:cNvSpPr>
            <p:nvPr/>
          </p:nvSpPr>
          <p:spPr bwMode="auto">
            <a:xfrm>
              <a:off x="4100415" y="2624193"/>
              <a:ext cx="122524" cy="430461"/>
            </a:xfrm>
            <a:custGeom>
              <a:avLst/>
              <a:gdLst>
                <a:gd name="T0" fmla="*/ 5 w 48"/>
                <a:gd name="T1" fmla="*/ 168 h 168"/>
                <a:gd name="T2" fmla="*/ 43 w 48"/>
                <a:gd name="T3" fmla="*/ 168 h 168"/>
                <a:gd name="T4" fmla="*/ 48 w 48"/>
                <a:gd name="T5" fmla="*/ 162 h 168"/>
                <a:gd name="T6" fmla="*/ 48 w 48"/>
                <a:gd name="T7" fmla="*/ 0 h 168"/>
                <a:gd name="T8" fmla="*/ 0 w 48"/>
                <a:gd name="T9" fmla="*/ 48 h 168"/>
                <a:gd name="T10" fmla="*/ 0 w 48"/>
                <a:gd name="T11" fmla="*/ 162 h 168"/>
                <a:gd name="T12" fmla="*/ 5 w 48"/>
                <a:gd name="T13" fmla="*/ 168 h 168"/>
              </a:gdLst>
              <a:ahLst/>
              <a:cxnLst>
                <a:cxn ang="0">
                  <a:pos x="T0" y="T1"/>
                </a:cxn>
                <a:cxn ang="0">
                  <a:pos x="T2" y="T3"/>
                </a:cxn>
                <a:cxn ang="0">
                  <a:pos x="T4" y="T5"/>
                </a:cxn>
                <a:cxn ang="0">
                  <a:pos x="T6" y="T7"/>
                </a:cxn>
                <a:cxn ang="0">
                  <a:pos x="T8" y="T9"/>
                </a:cxn>
                <a:cxn ang="0">
                  <a:pos x="T10" y="T11"/>
                </a:cxn>
                <a:cxn ang="0">
                  <a:pos x="T12" y="T13"/>
                </a:cxn>
              </a:cxnLst>
              <a:rect l="0" t="0" r="r" b="b"/>
              <a:pathLst>
                <a:path w="48" h="168">
                  <a:moveTo>
                    <a:pt x="5" y="168"/>
                  </a:moveTo>
                  <a:cubicBezTo>
                    <a:pt x="43" y="168"/>
                    <a:pt x="43" y="168"/>
                    <a:pt x="43" y="168"/>
                  </a:cubicBezTo>
                  <a:cubicBezTo>
                    <a:pt x="46" y="168"/>
                    <a:pt x="48" y="165"/>
                    <a:pt x="48" y="162"/>
                  </a:cubicBezTo>
                  <a:cubicBezTo>
                    <a:pt x="48" y="0"/>
                    <a:pt x="48" y="0"/>
                    <a:pt x="48" y="0"/>
                  </a:cubicBezTo>
                  <a:cubicBezTo>
                    <a:pt x="0" y="48"/>
                    <a:pt x="0" y="48"/>
                    <a:pt x="0" y="48"/>
                  </a:cubicBezTo>
                  <a:cubicBezTo>
                    <a:pt x="0" y="162"/>
                    <a:pt x="0" y="162"/>
                    <a:pt x="0" y="162"/>
                  </a:cubicBezTo>
                  <a:cubicBezTo>
                    <a:pt x="0" y="165"/>
                    <a:pt x="2" y="168"/>
                    <a:pt x="5"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232"/>
            <p:cNvSpPr>
              <a:spLocks/>
            </p:cNvSpPr>
            <p:nvPr/>
          </p:nvSpPr>
          <p:spPr bwMode="auto">
            <a:xfrm>
              <a:off x="4258721" y="2513596"/>
              <a:ext cx="125777" cy="541058"/>
            </a:xfrm>
            <a:custGeom>
              <a:avLst/>
              <a:gdLst>
                <a:gd name="T0" fmla="*/ 29 w 49"/>
                <a:gd name="T1" fmla="*/ 0 h 211"/>
                <a:gd name="T2" fmla="*/ 0 w 49"/>
                <a:gd name="T3" fmla="*/ 29 h 211"/>
                <a:gd name="T4" fmla="*/ 0 w 49"/>
                <a:gd name="T5" fmla="*/ 205 h 211"/>
                <a:gd name="T6" fmla="*/ 6 w 49"/>
                <a:gd name="T7" fmla="*/ 211 h 211"/>
                <a:gd name="T8" fmla="*/ 43 w 49"/>
                <a:gd name="T9" fmla="*/ 211 h 211"/>
                <a:gd name="T10" fmla="*/ 49 w 49"/>
                <a:gd name="T11" fmla="*/ 205 h 211"/>
                <a:gd name="T12" fmla="*/ 49 w 49"/>
                <a:gd name="T13" fmla="*/ 22 h 211"/>
                <a:gd name="T14" fmla="*/ 29 w 49"/>
                <a:gd name="T15" fmla="*/ 0 h 2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9" h="211">
                  <a:moveTo>
                    <a:pt x="29" y="0"/>
                  </a:moveTo>
                  <a:cubicBezTo>
                    <a:pt x="0" y="29"/>
                    <a:pt x="0" y="29"/>
                    <a:pt x="0" y="29"/>
                  </a:cubicBezTo>
                  <a:cubicBezTo>
                    <a:pt x="0" y="205"/>
                    <a:pt x="0" y="205"/>
                    <a:pt x="0" y="205"/>
                  </a:cubicBezTo>
                  <a:cubicBezTo>
                    <a:pt x="0" y="208"/>
                    <a:pt x="3" y="211"/>
                    <a:pt x="6" y="211"/>
                  </a:cubicBezTo>
                  <a:cubicBezTo>
                    <a:pt x="43" y="211"/>
                    <a:pt x="43" y="211"/>
                    <a:pt x="43" y="211"/>
                  </a:cubicBezTo>
                  <a:cubicBezTo>
                    <a:pt x="46" y="211"/>
                    <a:pt x="49" y="208"/>
                    <a:pt x="49" y="205"/>
                  </a:cubicBezTo>
                  <a:cubicBezTo>
                    <a:pt x="49" y="22"/>
                    <a:pt x="49" y="22"/>
                    <a:pt x="49" y="22"/>
                  </a:cubicBezTo>
                  <a:cubicBezTo>
                    <a:pt x="38" y="21"/>
                    <a:pt x="29" y="12"/>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233"/>
            <p:cNvSpPr>
              <a:spLocks/>
            </p:cNvSpPr>
            <p:nvPr/>
          </p:nvSpPr>
          <p:spPr bwMode="auto">
            <a:xfrm>
              <a:off x="3546346" y="2339026"/>
              <a:ext cx="871764" cy="610452"/>
            </a:xfrm>
            <a:custGeom>
              <a:avLst/>
              <a:gdLst>
                <a:gd name="T0" fmla="*/ 20 w 340"/>
                <a:gd name="T1" fmla="*/ 234 h 238"/>
                <a:gd name="T2" fmla="*/ 140 w 340"/>
                <a:gd name="T3" fmla="*/ 113 h 238"/>
                <a:gd name="T4" fmla="*/ 183 w 340"/>
                <a:gd name="T5" fmla="*/ 156 h 238"/>
                <a:gd name="T6" fmla="*/ 199 w 340"/>
                <a:gd name="T7" fmla="*/ 156 h 238"/>
                <a:gd name="T8" fmla="*/ 318 w 340"/>
                <a:gd name="T9" fmla="*/ 37 h 238"/>
                <a:gd name="T10" fmla="*/ 318 w 340"/>
                <a:gd name="T11" fmla="*/ 64 h 238"/>
                <a:gd name="T12" fmla="*/ 329 w 340"/>
                <a:gd name="T13" fmla="*/ 75 h 238"/>
                <a:gd name="T14" fmla="*/ 340 w 340"/>
                <a:gd name="T15" fmla="*/ 64 h 238"/>
                <a:gd name="T16" fmla="*/ 340 w 340"/>
                <a:gd name="T17" fmla="*/ 11 h 238"/>
                <a:gd name="T18" fmla="*/ 337 w 340"/>
                <a:gd name="T19" fmla="*/ 3 h 238"/>
                <a:gd name="T20" fmla="*/ 329 w 340"/>
                <a:gd name="T21" fmla="*/ 0 h 238"/>
                <a:gd name="T22" fmla="*/ 276 w 340"/>
                <a:gd name="T23" fmla="*/ 0 h 238"/>
                <a:gd name="T24" fmla="*/ 265 w 340"/>
                <a:gd name="T25" fmla="*/ 11 h 238"/>
                <a:gd name="T26" fmla="*/ 276 w 340"/>
                <a:gd name="T27" fmla="*/ 22 h 238"/>
                <a:gd name="T28" fmla="*/ 302 w 340"/>
                <a:gd name="T29" fmla="*/ 22 h 238"/>
                <a:gd name="T30" fmla="*/ 191 w 340"/>
                <a:gd name="T31" fmla="*/ 133 h 238"/>
                <a:gd name="T32" fmla="*/ 148 w 340"/>
                <a:gd name="T33" fmla="*/ 90 h 238"/>
                <a:gd name="T34" fmla="*/ 133 w 340"/>
                <a:gd name="T35" fmla="*/ 90 h 238"/>
                <a:gd name="T36" fmla="*/ 4 w 340"/>
                <a:gd name="T37" fmla="*/ 219 h 238"/>
                <a:gd name="T38" fmla="*/ 4 w 340"/>
                <a:gd name="T39" fmla="*/ 234 h 238"/>
                <a:gd name="T40" fmla="*/ 20 w 340"/>
                <a:gd name="T41" fmla="*/ 234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0" h="238">
                  <a:moveTo>
                    <a:pt x="20" y="234"/>
                  </a:moveTo>
                  <a:cubicBezTo>
                    <a:pt x="140" y="113"/>
                    <a:pt x="140" y="113"/>
                    <a:pt x="140" y="113"/>
                  </a:cubicBezTo>
                  <a:cubicBezTo>
                    <a:pt x="183" y="156"/>
                    <a:pt x="183" y="156"/>
                    <a:pt x="183" y="156"/>
                  </a:cubicBezTo>
                  <a:cubicBezTo>
                    <a:pt x="188" y="160"/>
                    <a:pt x="195" y="160"/>
                    <a:pt x="199" y="156"/>
                  </a:cubicBezTo>
                  <a:cubicBezTo>
                    <a:pt x="318" y="37"/>
                    <a:pt x="318" y="37"/>
                    <a:pt x="318" y="37"/>
                  </a:cubicBezTo>
                  <a:cubicBezTo>
                    <a:pt x="318" y="64"/>
                    <a:pt x="318" y="64"/>
                    <a:pt x="318" y="64"/>
                  </a:cubicBezTo>
                  <a:cubicBezTo>
                    <a:pt x="318" y="70"/>
                    <a:pt x="323" y="75"/>
                    <a:pt x="329" y="75"/>
                  </a:cubicBezTo>
                  <a:cubicBezTo>
                    <a:pt x="335" y="75"/>
                    <a:pt x="340" y="70"/>
                    <a:pt x="340" y="64"/>
                  </a:cubicBezTo>
                  <a:cubicBezTo>
                    <a:pt x="340" y="11"/>
                    <a:pt x="340" y="11"/>
                    <a:pt x="340" y="11"/>
                  </a:cubicBezTo>
                  <a:cubicBezTo>
                    <a:pt x="340" y="8"/>
                    <a:pt x="339" y="5"/>
                    <a:pt x="337" y="3"/>
                  </a:cubicBezTo>
                  <a:cubicBezTo>
                    <a:pt x="335" y="1"/>
                    <a:pt x="332" y="0"/>
                    <a:pt x="329" y="0"/>
                  </a:cubicBezTo>
                  <a:cubicBezTo>
                    <a:pt x="276" y="0"/>
                    <a:pt x="276" y="0"/>
                    <a:pt x="276" y="0"/>
                  </a:cubicBezTo>
                  <a:cubicBezTo>
                    <a:pt x="270" y="0"/>
                    <a:pt x="265" y="4"/>
                    <a:pt x="265" y="11"/>
                  </a:cubicBezTo>
                  <a:cubicBezTo>
                    <a:pt x="265" y="17"/>
                    <a:pt x="270" y="22"/>
                    <a:pt x="276" y="22"/>
                  </a:cubicBezTo>
                  <a:cubicBezTo>
                    <a:pt x="302" y="22"/>
                    <a:pt x="302" y="22"/>
                    <a:pt x="302" y="22"/>
                  </a:cubicBezTo>
                  <a:cubicBezTo>
                    <a:pt x="191" y="133"/>
                    <a:pt x="191" y="133"/>
                    <a:pt x="191" y="133"/>
                  </a:cubicBezTo>
                  <a:cubicBezTo>
                    <a:pt x="148" y="90"/>
                    <a:pt x="148" y="90"/>
                    <a:pt x="148" y="90"/>
                  </a:cubicBezTo>
                  <a:cubicBezTo>
                    <a:pt x="144" y="86"/>
                    <a:pt x="137" y="86"/>
                    <a:pt x="133" y="90"/>
                  </a:cubicBezTo>
                  <a:cubicBezTo>
                    <a:pt x="4" y="219"/>
                    <a:pt x="4" y="219"/>
                    <a:pt x="4" y="219"/>
                  </a:cubicBezTo>
                  <a:cubicBezTo>
                    <a:pt x="0" y="223"/>
                    <a:pt x="0" y="230"/>
                    <a:pt x="4" y="234"/>
                  </a:cubicBezTo>
                  <a:cubicBezTo>
                    <a:pt x="8" y="238"/>
                    <a:pt x="15" y="238"/>
                    <a:pt x="20" y="2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66" name="组合 65"/>
          <p:cNvGrpSpPr/>
          <p:nvPr/>
        </p:nvGrpSpPr>
        <p:grpSpPr>
          <a:xfrm>
            <a:off x="2894349" y="2043705"/>
            <a:ext cx="3879100" cy="828007"/>
            <a:chOff x="750944" y="1132570"/>
            <a:chExt cx="10690112" cy="4592864"/>
          </a:xfrm>
        </p:grpSpPr>
        <p:sp>
          <p:nvSpPr>
            <p:cNvPr id="67" name="圆角矩形 66"/>
            <p:cNvSpPr/>
            <p:nvPr/>
          </p:nvSpPr>
          <p:spPr>
            <a:xfrm>
              <a:off x="750944" y="1132570"/>
              <a:ext cx="10690112" cy="4592864"/>
            </a:xfrm>
            <a:prstGeom prst="roundRect">
              <a:avLst>
                <a:gd name="adj" fmla="val 50000"/>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圆角矩形 67"/>
            <p:cNvSpPr/>
            <p:nvPr/>
          </p:nvSpPr>
          <p:spPr>
            <a:xfrm>
              <a:off x="1136648" y="1779416"/>
              <a:ext cx="9918707" cy="3299172"/>
            </a:xfrm>
            <a:prstGeom prst="roundRect">
              <a:avLst>
                <a:gd name="adj" fmla="val 50000"/>
              </a:avLst>
            </a:prstGeom>
            <a:solidFill>
              <a:srgbClr val="F9F9F9"/>
            </a:solidFill>
            <a:ln w="31750">
              <a:gradFill>
                <a:gsLst>
                  <a:gs pos="0">
                    <a:schemeClr val="bg1"/>
                  </a:gs>
                  <a:gs pos="100000">
                    <a:srgbClr val="EAEAEA"/>
                  </a:gs>
                </a:gsLst>
                <a:lin ang="5400000" scaled="1"/>
              </a:gradFill>
            </a:ln>
            <a:effectLst>
              <a:outerShdw blurRad="76200" dist="381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sp>
        <p:nvSpPr>
          <p:cNvPr id="69" name="文本框 68"/>
          <p:cNvSpPr txBox="1"/>
          <p:nvPr/>
        </p:nvSpPr>
        <p:spPr>
          <a:xfrm>
            <a:off x="3188220" y="2226875"/>
            <a:ext cx="3274915" cy="461665"/>
          </a:xfrm>
          <a:prstGeom prst="rect">
            <a:avLst/>
          </a:prstGeom>
          <a:noFill/>
        </p:spPr>
        <p:txBody>
          <a:bodyPr wrap="square" rtlCol="0">
            <a:spAutoFit/>
          </a:bodyPr>
          <a:lstStyle/>
          <a:p>
            <a:pPr algn="ctr"/>
            <a:r>
              <a:rPr lang="en-US" altLang="zh-CN" sz="2400" dirty="0">
                <a:solidFill>
                  <a:schemeClr val="bg1">
                    <a:lumMod val="50000"/>
                  </a:schemeClr>
                </a:solidFill>
                <a:latin typeface="ITC Avant Garde Std Bk" panose="020B0502020202020204" pitchFamily="34" charset="0"/>
              </a:rPr>
              <a:t>Add the title here</a:t>
            </a:r>
          </a:p>
        </p:txBody>
      </p:sp>
      <p:sp>
        <p:nvSpPr>
          <p:cNvPr id="70" name="文本框 69"/>
          <p:cNvSpPr txBox="1"/>
          <p:nvPr/>
        </p:nvSpPr>
        <p:spPr>
          <a:xfrm>
            <a:off x="2850808" y="2916138"/>
            <a:ext cx="8370992" cy="609398"/>
          </a:xfrm>
          <a:prstGeom prst="rect">
            <a:avLst/>
          </a:prstGeom>
          <a:noFill/>
        </p:spPr>
        <p:txBody>
          <a:bodyPr wrap="square" rtlCol="0">
            <a:spAutoFit/>
          </a:bodyPr>
          <a:lstStyle/>
          <a:p>
            <a:pPr>
              <a:lnSpc>
                <a:spcPct val="120000"/>
              </a:lnSpc>
            </a:pPr>
            <a:r>
              <a:rPr lang="zh-CN" altLang="en-US" sz="1400" spc="100" dirty="0" smtClean="0">
                <a:solidFill>
                  <a:prstClr val="black">
                    <a:lumMod val="50000"/>
                    <a:lumOff val="50000"/>
                  </a:prstClr>
                </a:solidFill>
                <a:latin typeface="方正正纤黑简体" panose="02000000000000000000" pitchFamily="2" charset="-122"/>
                <a:ea typeface="方正正纤黑简体" panose="02000000000000000000" pitchFamily="2" charset="-122"/>
              </a:rPr>
              <a:t>包图网有</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中国最大的原创</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素材站，有中国最强的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制作团队，有人人都能快速提升的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培训。清晰、美观、创意、有效、超值、保密，是他们为数百家客户带来意想不到的价值</a:t>
            </a:r>
          </a:p>
        </p:txBody>
      </p:sp>
      <p:sp>
        <p:nvSpPr>
          <p:cNvPr id="71" name="圆角矩形 70"/>
          <p:cNvSpPr/>
          <p:nvPr/>
        </p:nvSpPr>
        <p:spPr>
          <a:xfrm>
            <a:off x="970201"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圆角矩形 71"/>
          <p:cNvSpPr/>
          <p:nvPr/>
        </p:nvSpPr>
        <p:spPr>
          <a:xfrm>
            <a:off x="3099826"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圆角矩形 72"/>
          <p:cNvSpPr/>
          <p:nvPr/>
        </p:nvSpPr>
        <p:spPr>
          <a:xfrm>
            <a:off x="5229452"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圆角矩形 73"/>
          <p:cNvSpPr/>
          <p:nvPr/>
        </p:nvSpPr>
        <p:spPr>
          <a:xfrm>
            <a:off x="7359077"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9488703" y="3774770"/>
            <a:ext cx="1624327" cy="1568755"/>
          </a:xfrm>
          <a:prstGeom prst="roundRect">
            <a:avLst>
              <a:gd name="adj" fmla="val 14185"/>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1237680" y="4096860"/>
            <a:ext cx="1089368" cy="523220"/>
          </a:xfrm>
          <a:prstGeom prst="rect">
            <a:avLst/>
          </a:prstGeom>
          <a:noFill/>
        </p:spPr>
        <p:txBody>
          <a:bodyPr wrap="square" rtlCol="0">
            <a:spAutoFit/>
          </a:bodyPr>
          <a:lstStyle/>
          <a:p>
            <a:pPr algn="ctr"/>
            <a:r>
              <a:rPr lang="en-US" altLang="zh-CN" sz="2800" dirty="0">
                <a:solidFill>
                  <a:schemeClr val="accent1"/>
                </a:solidFill>
                <a:latin typeface="Impact" panose="020B0806030902050204" pitchFamily="34" charset="0"/>
              </a:rPr>
              <a:t>5000</a:t>
            </a:r>
            <a:endParaRPr lang="zh-CN" altLang="en-US" sz="2800" dirty="0">
              <a:solidFill>
                <a:schemeClr val="accent1"/>
              </a:solidFill>
              <a:latin typeface="Impact" panose="020B0806030902050204" pitchFamily="34" charset="0"/>
            </a:endParaRPr>
          </a:p>
        </p:txBody>
      </p:sp>
      <p:sp>
        <p:nvSpPr>
          <p:cNvPr id="77" name="文本框 76"/>
          <p:cNvSpPr txBox="1"/>
          <p:nvPr/>
        </p:nvSpPr>
        <p:spPr>
          <a:xfrm>
            <a:off x="1026937"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cxnSp>
        <p:nvCxnSpPr>
          <p:cNvPr id="78" name="直接连接符 77"/>
          <p:cNvCxnSpPr/>
          <p:nvPr/>
        </p:nvCxnSpPr>
        <p:spPr>
          <a:xfrm>
            <a:off x="1654341"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9" name="文本框 78"/>
          <p:cNvSpPr txBox="1"/>
          <p:nvPr/>
        </p:nvSpPr>
        <p:spPr>
          <a:xfrm>
            <a:off x="3369359" y="4096860"/>
            <a:ext cx="1089368" cy="523220"/>
          </a:xfrm>
          <a:prstGeom prst="rect">
            <a:avLst/>
          </a:prstGeom>
          <a:noFill/>
        </p:spPr>
        <p:txBody>
          <a:bodyPr wrap="square" rtlCol="0">
            <a:spAutoFit/>
          </a:bodyPr>
          <a:lstStyle/>
          <a:p>
            <a:pPr algn="ctr"/>
            <a:r>
              <a:rPr lang="en-US" altLang="zh-CN" sz="2800" dirty="0">
                <a:solidFill>
                  <a:schemeClr val="accent2"/>
                </a:solidFill>
                <a:latin typeface="Impact" panose="020B0806030902050204" pitchFamily="34" charset="0"/>
              </a:rPr>
              <a:t>2000</a:t>
            </a:r>
            <a:endParaRPr lang="zh-CN" altLang="en-US" sz="2800" dirty="0">
              <a:solidFill>
                <a:schemeClr val="accent2"/>
              </a:solidFill>
              <a:latin typeface="Impact" panose="020B0806030902050204" pitchFamily="34" charset="0"/>
            </a:endParaRPr>
          </a:p>
        </p:txBody>
      </p:sp>
      <p:sp>
        <p:nvSpPr>
          <p:cNvPr id="80" name="文本框 79"/>
          <p:cNvSpPr txBox="1"/>
          <p:nvPr/>
        </p:nvSpPr>
        <p:spPr>
          <a:xfrm>
            <a:off x="3158616"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cxnSp>
        <p:nvCxnSpPr>
          <p:cNvPr id="81" name="直接连接符 80"/>
          <p:cNvCxnSpPr/>
          <p:nvPr/>
        </p:nvCxnSpPr>
        <p:spPr>
          <a:xfrm>
            <a:off x="3786020"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2" name="文本框 81"/>
          <p:cNvSpPr txBox="1"/>
          <p:nvPr/>
        </p:nvSpPr>
        <p:spPr>
          <a:xfrm>
            <a:off x="5498985" y="4096860"/>
            <a:ext cx="1089368" cy="523220"/>
          </a:xfrm>
          <a:prstGeom prst="rect">
            <a:avLst/>
          </a:prstGeom>
          <a:noFill/>
        </p:spPr>
        <p:txBody>
          <a:bodyPr wrap="square" rtlCol="0">
            <a:spAutoFit/>
          </a:bodyPr>
          <a:lstStyle/>
          <a:p>
            <a:pPr algn="ctr"/>
            <a:r>
              <a:rPr lang="en-US" altLang="zh-CN" sz="2800" dirty="0">
                <a:solidFill>
                  <a:schemeClr val="accent3"/>
                </a:solidFill>
                <a:latin typeface="Impact" panose="020B0806030902050204" pitchFamily="34" charset="0"/>
              </a:rPr>
              <a:t>4000</a:t>
            </a:r>
            <a:endParaRPr lang="zh-CN" altLang="en-US" sz="2800" dirty="0">
              <a:solidFill>
                <a:schemeClr val="accent3"/>
              </a:solidFill>
              <a:latin typeface="Impact" panose="020B0806030902050204" pitchFamily="34" charset="0"/>
            </a:endParaRPr>
          </a:p>
        </p:txBody>
      </p:sp>
      <p:sp>
        <p:nvSpPr>
          <p:cNvPr id="83" name="文本框 82"/>
          <p:cNvSpPr txBox="1"/>
          <p:nvPr/>
        </p:nvSpPr>
        <p:spPr>
          <a:xfrm>
            <a:off x="5288242"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cxnSp>
        <p:nvCxnSpPr>
          <p:cNvPr id="84" name="直接连接符 83"/>
          <p:cNvCxnSpPr/>
          <p:nvPr/>
        </p:nvCxnSpPr>
        <p:spPr>
          <a:xfrm>
            <a:off x="5915646"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5" name="文本框 84"/>
          <p:cNvSpPr txBox="1"/>
          <p:nvPr/>
        </p:nvSpPr>
        <p:spPr>
          <a:xfrm>
            <a:off x="7628610" y="4096860"/>
            <a:ext cx="1089368" cy="523220"/>
          </a:xfrm>
          <a:prstGeom prst="rect">
            <a:avLst/>
          </a:prstGeom>
          <a:noFill/>
        </p:spPr>
        <p:txBody>
          <a:bodyPr wrap="square" rtlCol="0">
            <a:spAutoFit/>
          </a:bodyPr>
          <a:lstStyle/>
          <a:p>
            <a:pPr algn="ctr"/>
            <a:r>
              <a:rPr lang="en-US" altLang="zh-CN" sz="2800" dirty="0">
                <a:solidFill>
                  <a:schemeClr val="accent4"/>
                </a:solidFill>
                <a:latin typeface="Impact" panose="020B0806030902050204" pitchFamily="34" charset="0"/>
              </a:rPr>
              <a:t>9000</a:t>
            </a:r>
            <a:endParaRPr lang="zh-CN" altLang="en-US" sz="2800" dirty="0">
              <a:solidFill>
                <a:schemeClr val="accent4"/>
              </a:solidFill>
              <a:latin typeface="Impact" panose="020B0806030902050204" pitchFamily="34" charset="0"/>
            </a:endParaRPr>
          </a:p>
        </p:txBody>
      </p:sp>
      <p:sp>
        <p:nvSpPr>
          <p:cNvPr id="86" name="文本框 85"/>
          <p:cNvSpPr txBox="1"/>
          <p:nvPr/>
        </p:nvSpPr>
        <p:spPr>
          <a:xfrm>
            <a:off x="7417867"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cxnSp>
        <p:nvCxnSpPr>
          <p:cNvPr id="87" name="直接连接符 86"/>
          <p:cNvCxnSpPr/>
          <p:nvPr/>
        </p:nvCxnSpPr>
        <p:spPr>
          <a:xfrm>
            <a:off x="8045271"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88" name="文本框 87"/>
          <p:cNvSpPr txBox="1"/>
          <p:nvPr/>
        </p:nvSpPr>
        <p:spPr>
          <a:xfrm>
            <a:off x="9758236" y="4096860"/>
            <a:ext cx="1089368" cy="523220"/>
          </a:xfrm>
          <a:prstGeom prst="rect">
            <a:avLst/>
          </a:prstGeom>
          <a:noFill/>
        </p:spPr>
        <p:txBody>
          <a:bodyPr wrap="square" rtlCol="0">
            <a:spAutoFit/>
          </a:bodyPr>
          <a:lstStyle/>
          <a:p>
            <a:pPr algn="ctr"/>
            <a:r>
              <a:rPr lang="en-US" altLang="zh-CN" sz="2800" dirty="0">
                <a:solidFill>
                  <a:schemeClr val="accent5"/>
                </a:solidFill>
                <a:latin typeface="Impact" panose="020B0806030902050204" pitchFamily="34" charset="0"/>
              </a:rPr>
              <a:t>7000</a:t>
            </a:r>
            <a:endParaRPr lang="zh-CN" altLang="en-US" sz="2800" dirty="0">
              <a:solidFill>
                <a:schemeClr val="accent5"/>
              </a:solidFill>
              <a:latin typeface="Impact" panose="020B0806030902050204" pitchFamily="34" charset="0"/>
            </a:endParaRPr>
          </a:p>
        </p:txBody>
      </p:sp>
      <p:sp>
        <p:nvSpPr>
          <p:cNvPr id="89" name="文本框 88"/>
          <p:cNvSpPr txBox="1"/>
          <p:nvPr/>
        </p:nvSpPr>
        <p:spPr>
          <a:xfrm>
            <a:off x="9547493" y="471505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cxnSp>
        <p:nvCxnSpPr>
          <p:cNvPr id="90" name="直接连接符 89"/>
          <p:cNvCxnSpPr/>
          <p:nvPr/>
        </p:nvCxnSpPr>
        <p:spPr>
          <a:xfrm>
            <a:off x="10174897" y="4627700"/>
            <a:ext cx="297506" cy="0"/>
          </a:xfrm>
          <a:prstGeom prst="line">
            <a:avLst/>
          </a:prstGeom>
          <a:ln w="381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397204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2" presetClass="entr" presetSubtype="8" accel="62000" fill="hold" nodeType="afterEffect" p14:presetBounceEnd="42000">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14:bounceEnd="42000">
                                          <p:cBhvr additive="base">
                                            <p:cTn id="13" dur="500" fill="hold"/>
                                            <p:tgtEl>
                                              <p:spTgt spid="66"/>
                                            </p:tgtEl>
                                            <p:attrNameLst>
                                              <p:attrName>ppt_x</p:attrName>
                                            </p:attrNameLst>
                                          </p:cBhvr>
                                          <p:tavLst>
                                            <p:tav tm="0">
                                              <p:val>
                                                <p:strVal val="0-#ppt_w/2"/>
                                              </p:val>
                                            </p:tav>
                                            <p:tav tm="100000">
                                              <p:val>
                                                <p:strVal val="#ppt_x"/>
                                              </p:val>
                                            </p:tav>
                                          </p:tavLst>
                                        </p:anim>
                                        <p:anim calcmode="lin" valueType="num" p14:bounceEnd="42000">
                                          <p:cBhvr additive="base">
                                            <p:cTn id="14" dur="500" fill="hold"/>
                                            <p:tgtEl>
                                              <p:spTgt spid="6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6000"/>
                                      </p:iterate>
                                      <p:childTnLst>
                                        <p:set>
                                          <p:cBhvr>
                                            <p:cTn id="17" dur="1" fill="hold">
                                              <p:stCondLst>
                                                <p:cond delay="0"/>
                                              </p:stCondLst>
                                            </p:cTn>
                                            <p:tgtEl>
                                              <p:spTgt spid="69"/>
                                            </p:tgtEl>
                                            <p:attrNameLst>
                                              <p:attrName>style.visibility</p:attrName>
                                            </p:attrNameLst>
                                          </p:cBhvr>
                                          <p:to>
                                            <p:strVal val="visible"/>
                                          </p:to>
                                        </p:set>
                                        <p:anim calcmode="lin" valueType="num">
                                          <p:cBhvr>
                                            <p:cTn id="18" dur="500" fill="hold"/>
                                            <p:tgtEl>
                                              <p:spTgt spid="69"/>
                                            </p:tgtEl>
                                            <p:attrNameLst>
                                              <p:attrName>ppt_w</p:attrName>
                                            </p:attrNameLst>
                                          </p:cBhvr>
                                          <p:tavLst>
                                            <p:tav tm="0">
                                              <p:val>
                                                <p:fltVal val="0"/>
                                              </p:val>
                                            </p:tav>
                                            <p:tav tm="100000">
                                              <p:val>
                                                <p:strVal val="#ppt_w"/>
                                              </p:val>
                                            </p:tav>
                                          </p:tavLst>
                                        </p:anim>
                                        <p:anim calcmode="lin" valueType="num">
                                          <p:cBhvr>
                                            <p:cTn id="19" dur="500" fill="hold"/>
                                            <p:tgtEl>
                                              <p:spTgt spid="69"/>
                                            </p:tgtEl>
                                            <p:attrNameLst>
                                              <p:attrName>ppt_h</p:attrName>
                                            </p:attrNameLst>
                                          </p:cBhvr>
                                          <p:tavLst>
                                            <p:tav tm="0">
                                              <p:val>
                                                <p:fltVal val="0"/>
                                              </p:val>
                                            </p:tav>
                                            <p:tav tm="100000">
                                              <p:val>
                                                <p:strVal val="#ppt_h"/>
                                              </p:val>
                                            </p:tav>
                                          </p:tavLst>
                                        </p:anim>
                                        <p:animEffect transition="in" filter="fade">
                                          <p:cBhvr>
                                            <p:cTn id="20" dur="500"/>
                                            <p:tgtEl>
                                              <p:spTgt spid="69"/>
                                            </p:tgtEl>
                                          </p:cBhvr>
                                        </p:animEffect>
                                      </p:childTnLst>
                                    </p:cTn>
                                  </p:par>
                                </p:childTnLst>
                              </p:cTn>
                            </p:par>
                            <p:par>
                              <p:cTn id="21" fill="hold">
                                <p:stCondLst>
                                  <p:cond delay="1920"/>
                                </p:stCondLst>
                                <p:childTnLst>
                                  <p:par>
                                    <p:cTn id="22" presetID="22" presetClass="entr" presetSubtype="8"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wipe(left)">
                                          <p:cBhvr>
                                            <p:cTn id="24" dur="500"/>
                                            <p:tgtEl>
                                              <p:spTgt spid="70"/>
                                            </p:tgtEl>
                                          </p:cBhvr>
                                        </p:animEffect>
                                      </p:childTnLst>
                                    </p:cTn>
                                  </p:par>
                                </p:childTnLst>
                              </p:cTn>
                            </p:par>
                            <p:par>
                              <p:cTn id="25" fill="hold">
                                <p:stCondLst>
                                  <p:cond delay="2420"/>
                                </p:stCondLst>
                                <p:childTnLst>
                                  <p:par>
                                    <p:cTn id="26" presetID="21" presetClass="entr" presetSubtype="1" fill="hold" grpId="0" nodeType="after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wheel(1)">
                                          <p:cBhvr>
                                            <p:cTn id="28" dur="500"/>
                                            <p:tgtEl>
                                              <p:spTgt spid="71"/>
                                            </p:tgtEl>
                                          </p:cBhvr>
                                        </p:animEffect>
                                      </p:childTnLst>
                                    </p:cTn>
                                  </p:par>
                                </p:childTnLst>
                              </p:cTn>
                            </p:par>
                            <p:par>
                              <p:cTn id="29" fill="hold">
                                <p:stCondLst>
                                  <p:cond delay="2920"/>
                                </p:stCondLst>
                                <p:childTnLst>
                                  <p:par>
                                    <p:cTn id="30" presetID="53" presetClass="entr" presetSubtype="16" fill="hold" grpId="0" nodeType="afterEffect">
                                      <p:stCondLst>
                                        <p:cond delay="0"/>
                                      </p:stCondLst>
                                      <p:iterate type="lt">
                                        <p:tmPct val="6000"/>
                                      </p:iterate>
                                      <p:childTnLst>
                                        <p:set>
                                          <p:cBhvr>
                                            <p:cTn id="31" dur="1" fill="hold">
                                              <p:stCondLst>
                                                <p:cond delay="0"/>
                                              </p:stCondLst>
                                            </p:cTn>
                                            <p:tgtEl>
                                              <p:spTgt spid="76"/>
                                            </p:tgtEl>
                                            <p:attrNameLst>
                                              <p:attrName>style.visibility</p:attrName>
                                            </p:attrNameLst>
                                          </p:cBhvr>
                                          <p:to>
                                            <p:strVal val="visible"/>
                                          </p:to>
                                        </p:set>
                                        <p:anim calcmode="lin" valueType="num">
                                          <p:cBhvr>
                                            <p:cTn id="32" dur="500" fill="hold"/>
                                            <p:tgtEl>
                                              <p:spTgt spid="76"/>
                                            </p:tgtEl>
                                            <p:attrNameLst>
                                              <p:attrName>ppt_w</p:attrName>
                                            </p:attrNameLst>
                                          </p:cBhvr>
                                          <p:tavLst>
                                            <p:tav tm="0">
                                              <p:val>
                                                <p:fltVal val="0"/>
                                              </p:val>
                                            </p:tav>
                                            <p:tav tm="100000">
                                              <p:val>
                                                <p:strVal val="#ppt_w"/>
                                              </p:val>
                                            </p:tav>
                                          </p:tavLst>
                                        </p:anim>
                                        <p:anim calcmode="lin" valueType="num">
                                          <p:cBhvr>
                                            <p:cTn id="33" dur="500" fill="hold"/>
                                            <p:tgtEl>
                                              <p:spTgt spid="76"/>
                                            </p:tgtEl>
                                            <p:attrNameLst>
                                              <p:attrName>ppt_h</p:attrName>
                                            </p:attrNameLst>
                                          </p:cBhvr>
                                          <p:tavLst>
                                            <p:tav tm="0">
                                              <p:val>
                                                <p:fltVal val="0"/>
                                              </p:val>
                                            </p:tav>
                                            <p:tav tm="100000">
                                              <p:val>
                                                <p:strVal val="#ppt_h"/>
                                              </p:val>
                                            </p:tav>
                                          </p:tavLst>
                                        </p:anim>
                                        <p:animEffect transition="in" filter="fade">
                                          <p:cBhvr>
                                            <p:cTn id="34" dur="500"/>
                                            <p:tgtEl>
                                              <p:spTgt spid="76"/>
                                            </p:tgtEl>
                                          </p:cBhvr>
                                        </p:animEffect>
                                      </p:childTnLst>
                                    </p:cTn>
                                  </p:par>
                                  <p:par>
                                    <p:cTn id="35" presetID="16" presetClass="entr" presetSubtype="37" fill="hold" nodeType="with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barn(outVertical)">
                                          <p:cBhvr>
                                            <p:cTn id="37" dur="500"/>
                                            <p:tgtEl>
                                              <p:spTgt spid="78"/>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barn(outVertical)">
                                          <p:cBhvr>
                                            <p:cTn id="40" dur="500"/>
                                            <p:tgtEl>
                                              <p:spTgt spid="77"/>
                                            </p:tgtEl>
                                          </p:cBhvr>
                                        </p:animEffect>
                                      </p:childTnLst>
                                    </p:cTn>
                                  </p:par>
                                </p:childTnLst>
                              </p:cTn>
                            </p:par>
                            <p:par>
                              <p:cTn id="41" fill="hold">
                                <p:stCondLst>
                                  <p:cond delay="3510"/>
                                </p:stCondLst>
                                <p:childTnLst>
                                  <p:par>
                                    <p:cTn id="42" presetID="21" presetClass="entr" presetSubtype="1" fill="hold" grpId="0" nodeType="afterEffect">
                                      <p:stCondLst>
                                        <p:cond delay="0"/>
                                      </p:stCondLst>
                                      <p:childTnLst>
                                        <p:set>
                                          <p:cBhvr>
                                            <p:cTn id="43" dur="1" fill="hold">
                                              <p:stCondLst>
                                                <p:cond delay="0"/>
                                              </p:stCondLst>
                                            </p:cTn>
                                            <p:tgtEl>
                                              <p:spTgt spid="72"/>
                                            </p:tgtEl>
                                            <p:attrNameLst>
                                              <p:attrName>style.visibility</p:attrName>
                                            </p:attrNameLst>
                                          </p:cBhvr>
                                          <p:to>
                                            <p:strVal val="visible"/>
                                          </p:to>
                                        </p:set>
                                        <p:animEffect transition="in" filter="wheel(1)">
                                          <p:cBhvr>
                                            <p:cTn id="44" dur="500"/>
                                            <p:tgtEl>
                                              <p:spTgt spid="72"/>
                                            </p:tgtEl>
                                          </p:cBhvr>
                                        </p:animEffect>
                                      </p:childTnLst>
                                    </p:cTn>
                                  </p:par>
                                </p:childTnLst>
                              </p:cTn>
                            </p:par>
                            <p:par>
                              <p:cTn id="45" fill="hold">
                                <p:stCondLst>
                                  <p:cond delay="4010"/>
                                </p:stCondLst>
                                <p:childTnLst>
                                  <p:par>
                                    <p:cTn id="46" presetID="53" presetClass="entr" presetSubtype="16" fill="hold" grpId="0" nodeType="afterEffect">
                                      <p:stCondLst>
                                        <p:cond delay="0"/>
                                      </p:stCondLst>
                                      <p:iterate type="lt">
                                        <p:tmPct val="6000"/>
                                      </p:iterate>
                                      <p:childTnLst>
                                        <p:set>
                                          <p:cBhvr>
                                            <p:cTn id="47" dur="1" fill="hold">
                                              <p:stCondLst>
                                                <p:cond delay="0"/>
                                              </p:stCondLst>
                                            </p:cTn>
                                            <p:tgtEl>
                                              <p:spTgt spid="79"/>
                                            </p:tgtEl>
                                            <p:attrNameLst>
                                              <p:attrName>style.visibility</p:attrName>
                                            </p:attrNameLst>
                                          </p:cBhvr>
                                          <p:to>
                                            <p:strVal val="visible"/>
                                          </p:to>
                                        </p:set>
                                        <p:anim calcmode="lin" valueType="num">
                                          <p:cBhvr>
                                            <p:cTn id="48" dur="500" fill="hold"/>
                                            <p:tgtEl>
                                              <p:spTgt spid="79"/>
                                            </p:tgtEl>
                                            <p:attrNameLst>
                                              <p:attrName>ppt_w</p:attrName>
                                            </p:attrNameLst>
                                          </p:cBhvr>
                                          <p:tavLst>
                                            <p:tav tm="0">
                                              <p:val>
                                                <p:fltVal val="0"/>
                                              </p:val>
                                            </p:tav>
                                            <p:tav tm="100000">
                                              <p:val>
                                                <p:strVal val="#ppt_w"/>
                                              </p:val>
                                            </p:tav>
                                          </p:tavLst>
                                        </p:anim>
                                        <p:anim calcmode="lin" valueType="num">
                                          <p:cBhvr>
                                            <p:cTn id="49" dur="500" fill="hold"/>
                                            <p:tgtEl>
                                              <p:spTgt spid="79"/>
                                            </p:tgtEl>
                                            <p:attrNameLst>
                                              <p:attrName>ppt_h</p:attrName>
                                            </p:attrNameLst>
                                          </p:cBhvr>
                                          <p:tavLst>
                                            <p:tav tm="0">
                                              <p:val>
                                                <p:fltVal val="0"/>
                                              </p:val>
                                            </p:tav>
                                            <p:tav tm="100000">
                                              <p:val>
                                                <p:strVal val="#ppt_h"/>
                                              </p:val>
                                            </p:tav>
                                          </p:tavLst>
                                        </p:anim>
                                        <p:animEffect transition="in" filter="fade">
                                          <p:cBhvr>
                                            <p:cTn id="50" dur="500"/>
                                            <p:tgtEl>
                                              <p:spTgt spid="79"/>
                                            </p:tgtEl>
                                          </p:cBhvr>
                                        </p:animEffect>
                                      </p:childTnLst>
                                    </p:cTn>
                                  </p:par>
                                  <p:par>
                                    <p:cTn id="51" presetID="16" presetClass="entr" presetSubtype="37"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barn(outVertical)">
                                          <p:cBhvr>
                                            <p:cTn id="53" dur="500"/>
                                            <p:tgtEl>
                                              <p:spTgt spid="81"/>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80"/>
                                            </p:tgtEl>
                                            <p:attrNameLst>
                                              <p:attrName>style.visibility</p:attrName>
                                            </p:attrNameLst>
                                          </p:cBhvr>
                                          <p:to>
                                            <p:strVal val="visible"/>
                                          </p:to>
                                        </p:set>
                                        <p:animEffect transition="in" filter="barn(outVertical)">
                                          <p:cBhvr>
                                            <p:cTn id="56" dur="500"/>
                                            <p:tgtEl>
                                              <p:spTgt spid="80"/>
                                            </p:tgtEl>
                                          </p:cBhvr>
                                        </p:animEffect>
                                      </p:childTnLst>
                                    </p:cTn>
                                  </p:par>
                                </p:childTnLst>
                              </p:cTn>
                            </p:par>
                            <p:par>
                              <p:cTn id="57" fill="hold">
                                <p:stCondLst>
                                  <p:cond delay="4600"/>
                                </p:stCondLst>
                                <p:childTnLst>
                                  <p:par>
                                    <p:cTn id="58" presetID="21" presetClass="entr" presetSubtype="1" fill="hold" grpId="0" nodeType="after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wheel(1)">
                                          <p:cBhvr>
                                            <p:cTn id="60" dur="500"/>
                                            <p:tgtEl>
                                              <p:spTgt spid="73"/>
                                            </p:tgtEl>
                                          </p:cBhvr>
                                        </p:animEffect>
                                      </p:childTnLst>
                                    </p:cTn>
                                  </p:par>
                                </p:childTnLst>
                              </p:cTn>
                            </p:par>
                            <p:par>
                              <p:cTn id="61" fill="hold">
                                <p:stCondLst>
                                  <p:cond delay="5100"/>
                                </p:stCondLst>
                                <p:childTnLst>
                                  <p:par>
                                    <p:cTn id="62" presetID="53" presetClass="entr" presetSubtype="16" fill="hold" grpId="0" nodeType="afterEffect">
                                      <p:stCondLst>
                                        <p:cond delay="0"/>
                                      </p:stCondLst>
                                      <p:iterate type="lt">
                                        <p:tmPct val="6000"/>
                                      </p:iterate>
                                      <p:childTnLst>
                                        <p:set>
                                          <p:cBhvr>
                                            <p:cTn id="63" dur="1" fill="hold">
                                              <p:stCondLst>
                                                <p:cond delay="0"/>
                                              </p:stCondLst>
                                            </p:cTn>
                                            <p:tgtEl>
                                              <p:spTgt spid="82"/>
                                            </p:tgtEl>
                                            <p:attrNameLst>
                                              <p:attrName>style.visibility</p:attrName>
                                            </p:attrNameLst>
                                          </p:cBhvr>
                                          <p:to>
                                            <p:strVal val="visible"/>
                                          </p:to>
                                        </p:set>
                                        <p:anim calcmode="lin" valueType="num">
                                          <p:cBhvr>
                                            <p:cTn id="64" dur="500" fill="hold"/>
                                            <p:tgtEl>
                                              <p:spTgt spid="82"/>
                                            </p:tgtEl>
                                            <p:attrNameLst>
                                              <p:attrName>ppt_w</p:attrName>
                                            </p:attrNameLst>
                                          </p:cBhvr>
                                          <p:tavLst>
                                            <p:tav tm="0">
                                              <p:val>
                                                <p:fltVal val="0"/>
                                              </p:val>
                                            </p:tav>
                                            <p:tav tm="100000">
                                              <p:val>
                                                <p:strVal val="#ppt_w"/>
                                              </p:val>
                                            </p:tav>
                                          </p:tavLst>
                                        </p:anim>
                                        <p:anim calcmode="lin" valueType="num">
                                          <p:cBhvr>
                                            <p:cTn id="65" dur="500" fill="hold"/>
                                            <p:tgtEl>
                                              <p:spTgt spid="82"/>
                                            </p:tgtEl>
                                            <p:attrNameLst>
                                              <p:attrName>ppt_h</p:attrName>
                                            </p:attrNameLst>
                                          </p:cBhvr>
                                          <p:tavLst>
                                            <p:tav tm="0">
                                              <p:val>
                                                <p:fltVal val="0"/>
                                              </p:val>
                                            </p:tav>
                                            <p:tav tm="100000">
                                              <p:val>
                                                <p:strVal val="#ppt_h"/>
                                              </p:val>
                                            </p:tav>
                                          </p:tavLst>
                                        </p:anim>
                                        <p:animEffect transition="in" filter="fade">
                                          <p:cBhvr>
                                            <p:cTn id="66" dur="500"/>
                                            <p:tgtEl>
                                              <p:spTgt spid="82"/>
                                            </p:tgtEl>
                                          </p:cBhvr>
                                        </p:animEffect>
                                      </p:childTnLst>
                                    </p:cTn>
                                  </p:par>
                                  <p:par>
                                    <p:cTn id="67" presetID="16" presetClass="entr" presetSubtype="37" fill="hold" nodeType="with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barn(outVertical)">
                                          <p:cBhvr>
                                            <p:cTn id="69" dur="500"/>
                                            <p:tgtEl>
                                              <p:spTgt spid="84"/>
                                            </p:tgtEl>
                                          </p:cBhvr>
                                        </p:animEffect>
                                      </p:childTnLst>
                                    </p:cTn>
                                  </p:par>
                                  <p:par>
                                    <p:cTn id="70" presetID="16" presetClass="entr" presetSubtype="37" fill="hold" grpId="0" nodeType="with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barn(outVertical)">
                                          <p:cBhvr>
                                            <p:cTn id="72" dur="500"/>
                                            <p:tgtEl>
                                              <p:spTgt spid="83"/>
                                            </p:tgtEl>
                                          </p:cBhvr>
                                        </p:animEffect>
                                      </p:childTnLst>
                                    </p:cTn>
                                  </p:par>
                                </p:childTnLst>
                              </p:cTn>
                            </p:par>
                            <p:par>
                              <p:cTn id="73" fill="hold">
                                <p:stCondLst>
                                  <p:cond delay="5690"/>
                                </p:stCondLst>
                                <p:childTnLst>
                                  <p:par>
                                    <p:cTn id="74" presetID="21" presetClass="entr" presetSubtype="1" fill="hold" grpId="0" nodeType="after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wheel(1)">
                                          <p:cBhvr>
                                            <p:cTn id="76" dur="500"/>
                                            <p:tgtEl>
                                              <p:spTgt spid="74"/>
                                            </p:tgtEl>
                                          </p:cBhvr>
                                        </p:animEffect>
                                      </p:childTnLst>
                                    </p:cTn>
                                  </p:par>
                                </p:childTnLst>
                              </p:cTn>
                            </p:par>
                            <p:par>
                              <p:cTn id="77" fill="hold">
                                <p:stCondLst>
                                  <p:cond delay="6190"/>
                                </p:stCondLst>
                                <p:childTnLst>
                                  <p:par>
                                    <p:cTn id="78" presetID="53" presetClass="entr" presetSubtype="16" fill="hold" grpId="0" nodeType="afterEffect">
                                      <p:stCondLst>
                                        <p:cond delay="0"/>
                                      </p:stCondLst>
                                      <p:iterate type="lt">
                                        <p:tmPct val="6000"/>
                                      </p:iterate>
                                      <p:childTnLst>
                                        <p:set>
                                          <p:cBhvr>
                                            <p:cTn id="79" dur="1" fill="hold">
                                              <p:stCondLst>
                                                <p:cond delay="0"/>
                                              </p:stCondLst>
                                            </p:cTn>
                                            <p:tgtEl>
                                              <p:spTgt spid="85"/>
                                            </p:tgtEl>
                                            <p:attrNameLst>
                                              <p:attrName>style.visibility</p:attrName>
                                            </p:attrNameLst>
                                          </p:cBhvr>
                                          <p:to>
                                            <p:strVal val="visible"/>
                                          </p:to>
                                        </p:set>
                                        <p:anim calcmode="lin" valueType="num">
                                          <p:cBhvr>
                                            <p:cTn id="80" dur="500" fill="hold"/>
                                            <p:tgtEl>
                                              <p:spTgt spid="85"/>
                                            </p:tgtEl>
                                            <p:attrNameLst>
                                              <p:attrName>ppt_w</p:attrName>
                                            </p:attrNameLst>
                                          </p:cBhvr>
                                          <p:tavLst>
                                            <p:tav tm="0">
                                              <p:val>
                                                <p:fltVal val="0"/>
                                              </p:val>
                                            </p:tav>
                                            <p:tav tm="100000">
                                              <p:val>
                                                <p:strVal val="#ppt_w"/>
                                              </p:val>
                                            </p:tav>
                                          </p:tavLst>
                                        </p:anim>
                                        <p:anim calcmode="lin" valueType="num">
                                          <p:cBhvr>
                                            <p:cTn id="81" dur="500" fill="hold"/>
                                            <p:tgtEl>
                                              <p:spTgt spid="85"/>
                                            </p:tgtEl>
                                            <p:attrNameLst>
                                              <p:attrName>ppt_h</p:attrName>
                                            </p:attrNameLst>
                                          </p:cBhvr>
                                          <p:tavLst>
                                            <p:tav tm="0">
                                              <p:val>
                                                <p:fltVal val="0"/>
                                              </p:val>
                                            </p:tav>
                                            <p:tav tm="100000">
                                              <p:val>
                                                <p:strVal val="#ppt_h"/>
                                              </p:val>
                                            </p:tav>
                                          </p:tavLst>
                                        </p:anim>
                                        <p:animEffect transition="in" filter="fade">
                                          <p:cBhvr>
                                            <p:cTn id="82" dur="500"/>
                                            <p:tgtEl>
                                              <p:spTgt spid="85"/>
                                            </p:tgtEl>
                                          </p:cBhvr>
                                        </p:animEffect>
                                      </p:childTnLst>
                                    </p:cTn>
                                  </p:par>
                                  <p:par>
                                    <p:cTn id="83" presetID="16" presetClass="entr" presetSubtype="37" fill="hold" nodeType="withEffect">
                                      <p:stCondLst>
                                        <p:cond delay="0"/>
                                      </p:stCondLst>
                                      <p:childTnLst>
                                        <p:set>
                                          <p:cBhvr>
                                            <p:cTn id="84" dur="1" fill="hold">
                                              <p:stCondLst>
                                                <p:cond delay="0"/>
                                              </p:stCondLst>
                                            </p:cTn>
                                            <p:tgtEl>
                                              <p:spTgt spid="87"/>
                                            </p:tgtEl>
                                            <p:attrNameLst>
                                              <p:attrName>style.visibility</p:attrName>
                                            </p:attrNameLst>
                                          </p:cBhvr>
                                          <p:to>
                                            <p:strVal val="visible"/>
                                          </p:to>
                                        </p:set>
                                        <p:animEffect transition="in" filter="barn(outVertical)">
                                          <p:cBhvr>
                                            <p:cTn id="85" dur="500"/>
                                            <p:tgtEl>
                                              <p:spTgt spid="87"/>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86"/>
                                            </p:tgtEl>
                                            <p:attrNameLst>
                                              <p:attrName>style.visibility</p:attrName>
                                            </p:attrNameLst>
                                          </p:cBhvr>
                                          <p:to>
                                            <p:strVal val="visible"/>
                                          </p:to>
                                        </p:set>
                                        <p:animEffect transition="in" filter="barn(outVertical)">
                                          <p:cBhvr>
                                            <p:cTn id="88" dur="500"/>
                                            <p:tgtEl>
                                              <p:spTgt spid="86"/>
                                            </p:tgtEl>
                                          </p:cBhvr>
                                        </p:animEffect>
                                      </p:childTnLst>
                                    </p:cTn>
                                  </p:par>
                                </p:childTnLst>
                              </p:cTn>
                            </p:par>
                            <p:par>
                              <p:cTn id="89" fill="hold">
                                <p:stCondLst>
                                  <p:cond delay="6780"/>
                                </p:stCondLst>
                                <p:childTnLst>
                                  <p:par>
                                    <p:cTn id="90" presetID="21" presetClass="entr" presetSubtype="1" fill="hold" grpId="0" nodeType="afterEffect">
                                      <p:stCondLst>
                                        <p:cond delay="0"/>
                                      </p:stCondLst>
                                      <p:childTnLst>
                                        <p:set>
                                          <p:cBhvr>
                                            <p:cTn id="91" dur="1" fill="hold">
                                              <p:stCondLst>
                                                <p:cond delay="0"/>
                                              </p:stCondLst>
                                            </p:cTn>
                                            <p:tgtEl>
                                              <p:spTgt spid="75"/>
                                            </p:tgtEl>
                                            <p:attrNameLst>
                                              <p:attrName>style.visibility</p:attrName>
                                            </p:attrNameLst>
                                          </p:cBhvr>
                                          <p:to>
                                            <p:strVal val="visible"/>
                                          </p:to>
                                        </p:set>
                                        <p:animEffect transition="in" filter="wheel(1)">
                                          <p:cBhvr>
                                            <p:cTn id="92" dur="500"/>
                                            <p:tgtEl>
                                              <p:spTgt spid="75"/>
                                            </p:tgtEl>
                                          </p:cBhvr>
                                        </p:animEffect>
                                      </p:childTnLst>
                                    </p:cTn>
                                  </p:par>
                                </p:childTnLst>
                              </p:cTn>
                            </p:par>
                            <p:par>
                              <p:cTn id="93" fill="hold">
                                <p:stCondLst>
                                  <p:cond delay="7280"/>
                                </p:stCondLst>
                                <p:childTnLst>
                                  <p:par>
                                    <p:cTn id="94" presetID="53" presetClass="entr" presetSubtype="16" fill="hold" grpId="0" nodeType="afterEffect">
                                      <p:stCondLst>
                                        <p:cond delay="0"/>
                                      </p:stCondLst>
                                      <p:iterate type="lt">
                                        <p:tmPct val="6000"/>
                                      </p:iterate>
                                      <p:childTnLst>
                                        <p:set>
                                          <p:cBhvr>
                                            <p:cTn id="95" dur="1" fill="hold">
                                              <p:stCondLst>
                                                <p:cond delay="0"/>
                                              </p:stCondLst>
                                            </p:cTn>
                                            <p:tgtEl>
                                              <p:spTgt spid="88"/>
                                            </p:tgtEl>
                                            <p:attrNameLst>
                                              <p:attrName>style.visibility</p:attrName>
                                            </p:attrNameLst>
                                          </p:cBhvr>
                                          <p:to>
                                            <p:strVal val="visible"/>
                                          </p:to>
                                        </p:set>
                                        <p:anim calcmode="lin" valueType="num">
                                          <p:cBhvr>
                                            <p:cTn id="96" dur="500" fill="hold"/>
                                            <p:tgtEl>
                                              <p:spTgt spid="88"/>
                                            </p:tgtEl>
                                            <p:attrNameLst>
                                              <p:attrName>ppt_w</p:attrName>
                                            </p:attrNameLst>
                                          </p:cBhvr>
                                          <p:tavLst>
                                            <p:tav tm="0">
                                              <p:val>
                                                <p:fltVal val="0"/>
                                              </p:val>
                                            </p:tav>
                                            <p:tav tm="100000">
                                              <p:val>
                                                <p:strVal val="#ppt_w"/>
                                              </p:val>
                                            </p:tav>
                                          </p:tavLst>
                                        </p:anim>
                                        <p:anim calcmode="lin" valueType="num">
                                          <p:cBhvr>
                                            <p:cTn id="97" dur="500" fill="hold"/>
                                            <p:tgtEl>
                                              <p:spTgt spid="88"/>
                                            </p:tgtEl>
                                            <p:attrNameLst>
                                              <p:attrName>ppt_h</p:attrName>
                                            </p:attrNameLst>
                                          </p:cBhvr>
                                          <p:tavLst>
                                            <p:tav tm="0">
                                              <p:val>
                                                <p:fltVal val="0"/>
                                              </p:val>
                                            </p:tav>
                                            <p:tav tm="100000">
                                              <p:val>
                                                <p:strVal val="#ppt_h"/>
                                              </p:val>
                                            </p:tav>
                                          </p:tavLst>
                                        </p:anim>
                                        <p:animEffect transition="in" filter="fade">
                                          <p:cBhvr>
                                            <p:cTn id="98" dur="500"/>
                                            <p:tgtEl>
                                              <p:spTgt spid="88"/>
                                            </p:tgtEl>
                                          </p:cBhvr>
                                        </p:animEffect>
                                      </p:childTnLst>
                                    </p:cTn>
                                  </p:par>
                                  <p:par>
                                    <p:cTn id="99" presetID="16" presetClass="entr" presetSubtype="37" fill="hold" nodeType="withEffect">
                                      <p:stCondLst>
                                        <p:cond delay="0"/>
                                      </p:stCondLst>
                                      <p:childTnLst>
                                        <p:set>
                                          <p:cBhvr>
                                            <p:cTn id="100" dur="1" fill="hold">
                                              <p:stCondLst>
                                                <p:cond delay="0"/>
                                              </p:stCondLst>
                                            </p:cTn>
                                            <p:tgtEl>
                                              <p:spTgt spid="90"/>
                                            </p:tgtEl>
                                            <p:attrNameLst>
                                              <p:attrName>style.visibility</p:attrName>
                                            </p:attrNameLst>
                                          </p:cBhvr>
                                          <p:to>
                                            <p:strVal val="visible"/>
                                          </p:to>
                                        </p:set>
                                        <p:animEffect transition="in" filter="barn(outVertical)">
                                          <p:cBhvr>
                                            <p:cTn id="101" dur="500"/>
                                            <p:tgtEl>
                                              <p:spTgt spid="90"/>
                                            </p:tgtEl>
                                          </p:cBhvr>
                                        </p:animEffect>
                                      </p:childTnLst>
                                    </p:cTn>
                                  </p:par>
                                  <p:par>
                                    <p:cTn id="102" presetID="16" presetClass="entr" presetSubtype="37" fill="hold" grpId="0" nodeType="withEffect">
                                      <p:stCondLst>
                                        <p:cond delay="0"/>
                                      </p:stCondLst>
                                      <p:childTnLst>
                                        <p:set>
                                          <p:cBhvr>
                                            <p:cTn id="103" dur="1" fill="hold">
                                              <p:stCondLst>
                                                <p:cond delay="0"/>
                                              </p:stCondLst>
                                            </p:cTn>
                                            <p:tgtEl>
                                              <p:spTgt spid="89"/>
                                            </p:tgtEl>
                                            <p:attrNameLst>
                                              <p:attrName>style.visibility</p:attrName>
                                            </p:attrNameLst>
                                          </p:cBhvr>
                                          <p:to>
                                            <p:strVal val="visible"/>
                                          </p:to>
                                        </p:set>
                                        <p:animEffect transition="in" filter="barn(outVertical)">
                                          <p:cBhvr>
                                            <p:cTn id="104"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animBg="1"/>
          <p:bldP spid="72" grpId="0" animBg="1"/>
          <p:bldP spid="73" grpId="0" animBg="1"/>
          <p:bldP spid="74" grpId="0" animBg="1"/>
          <p:bldP spid="75" grpId="0" animBg="1"/>
          <p:bldP spid="76" grpId="0"/>
          <p:bldP spid="77" grpId="0"/>
          <p:bldP spid="79" grpId="0"/>
          <p:bldP spid="80" grpId="0"/>
          <p:bldP spid="82" grpId="0"/>
          <p:bldP spid="83" grpId="0"/>
          <p:bldP spid="85" grpId="0"/>
          <p:bldP spid="86" grpId="0"/>
          <p:bldP spid="88" grpId="0"/>
          <p:bldP spid="8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2" presetClass="entr" presetSubtype="8" accel="62000" fill="hold" nodeType="afterEffect">
                                      <p:stCondLst>
                                        <p:cond delay="0"/>
                                      </p:stCondLst>
                                      <p:childTnLst>
                                        <p:set>
                                          <p:cBhvr>
                                            <p:cTn id="12" dur="1" fill="hold">
                                              <p:stCondLst>
                                                <p:cond delay="0"/>
                                              </p:stCondLst>
                                            </p:cTn>
                                            <p:tgtEl>
                                              <p:spTgt spid="66"/>
                                            </p:tgtEl>
                                            <p:attrNameLst>
                                              <p:attrName>style.visibility</p:attrName>
                                            </p:attrNameLst>
                                          </p:cBhvr>
                                          <p:to>
                                            <p:strVal val="visible"/>
                                          </p:to>
                                        </p:set>
                                        <p:anim calcmode="lin" valueType="num">
                                          <p:cBhvr additive="base">
                                            <p:cTn id="13" dur="500" fill="hold"/>
                                            <p:tgtEl>
                                              <p:spTgt spid="66"/>
                                            </p:tgtEl>
                                            <p:attrNameLst>
                                              <p:attrName>ppt_x</p:attrName>
                                            </p:attrNameLst>
                                          </p:cBhvr>
                                          <p:tavLst>
                                            <p:tav tm="0">
                                              <p:val>
                                                <p:strVal val="0-#ppt_w/2"/>
                                              </p:val>
                                            </p:tav>
                                            <p:tav tm="100000">
                                              <p:val>
                                                <p:strVal val="#ppt_x"/>
                                              </p:val>
                                            </p:tav>
                                          </p:tavLst>
                                        </p:anim>
                                        <p:anim calcmode="lin" valueType="num">
                                          <p:cBhvr additive="base">
                                            <p:cTn id="14" dur="500" fill="hold"/>
                                            <p:tgtEl>
                                              <p:spTgt spid="66"/>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53" presetClass="entr" presetSubtype="16" fill="hold" grpId="0" nodeType="afterEffect">
                                      <p:stCondLst>
                                        <p:cond delay="0"/>
                                      </p:stCondLst>
                                      <p:iterate type="lt">
                                        <p:tmPct val="6000"/>
                                      </p:iterate>
                                      <p:childTnLst>
                                        <p:set>
                                          <p:cBhvr>
                                            <p:cTn id="17" dur="1" fill="hold">
                                              <p:stCondLst>
                                                <p:cond delay="0"/>
                                              </p:stCondLst>
                                            </p:cTn>
                                            <p:tgtEl>
                                              <p:spTgt spid="69"/>
                                            </p:tgtEl>
                                            <p:attrNameLst>
                                              <p:attrName>style.visibility</p:attrName>
                                            </p:attrNameLst>
                                          </p:cBhvr>
                                          <p:to>
                                            <p:strVal val="visible"/>
                                          </p:to>
                                        </p:set>
                                        <p:anim calcmode="lin" valueType="num">
                                          <p:cBhvr>
                                            <p:cTn id="18" dur="500" fill="hold"/>
                                            <p:tgtEl>
                                              <p:spTgt spid="69"/>
                                            </p:tgtEl>
                                            <p:attrNameLst>
                                              <p:attrName>ppt_w</p:attrName>
                                            </p:attrNameLst>
                                          </p:cBhvr>
                                          <p:tavLst>
                                            <p:tav tm="0">
                                              <p:val>
                                                <p:fltVal val="0"/>
                                              </p:val>
                                            </p:tav>
                                            <p:tav tm="100000">
                                              <p:val>
                                                <p:strVal val="#ppt_w"/>
                                              </p:val>
                                            </p:tav>
                                          </p:tavLst>
                                        </p:anim>
                                        <p:anim calcmode="lin" valueType="num">
                                          <p:cBhvr>
                                            <p:cTn id="19" dur="500" fill="hold"/>
                                            <p:tgtEl>
                                              <p:spTgt spid="69"/>
                                            </p:tgtEl>
                                            <p:attrNameLst>
                                              <p:attrName>ppt_h</p:attrName>
                                            </p:attrNameLst>
                                          </p:cBhvr>
                                          <p:tavLst>
                                            <p:tav tm="0">
                                              <p:val>
                                                <p:fltVal val="0"/>
                                              </p:val>
                                            </p:tav>
                                            <p:tav tm="100000">
                                              <p:val>
                                                <p:strVal val="#ppt_h"/>
                                              </p:val>
                                            </p:tav>
                                          </p:tavLst>
                                        </p:anim>
                                        <p:animEffect transition="in" filter="fade">
                                          <p:cBhvr>
                                            <p:cTn id="20" dur="500"/>
                                            <p:tgtEl>
                                              <p:spTgt spid="69"/>
                                            </p:tgtEl>
                                          </p:cBhvr>
                                        </p:animEffect>
                                      </p:childTnLst>
                                    </p:cTn>
                                  </p:par>
                                </p:childTnLst>
                              </p:cTn>
                            </p:par>
                            <p:par>
                              <p:cTn id="21" fill="hold">
                                <p:stCondLst>
                                  <p:cond delay="1920"/>
                                </p:stCondLst>
                                <p:childTnLst>
                                  <p:par>
                                    <p:cTn id="22" presetID="22" presetClass="entr" presetSubtype="8" fill="hold" grpId="0"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wipe(left)">
                                          <p:cBhvr>
                                            <p:cTn id="24" dur="500"/>
                                            <p:tgtEl>
                                              <p:spTgt spid="70"/>
                                            </p:tgtEl>
                                          </p:cBhvr>
                                        </p:animEffect>
                                      </p:childTnLst>
                                    </p:cTn>
                                  </p:par>
                                </p:childTnLst>
                              </p:cTn>
                            </p:par>
                            <p:par>
                              <p:cTn id="25" fill="hold">
                                <p:stCondLst>
                                  <p:cond delay="2420"/>
                                </p:stCondLst>
                                <p:childTnLst>
                                  <p:par>
                                    <p:cTn id="26" presetID="21" presetClass="entr" presetSubtype="1" fill="hold" grpId="0" nodeType="after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wheel(1)">
                                          <p:cBhvr>
                                            <p:cTn id="28" dur="500"/>
                                            <p:tgtEl>
                                              <p:spTgt spid="71"/>
                                            </p:tgtEl>
                                          </p:cBhvr>
                                        </p:animEffect>
                                      </p:childTnLst>
                                    </p:cTn>
                                  </p:par>
                                </p:childTnLst>
                              </p:cTn>
                            </p:par>
                            <p:par>
                              <p:cTn id="29" fill="hold">
                                <p:stCondLst>
                                  <p:cond delay="2920"/>
                                </p:stCondLst>
                                <p:childTnLst>
                                  <p:par>
                                    <p:cTn id="30" presetID="53" presetClass="entr" presetSubtype="16" fill="hold" grpId="0" nodeType="afterEffect">
                                      <p:stCondLst>
                                        <p:cond delay="0"/>
                                      </p:stCondLst>
                                      <p:iterate type="lt">
                                        <p:tmPct val="6000"/>
                                      </p:iterate>
                                      <p:childTnLst>
                                        <p:set>
                                          <p:cBhvr>
                                            <p:cTn id="31" dur="1" fill="hold">
                                              <p:stCondLst>
                                                <p:cond delay="0"/>
                                              </p:stCondLst>
                                            </p:cTn>
                                            <p:tgtEl>
                                              <p:spTgt spid="76"/>
                                            </p:tgtEl>
                                            <p:attrNameLst>
                                              <p:attrName>style.visibility</p:attrName>
                                            </p:attrNameLst>
                                          </p:cBhvr>
                                          <p:to>
                                            <p:strVal val="visible"/>
                                          </p:to>
                                        </p:set>
                                        <p:anim calcmode="lin" valueType="num">
                                          <p:cBhvr>
                                            <p:cTn id="32" dur="500" fill="hold"/>
                                            <p:tgtEl>
                                              <p:spTgt spid="76"/>
                                            </p:tgtEl>
                                            <p:attrNameLst>
                                              <p:attrName>ppt_w</p:attrName>
                                            </p:attrNameLst>
                                          </p:cBhvr>
                                          <p:tavLst>
                                            <p:tav tm="0">
                                              <p:val>
                                                <p:fltVal val="0"/>
                                              </p:val>
                                            </p:tav>
                                            <p:tav tm="100000">
                                              <p:val>
                                                <p:strVal val="#ppt_w"/>
                                              </p:val>
                                            </p:tav>
                                          </p:tavLst>
                                        </p:anim>
                                        <p:anim calcmode="lin" valueType="num">
                                          <p:cBhvr>
                                            <p:cTn id="33" dur="500" fill="hold"/>
                                            <p:tgtEl>
                                              <p:spTgt spid="76"/>
                                            </p:tgtEl>
                                            <p:attrNameLst>
                                              <p:attrName>ppt_h</p:attrName>
                                            </p:attrNameLst>
                                          </p:cBhvr>
                                          <p:tavLst>
                                            <p:tav tm="0">
                                              <p:val>
                                                <p:fltVal val="0"/>
                                              </p:val>
                                            </p:tav>
                                            <p:tav tm="100000">
                                              <p:val>
                                                <p:strVal val="#ppt_h"/>
                                              </p:val>
                                            </p:tav>
                                          </p:tavLst>
                                        </p:anim>
                                        <p:animEffect transition="in" filter="fade">
                                          <p:cBhvr>
                                            <p:cTn id="34" dur="500"/>
                                            <p:tgtEl>
                                              <p:spTgt spid="76"/>
                                            </p:tgtEl>
                                          </p:cBhvr>
                                        </p:animEffect>
                                      </p:childTnLst>
                                    </p:cTn>
                                  </p:par>
                                  <p:par>
                                    <p:cTn id="35" presetID="16" presetClass="entr" presetSubtype="37" fill="hold" nodeType="withEffect">
                                      <p:stCondLst>
                                        <p:cond delay="0"/>
                                      </p:stCondLst>
                                      <p:childTnLst>
                                        <p:set>
                                          <p:cBhvr>
                                            <p:cTn id="36" dur="1" fill="hold">
                                              <p:stCondLst>
                                                <p:cond delay="0"/>
                                              </p:stCondLst>
                                            </p:cTn>
                                            <p:tgtEl>
                                              <p:spTgt spid="78"/>
                                            </p:tgtEl>
                                            <p:attrNameLst>
                                              <p:attrName>style.visibility</p:attrName>
                                            </p:attrNameLst>
                                          </p:cBhvr>
                                          <p:to>
                                            <p:strVal val="visible"/>
                                          </p:to>
                                        </p:set>
                                        <p:animEffect transition="in" filter="barn(outVertical)">
                                          <p:cBhvr>
                                            <p:cTn id="37" dur="500"/>
                                            <p:tgtEl>
                                              <p:spTgt spid="78"/>
                                            </p:tgtEl>
                                          </p:cBhvr>
                                        </p:animEffect>
                                      </p:childTnLst>
                                    </p:cTn>
                                  </p:par>
                                  <p:par>
                                    <p:cTn id="38" presetID="16" presetClass="entr" presetSubtype="37" fill="hold" grpId="0" nodeType="withEffect">
                                      <p:stCondLst>
                                        <p:cond delay="0"/>
                                      </p:stCondLst>
                                      <p:childTnLst>
                                        <p:set>
                                          <p:cBhvr>
                                            <p:cTn id="39" dur="1" fill="hold">
                                              <p:stCondLst>
                                                <p:cond delay="0"/>
                                              </p:stCondLst>
                                            </p:cTn>
                                            <p:tgtEl>
                                              <p:spTgt spid="77"/>
                                            </p:tgtEl>
                                            <p:attrNameLst>
                                              <p:attrName>style.visibility</p:attrName>
                                            </p:attrNameLst>
                                          </p:cBhvr>
                                          <p:to>
                                            <p:strVal val="visible"/>
                                          </p:to>
                                        </p:set>
                                        <p:animEffect transition="in" filter="barn(outVertical)">
                                          <p:cBhvr>
                                            <p:cTn id="40" dur="500"/>
                                            <p:tgtEl>
                                              <p:spTgt spid="77"/>
                                            </p:tgtEl>
                                          </p:cBhvr>
                                        </p:animEffect>
                                      </p:childTnLst>
                                    </p:cTn>
                                  </p:par>
                                </p:childTnLst>
                              </p:cTn>
                            </p:par>
                            <p:par>
                              <p:cTn id="41" fill="hold">
                                <p:stCondLst>
                                  <p:cond delay="3510"/>
                                </p:stCondLst>
                                <p:childTnLst>
                                  <p:par>
                                    <p:cTn id="42" presetID="21" presetClass="entr" presetSubtype="1" fill="hold" grpId="0" nodeType="afterEffect">
                                      <p:stCondLst>
                                        <p:cond delay="0"/>
                                      </p:stCondLst>
                                      <p:childTnLst>
                                        <p:set>
                                          <p:cBhvr>
                                            <p:cTn id="43" dur="1" fill="hold">
                                              <p:stCondLst>
                                                <p:cond delay="0"/>
                                              </p:stCondLst>
                                            </p:cTn>
                                            <p:tgtEl>
                                              <p:spTgt spid="72"/>
                                            </p:tgtEl>
                                            <p:attrNameLst>
                                              <p:attrName>style.visibility</p:attrName>
                                            </p:attrNameLst>
                                          </p:cBhvr>
                                          <p:to>
                                            <p:strVal val="visible"/>
                                          </p:to>
                                        </p:set>
                                        <p:animEffect transition="in" filter="wheel(1)">
                                          <p:cBhvr>
                                            <p:cTn id="44" dur="500"/>
                                            <p:tgtEl>
                                              <p:spTgt spid="72"/>
                                            </p:tgtEl>
                                          </p:cBhvr>
                                        </p:animEffect>
                                      </p:childTnLst>
                                    </p:cTn>
                                  </p:par>
                                </p:childTnLst>
                              </p:cTn>
                            </p:par>
                            <p:par>
                              <p:cTn id="45" fill="hold">
                                <p:stCondLst>
                                  <p:cond delay="4010"/>
                                </p:stCondLst>
                                <p:childTnLst>
                                  <p:par>
                                    <p:cTn id="46" presetID="53" presetClass="entr" presetSubtype="16" fill="hold" grpId="0" nodeType="afterEffect">
                                      <p:stCondLst>
                                        <p:cond delay="0"/>
                                      </p:stCondLst>
                                      <p:iterate type="lt">
                                        <p:tmPct val="6000"/>
                                      </p:iterate>
                                      <p:childTnLst>
                                        <p:set>
                                          <p:cBhvr>
                                            <p:cTn id="47" dur="1" fill="hold">
                                              <p:stCondLst>
                                                <p:cond delay="0"/>
                                              </p:stCondLst>
                                            </p:cTn>
                                            <p:tgtEl>
                                              <p:spTgt spid="79"/>
                                            </p:tgtEl>
                                            <p:attrNameLst>
                                              <p:attrName>style.visibility</p:attrName>
                                            </p:attrNameLst>
                                          </p:cBhvr>
                                          <p:to>
                                            <p:strVal val="visible"/>
                                          </p:to>
                                        </p:set>
                                        <p:anim calcmode="lin" valueType="num">
                                          <p:cBhvr>
                                            <p:cTn id="48" dur="500" fill="hold"/>
                                            <p:tgtEl>
                                              <p:spTgt spid="79"/>
                                            </p:tgtEl>
                                            <p:attrNameLst>
                                              <p:attrName>ppt_w</p:attrName>
                                            </p:attrNameLst>
                                          </p:cBhvr>
                                          <p:tavLst>
                                            <p:tav tm="0">
                                              <p:val>
                                                <p:fltVal val="0"/>
                                              </p:val>
                                            </p:tav>
                                            <p:tav tm="100000">
                                              <p:val>
                                                <p:strVal val="#ppt_w"/>
                                              </p:val>
                                            </p:tav>
                                          </p:tavLst>
                                        </p:anim>
                                        <p:anim calcmode="lin" valueType="num">
                                          <p:cBhvr>
                                            <p:cTn id="49" dur="500" fill="hold"/>
                                            <p:tgtEl>
                                              <p:spTgt spid="79"/>
                                            </p:tgtEl>
                                            <p:attrNameLst>
                                              <p:attrName>ppt_h</p:attrName>
                                            </p:attrNameLst>
                                          </p:cBhvr>
                                          <p:tavLst>
                                            <p:tav tm="0">
                                              <p:val>
                                                <p:fltVal val="0"/>
                                              </p:val>
                                            </p:tav>
                                            <p:tav tm="100000">
                                              <p:val>
                                                <p:strVal val="#ppt_h"/>
                                              </p:val>
                                            </p:tav>
                                          </p:tavLst>
                                        </p:anim>
                                        <p:animEffect transition="in" filter="fade">
                                          <p:cBhvr>
                                            <p:cTn id="50" dur="500"/>
                                            <p:tgtEl>
                                              <p:spTgt spid="79"/>
                                            </p:tgtEl>
                                          </p:cBhvr>
                                        </p:animEffect>
                                      </p:childTnLst>
                                    </p:cTn>
                                  </p:par>
                                  <p:par>
                                    <p:cTn id="51" presetID="16" presetClass="entr" presetSubtype="37" fill="hold" nodeType="withEffect">
                                      <p:stCondLst>
                                        <p:cond delay="0"/>
                                      </p:stCondLst>
                                      <p:childTnLst>
                                        <p:set>
                                          <p:cBhvr>
                                            <p:cTn id="52" dur="1" fill="hold">
                                              <p:stCondLst>
                                                <p:cond delay="0"/>
                                              </p:stCondLst>
                                            </p:cTn>
                                            <p:tgtEl>
                                              <p:spTgt spid="81"/>
                                            </p:tgtEl>
                                            <p:attrNameLst>
                                              <p:attrName>style.visibility</p:attrName>
                                            </p:attrNameLst>
                                          </p:cBhvr>
                                          <p:to>
                                            <p:strVal val="visible"/>
                                          </p:to>
                                        </p:set>
                                        <p:animEffect transition="in" filter="barn(outVertical)">
                                          <p:cBhvr>
                                            <p:cTn id="53" dur="500"/>
                                            <p:tgtEl>
                                              <p:spTgt spid="81"/>
                                            </p:tgtEl>
                                          </p:cBhvr>
                                        </p:animEffect>
                                      </p:childTnLst>
                                    </p:cTn>
                                  </p:par>
                                  <p:par>
                                    <p:cTn id="54" presetID="16" presetClass="entr" presetSubtype="37" fill="hold" grpId="0" nodeType="withEffect">
                                      <p:stCondLst>
                                        <p:cond delay="0"/>
                                      </p:stCondLst>
                                      <p:childTnLst>
                                        <p:set>
                                          <p:cBhvr>
                                            <p:cTn id="55" dur="1" fill="hold">
                                              <p:stCondLst>
                                                <p:cond delay="0"/>
                                              </p:stCondLst>
                                            </p:cTn>
                                            <p:tgtEl>
                                              <p:spTgt spid="80"/>
                                            </p:tgtEl>
                                            <p:attrNameLst>
                                              <p:attrName>style.visibility</p:attrName>
                                            </p:attrNameLst>
                                          </p:cBhvr>
                                          <p:to>
                                            <p:strVal val="visible"/>
                                          </p:to>
                                        </p:set>
                                        <p:animEffect transition="in" filter="barn(outVertical)">
                                          <p:cBhvr>
                                            <p:cTn id="56" dur="500"/>
                                            <p:tgtEl>
                                              <p:spTgt spid="80"/>
                                            </p:tgtEl>
                                          </p:cBhvr>
                                        </p:animEffect>
                                      </p:childTnLst>
                                    </p:cTn>
                                  </p:par>
                                </p:childTnLst>
                              </p:cTn>
                            </p:par>
                            <p:par>
                              <p:cTn id="57" fill="hold">
                                <p:stCondLst>
                                  <p:cond delay="4600"/>
                                </p:stCondLst>
                                <p:childTnLst>
                                  <p:par>
                                    <p:cTn id="58" presetID="21" presetClass="entr" presetSubtype="1" fill="hold" grpId="0" nodeType="afterEffect">
                                      <p:stCondLst>
                                        <p:cond delay="0"/>
                                      </p:stCondLst>
                                      <p:childTnLst>
                                        <p:set>
                                          <p:cBhvr>
                                            <p:cTn id="59" dur="1" fill="hold">
                                              <p:stCondLst>
                                                <p:cond delay="0"/>
                                              </p:stCondLst>
                                            </p:cTn>
                                            <p:tgtEl>
                                              <p:spTgt spid="73"/>
                                            </p:tgtEl>
                                            <p:attrNameLst>
                                              <p:attrName>style.visibility</p:attrName>
                                            </p:attrNameLst>
                                          </p:cBhvr>
                                          <p:to>
                                            <p:strVal val="visible"/>
                                          </p:to>
                                        </p:set>
                                        <p:animEffect transition="in" filter="wheel(1)">
                                          <p:cBhvr>
                                            <p:cTn id="60" dur="500"/>
                                            <p:tgtEl>
                                              <p:spTgt spid="73"/>
                                            </p:tgtEl>
                                          </p:cBhvr>
                                        </p:animEffect>
                                      </p:childTnLst>
                                    </p:cTn>
                                  </p:par>
                                </p:childTnLst>
                              </p:cTn>
                            </p:par>
                            <p:par>
                              <p:cTn id="61" fill="hold">
                                <p:stCondLst>
                                  <p:cond delay="5100"/>
                                </p:stCondLst>
                                <p:childTnLst>
                                  <p:par>
                                    <p:cTn id="62" presetID="53" presetClass="entr" presetSubtype="16" fill="hold" grpId="0" nodeType="afterEffect">
                                      <p:stCondLst>
                                        <p:cond delay="0"/>
                                      </p:stCondLst>
                                      <p:iterate type="lt">
                                        <p:tmPct val="6000"/>
                                      </p:iterate>
                                      <p:childTnLst>
                                        <p:set>
                                          <p:cBhvr>
                                            <p:cTn id="63" dur="1" fill="hold">
                                              <p:stCondLst>
                                                <p:cond delay="0"/>
                                              </p:stCondLst>
                                            </p:cTn>
                                            <p:tgtEl>
                                              <p:spTgt spid="82"/>
                                            </p:tgtEl>
                                            <p:attrNameLst>
                                              <p:attrName>style.visibility</p:attrName>
                                            </p:attrNameLst>
                                          </p:cBhvr>
                                          <p:to>
                                            <p:strVal val="visible"/>
                                          </p:to>
                                        </p:set>
                                        <p:anim calcmode="lin" valueType="num">
                                          <p:cBhvr>
                                            <p:cTn id="64" dur="500" fill="hold"/>
                                            <p:tgtEl>
                                              <p:spTgt spid="82"/>
                                            </p:tgtEl>
                                            <p:attrNameLst>
                                              <p:attrName>ppt_w</p:attrName>
                                            </p:attrNameLst>
                                          </p:cBhvr>
                                          <p:tavLst>
                                            <p:tav tm="0">
                                              <p:val>
                                                <p:fltVal val="0"/>
                                              </p:val>
                                            </p:tav>
                                            <p:tav tm="100000">
                                              <p:val>
                                                <p:strVal val="#ppt_w"/>
                                              </p:val>
                                            </p:tav>
                                          </p:tavLst>
                                        </p:anim>
                                        <p:anim calcmode="lin" valueType="num">
                                          <p:cBhvr>
                                            <p:cTn id="65" dur="500" fill="hold"/>
                                            <p:tgtEl>
                                              <p:spTgt spid="82"/>
                                            </p:tgtEl>
                                            <p:attrNameLst>
                                              <p:attrName>ppt_h</p:attrName>
                                            </p:attrNameLst>
                                          </p:cBhvr>
                                          <p:tavLst>
                                            <p:tav tm="0">
                                              <p:val>
                                                <p:fltVal val="0"/>
                                              </p:val>
                                            </p:tav>
                                            <p:tav tm="100000">
                                              <p:val>
                                                <p:strVal val="#ppt_h"/>
                                              </p:val>
                                            </p:tav>
                                          </p:tavLst>
                                        </p:anim>
                                        <p:animEffect transition="in" filter="fade">
                                          <p:cBhvr>
                                            <p:cTn id="66" dur="500"/>
                                            <p:tgtEl>
                                              <p:spTgt spid="82"/>
                                            </p:tgtEl>
                                          </p:cBhvr>
                                        </p:animEffect>
                                      </p:childTnLst>
                                    </p:cTn>
                                  </p:par>
                                  <p:par>
                                    <p:cTn id="67" presetID="16" presetClass="entr" presetSubtype="37" fill="hold" nodeType="withEffect">
                                      <p:stCondLst>
                                        <p:cond delay="0"/>
                                      </p:stCondLst>
                                      <p:childTnLst>
                                        <p:set>
                                          <p:cBhvr>
                                            <p:cTn id="68" dur="1" fill="hold">
                                              <p:stCondLst>
                                                <p:cond delay="0"/>
                                              </p:stCondLst>
                                            </p:cTn>
                                            <p:tgtEl>
                                              <p:spTgt spid="84"/>
                                            </p:tgtEl>
                                            <p:attrNameLst>
                                              <p:attrName>style.visibility</p:attrName>
                                            </p:attrNameLst>
                                          </p:cBhvr>
                                          <p:to>
                                            <p:strVal val="visible"/>
                                          </p:to>
                                        </p:set>
                                        <p:animEffect transition="in" filter="barn(outVertical)">
                                          <p:cBhvr>
                                            <p:cTn id="69" dur="500"/>
                                            <p:tgtEl>
                                              <p:spTgt spid="84"/>
                                            </p:tgtEl>
                                          </p:cBhvr>
                                        </p:animEffect>
                                      </p:childTnLst>
                                    </p:cTn>
                                  </p:par>
                                  <p:par>
                                    <p:cTn id="70" presetID="16" presetClass="entr" presetSubtype="37" fill="hold" grpId="0" nodeType="withEffect">
                                      <p:stCondLst>
                                        <p:cond delay="0"/>
                                      </p:stCondLst>
                                      <p:childTnLst>
                                        <p:set>
                                          <p:cBhvr>
                                            <p:cTn id="71" dur="1" fill="hold">
                                              <p:stCondLst>
                                                <p:cond delay="0"/>
                                              </p:stCondLst>
                                            </p:cTn>
                                            <p:tgtEl>
                                              <p:spTgt spid="83"/>
                                            </p:tgtEl>
                                            <p:attrNameLst>
                                              <p:attrName>style.visibility</p:attrName>
                                            </p:attrNameLst>
                                          </p:cBhvr>
                                          <p:to>
                                            <p:strVal val="visible"/>
                                          </p:to>
                                        </p:set>
                                        <p:animEffect transition="in" filter="barn(outVertical)">
                                          <p:cBhvr>
                                            <p:cTn id="72" dur="500"/>
                                            <p:tgtEl>
                                              <p:spTgt spid="83"/>
                                            </p:tgtEl>
                                          </p:cBhvr>
                                        </p:animEffect>
                                      </p:childTnLst>
                                    </p:cTn>
                                  </p:par>
                                </p:childTnLst>
                              </p:cTn>
                            </p:par>
                            <p:par>
                              <p:cTn id="73" fill="hold">
                                <p:stCondLst>
                                  <p:cond delay="5690"/>
                                </p:stCondLst>
                                <p:childTnLst>
                                  <p:par>
                                    <p:cTn id="74" presetID="21" presetClass="entr" presetSubtype="1" fill="hold" grpId="0" nodeType="afterEffect">
                                      <p:stCondLst>
                                        <p:cond delay="0"/>
                                      </p:stCondLst>
                                      <p:childTnLst>
                                        <p:set>
                                          <p:cBhvr>
                                            <p:cTn id="75" dur="1" fill="hold">
                                              <p:stCondLst>
                                                <p:cond delay="0"/>
                                              </p:stCondLst>
                                            </p:cTn>
                                            <p:tgtEl>
                                              <p:spTgt spid="74"/>
                                            </p:tgtEl>
                                            <p:attrNameLst>
                                              <p:attrName>style.visibility</p:attrName>
                                            </p:attrNameLst>
                                          </p:cBhvr>
                                          <p:to>
                                            <p:strVal val="visible"/>
                                          </p:to>
                                        </p:set>
                                        <p:animEffect transition="in" filter="wheel(1)">
                                          <p:cBhvr>
                                            <p:cTn id="76" dur="500"/>
                                            <p:tgtEl>
                                              <p:spTgt spid="74"/>
                                            </p:tgtEl>
                                          </p:cBhvr>
                                        </p:animEffect>
                                      </p:childTnLst>
                                    </p:cTn>
                                  </p:par>
                                </p:childTnLst>
                              </p:cTn>
                            </p:par>
                            <p:par>
                              <p:cTn id="77" fill="hold">
                                <p:stCondLst>
                                  <p:cond delay="6190"/>
                                </p:stCondLst>
                                <p:childTnLst>
                                  <p:par>
                                    <p:cTn id="78" presetID="53" presetClass="entr" presetSubtype="16" fill="hold" grpId="0" nodeType="afterEffect">
                                      <p:stCondLst>
                                        <p:cond delay="0"/>
                                      </p:stCondLst>
                                      <p:iterate type="lt">
                                        <p:tmPct val="6000"/>
                                      </p:iterate>
                                      <p:childTnLst>
                                        <p:set>
                                          <p:cBhvr>
                                            <p:cTn id="79" dur="1" fill="hold">
                                              <p:stCondLst>
                                                <p:cond delay="0"/>
                                              </p:stCondLst>
                                            </p:cTn>
                                            <p:tgtEl>
                                              <p:spTgt spid="85"/>
                                            </p:tgtEl>
                                            <p:attrNameLst>
                                              <p:attrName>style.visibility</p:attrName>
                                            </p:attrNameLst>
                                          </p:cBhvr>
                                          <p:to>
                                            <p:strVal val="visible"/>
                                          </p:to>
                                        </p:set>
                                        <p:anim calcmode="lin" valueType="num">
                                          <p:cBhvr>
                                            <p:cTn id="80" dur="500" fill="hold"/>
                                            <p:tgtEl>
                                              <p:spTgt spid="85"/>
                                            </p:tgtEl>
                                            <p:attrNameLst>
                                              <p:attrName>ppt_w</p:attrName>
                                            </p:attrNameLst>
                                          </p:cBhvr>
                                          <p:tavLst>
                                            <p:tav tm="0">
                                              <p:val>
                                                <p:fltVal val="0"/>
                                              </p:val>
                                            </p:tav>
                                            <p:tav tm="100000">
                                              <p:val>
                                                <p:strVal val="#ppt_w"/>
                                              </p:val>
                                            </p:tav>
                                          </p:tavLst>
                                        </p:anim>
                                        <p:anim calcmode="lin" valueType="num">
                                          <p:cBhvr>
                                            <p:cTn id="81" dur="500" fill="hold"/>
                                            <p:tgtEl>
                                              <p:spTgt spid="85"/>
                                            </p:tgtEl>
                                            <p:attrNameLst>
                                              <p:attrName>ppt_h</p:attrName>
                                            </p:attrNameLst>
                                          </p:cBhvr>
                                          <p:tavLst>
                                            <p:tav tm="0">
                                              <p:val>
                                                <p:fltVal val="0"/>
                                              </p:val>
                                            </p:tav>
                                            <p:tav tm="100000">
                                              <p:val>
                                                <p:strVal val="#ppt_h"/>
                                              </p:val>
                                            </p:tav>
                                          </p:tavLst>
                                        </p:anim>
                                        <p:animEffect transition="in" filter="fade">
                                          <p:cBhvr>
                                            <p:cTn id="82" dur="500"/>
                                            <p:tgtEl>
                                              <p:spTgt spid="85"/>
                                            </p:tgtEl>
                                          </p:cBhvr>
                                        </p:animEffect>
                                      </p:childTnLst>
                                    </p:cTn>
                                  </p:par>
                                  <p:par>
                                    <p:cTn id="83" presetID="16" presetClass="entr" presetSubtype="37" fill="hold" nodeType="withEffect">
                                      <p:stCondLst>
                                        <p:cond delay="0"/>
                                      </p:stCondLst>
                                      <p:childTnLst>
                                        <p:set>
                                          <p:cBhvr>
                                            <p:cTn id="84" dur="1" fill="hold">
                                              <p:stCondLst>
                                                <p:cond delay="0"/>
                                              </p:stCondLst>
                                            </p:cTn>
                                            <p:tgtEl>
                                              <p:spTgt spid="87"/>
                                            </p:tgtEl>
                                            <p:attrNameLst>
                                              <p:attrName>style.visibility</p:attrName>
                                            </p:attrNameLst>
                                          </p:cBhvr>
                                          <p:to>
                                            <p:strVal val="visible"/>
                                          </p:to>
                                        </p:set>
                                        <p:animEffect transition="in" filter="barn(outVertical)">
                                          <p:cBhvr>
                                            <p:cTn id="85" dur="500"/>
                                            <p:tgtEl>
                                              <p:spTgt spid="87"/>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86"/>
                                            </p:tgtEl>
                                            <p:attrNameLst>
                                              <p:attrName>style.visibility</p:attrName>
                                            </p:attrNameLst>
                                          </p:cBhvr>
                                          <p:to>
                                            <p:strVal val="visible"/>
                                          </p:to>
                                        </p:set>
                                        <p:animEffect transition="in" filter="barn(outVertical)">
                                          <p:cBhvr>
                                            <p:cTn id="88" dur="500"/>
                                            <p:tgtEl>
                                              <p:spTgt spid="86"/>
                                            </p:tgtEl>
                                          </p:cBhvr>
                                        </p:animEffect>
                                      </p:childTnLst>
                                    </p:cTn>
                                  </p:par>
                                </p:childTnLst>
                              </p:cTn>
                            </p:par>
                            <p:par>
                              <p:cTn id="89" fill="hold">
                                <p:stCondLst>
                                  <p:cond delay="6780"/>
                                </p:stCondLst>
                                <p:childTnLst>
                                  <p:par>
                                    <p:cTn id="90" presetID="21" presetClass="entr" presetSubtype="1" fill="hold" grpId="0" nodeType="afterEffect">
                                      <p:stCondLst>
                                        <p:cond delay="0"/>
                                      </p:stCondLst>
                                      <p:childTnLst>
                                        <p:set>
                                          <p:cBhvr>
                                            <p:cTn id="91" dur="1" fill="hold">
                                              <p:stCondLst>
                                                <p:cond delay="0"/>
                                              </p:stCondLst>
                                            </p:cTn>
                                            <p:tgtEl>
                                              <p:spTgt spid="75"/>
                                            </p:tgtEl>
                                            <p:attrNameLst>
                                              <p:attrName>style.visibility</p:attrName>
                                            </p:attrNameLst>
                                          </p:cBhvr>
                                          <p:to>
                                            <p:strVal val="visible"/>
                                          </p:to>
                                        </p:set>
                                        <p:animEffect transition="in" filter="wheel(1)">
                                          <p:cBhvr>
                                            <p:cTn id="92" dur="500"/>
                                            <p:tgtEl>
                                              <p:spTgt spid="75"/>
                                            </p:tgtEl>
                                          </p:cBhvr>
                                        </p:animEffect>
                                      </p:childTnLst>
                                    </p:cTn>
                                  </p:par>
                                </p:childTnLst>
                              </p:cTn>
                            </p:par>
                            <p:par>
                              <p:cTn id="93" fill="hold">
                                <p:stCondLst>
                                  <p:cond delay="7280"/>
                                </p:stCondLst>
                                <p:childTnLst>
                                  <p:par>
                                    <p:cTn id="94" presetID="53" presetClass="entr" presetSubtype="16" fill="hold" grpId="0" nodeType="afterEffect">
                                      <p:stCondLst>
                                        <p:cond delay="0"/>
                                      </p:stCondLst>
                                      <p:iterate type="lt">
                                        <p:tmPct val="6000"/>
                                      </p:iterate>
                                      <p:childTnLst>
                                        <p:set>
                                          <p:cBhvr>
                                            <p:cTn id="95" dur="1" fill="hold">
                                              <p:stCondLst>
                                                <p:cond delay="0"/>
                                              </p:stCondLst>
                                            </p:cTn>
                                            <p:tgtEl>
                                              <p:spTgt spid="88"/>
                                            </p:tgtEl>
                                            <p:attrNameLst>
                                              <p:attrName>style.visibility</p:attrName>
                                            </p:attrNameLst>
                                          </p:cBhvr>
                                          <p:to>
                                            <p:strVal val="visible"/>
                                          </p:to>
                                        </p:set>
                                        <p:anim calcmode="lin" valueType="num">
                                          <p:cBhvr>
                                            <p:cTn id="96" dur="500" fill="hold"/>
                                            <p:tgtEl>
                                              <p:spTgt spid="88"/>
                                            </p:tgtEl>
                                            <p:attrNameLst>
                                              <p:attrName>ppt_w</p:attrName>
                                            </p:attrNameLst>
                                          </p:cBhvr>
                                          <p:tavLst>
                                            <p:tav tm="0">
                                              <p:val>
                                                <p:fltVal val="0"/>
                                              </p:val>
                                            </p:tav>
                                            <p:tav tm="100000">
                                              <p:val>
                                                <p:strVal val="#ppt_w"/>
                                              </p:val>
                                            </p:tav>
                                          </p:tavLst>
                                        </p:anim>
                                        <p:anim calcmode="lin" valueType="num">
                                          <p:cBhvr>
                                            <p:cTn id="97" dur="500" fill="hold"/>
                                            <p:tgtEl>
                                              <p:spTgt spid="88"/>
                                            </p:tgtEl>
                                            <p:attrNameLst>
                                              <p:attrName>ppt_h</p:attrName>
                                            </p:attrNameLst>
                                          </p:cBhvr>
                                          <p:tavLst>
                                            <p:tav tm="0">
                                              <p:val>
                                                <p:fltVal val="0"/>
                                              </p:val>
                                            </p:tav>
                                            <p:tav tm="100000">
                                              <p:val>
                                                <p:strVal val="#ppt_h"/>
                                              </p:val>
                                            </p:tav>
                                          </p:tavLst>
                                        </p:anim>
                                        <p:animEffect transition="in" filter="fade">
                                          <p:cBhvr>
                                            <p:cTn id="98" dur="500"/>
                                            <p:tgtEl>
                                              <p:spTgt spid="88"/>
                                            </p:tgtEl>
                                          </p:cBhvr>
                                        </p:animEffect>
                                      </p:childTnLst>
                                    </p:cTn>
                                  </p:par>
                                  <p:par>
                                    <p:cTn id="99" presetID="16" presetClass="entr" presetSubtype="37" fill="hold" nodeType="withEffect">
                                      <p:stCondLst>
                                        <p:cond delay="0"/>
                                      </p:stCondLst>
                                      <p:childTnLst>
                                        <p:set>
                                          <p:cBhvr>
                                            <p:cTn id="100" dur="1" fill="hold">
                                              <p:stCondLst>
                                                <p:cond delay="0"/>
                                              </p:stCondLst>
                                            </p:cTn>
                                            <p:tgtEl>
                                              <p:spTgt spid="90"/>
                                            </p:tgtEl>
                                            <p:attrNameLst>
                                              <p:attrName>style.visibility</p:attrName>
                                            </p:attrNameLst>
                                          </p:cBhvr>
                                          <p:to>
                                            <p:strVal val="visible"/>
                                          </p:to>
                                        </p:set>
                                        <p:animEffect transition="in" filter="barn(outVertical)">
                                          <p:cBhvr>
                                            <p:cTn id="101" dur="500"/>
                                            <p:tgtEl>
                                              <p:spTgt spid="90"/>
                                            </p:tgtEl>
                                          </p:cBhvr>
                                        </p:animEffect>
                                      </p:childTnLst>
                                    </p:cTn>
                                  </p:par>
                                  <p:par>
                                    <p:cTn id="102" presetID="16" presetClass="entr" presetSubtype="37" fill="hold" grpId="0" nodeType="withEffect">
                                      <p:stCondLst>
                                        <p:cond delay="0"/>
                                      </p:stCondLst>
                                      <p:childTnLst>
                                        <p:set>
                                          <p:cBhvr>
                                            <p:cTn id="103" dur="1" fill="hold">
                                              <p:stCondLst>
                                                <p:cond delay="0"/>
                                              </p:stCondLst>
                                            </p:cTn>
                                            <p:tgtEl>
                                              <p:spTgt spid="89"/>
                                            </p:tgtEl>
                                            <p:attrNameLst>
                                              <p:attrName>style.visibility</p:attrName>
                                            </p:attrNameLst>
                                          </p:cBhvr>
                                          <p:to>
                                            <p:strVal val="visible"/>
                                          </p:to>
                                        </p:set>
                                        <p:animEffect transition="in" filter="barn(outVertical)">
                                          <p:cBhvr>
                                            <p:cTn id="104" dur="500"/>
                                            <p:tgtEl>
                                              <p:spTgt spid="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71" grpId="0" animBg="1"/>
          <p:bldP spid="72" grpId="0" animBg="1"/>
          <p:bldP spid="73" grpId="0" animBg="1"/>
          <p:bldP spid="74" grpId="0" animBg="1"/>
          <p:bldP spid="75" grpId="0" animBg="1"/>
          <p:bldP spid="76" grpId="0"/>
          <p:bldP spid="77" grpId="0"/>
          <p:bldP spid="79" grpId="0"/>
          <p:bldP spid="80" grpId="0"/>
          <p:bldP spid="82" grpId="0"/>
          <p:bldP spid="83" grpId="0"/>
          <p:bldP spid="85" grpId="0"/>
          <p:bldP spid="86" grpId="0"/>
          <p:bldP spid="88" grpId="0"/>
          <p:bldP spid="89"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标题 33"/>
          <p:cNvSpPr>
            <a:spLocks noGrp="1"/>
          </p:cNvSpPr>
          <p:nvPr>
            <p:ph type="title"/>
          </p:nvPr>
        </p:nvSpPr>
        <p:spPr/>
        <p:txBody>
          <a:bodyPr/>
          <a:lstStyle/>
          <a:p>
            <a:pPr algn="ctr"/>
            <a:r>
              <a:rPr lang="zh-CN" altLang="en-US">
                <a:cs typeface="+mn-ea"/>
                <a:sym typeface="+mn-lt"/>
              </a:rPr>
              <a:t>执行力问题分析</a:t>
            </a:r>
            <a:endParaRPr lang="zh-CN" altLang="en-US"/>
          </a:p>
        </p:txBody>
      </p:sp>
      <p:sp>
        <p:nvSpPr>
          <p:cNvPr id="2" name="文本占位符 1"/>
          <p:cNvSpPr>
            <a:spLocks noGrp="1"/>
          </p:cNvSpPr>
          <p:nvPr>
            <p:ph type="body" sz="quarter" idx="11"/>
          </p:nvPr>
        </p:nvSpPr>
        <p:spPr/>
        <p:txBody>
          <a:bodyPr/>
          <a:lstStyle/>
          <a:p>
            <a:r>
              <a:rPr lang="en-US" altLang="zh-CN">
                <a:cs typeface="+mn-ea"/>
                <a:sym typeface="+mn-lt"/>
              </a:rPr>
              <a:t>Please add your text content here or copy your text</a:t>
            </a:r>
          </a:p>
        </p:txBody>
      </p:sp>
      <p:grpSp>
        <p:nvGrpSpPr>
          <p:cNvPr id="4" name="组合 3"/>
          <p:cNvGrpSpPr/>
          <p:nvPr/>
        </p:nvGrpSpPr>
        <p:grpSpPr>
          <a:xfrm>
            <a:off x="1993340" y="3155540"/>
            <a:ext cx="1841279" cy="1841279"/>
            <a:chOff x="2592948" y="3233641"/>
            <a:chExt cx="1841279" cy="1841279"/>
          </a:xfrm>
        </p:grpSpPr>
        <p:sp>
          <p:nvSpPr>
            <p:cNvPr id="5" name="圆角矩形 4"/>
            <p:cNvSpPr/>
            <p:nvPr/>
          </p:nvSpPr>
          <p:spPr>
            <a:xfrm rot="2700000">
              <a:off x="2592948" y="3233641"/>
              <a:ext cx="1841279" cy="1841279"/>
            </a:xfrm>
            <a:prstGeom prst="roundRect">
              <a:avLst>
                <a:gd name="adj" fmla="val 50000"/>
              </a:avLst>
            </a:prstGeom>
            <a:solidFill>
              <a:schemeClr val="bg1"/>
            </a:solidFill>
            <a:ln>
              <a:gradFill>
                <a:gsLst>
                  <a:gs pos="1000">
                    <a:schemeClr val="bg1"/>
                  </a:gs>
                  <a:gs pos="99000">
                    <a:schemeClr val="bg1">
                      <a:lumMod val="95000"/>
                    </a:schemeClr>
                  </a:gs>
                </a:gsLst>
                <a:lin ang="5400000" scaled="1"/>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圆角矩形 5"/>
            <p:cNvSpPr/>
            <p:nvPr/>
          </p:nvSpPr>
          <p:spPr>
            <a:xfrm rot="2700000">
              <a:off x="2637483" y="3278177"/>
              <a:ext cx="1752208" cy="1752206"/>
            </a:xfrm>
            <a:prstGeom prst="roundRect">
              <a:avLst>
                <a:gd name="adj" fmla="val 50000"/>
              </a:avLst>
            </a:prstGeom>
            <a:noFill/>
            <a:ln>
              <a:solidFill>
                <a:schemeClr val="bg2">
                  <a:lumMod val="5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Freeform 730"/>
            <p:cNvSpPr>
              <a:spLocks noChangeAspect="1" noEditPoints="1"/>
            </p:cNvSpPr>
            <p:nvPr/>
          </p:nvSpPr>
          <p:spPr bwMode="auto">
            <a:xfrm>
              <a:off x="3302950" y="3716179"/>
              <a:ext cx="421276" cy="360000"/>
            </a:xfrm>
            <a:custGeom>
              <a:avLst/>
              <a:gdLst>
                <a:gd name="T0" fmla="*/ 98425 w 55"/>
                <a:gd name="T1" fmla="*/ 12700 h 47"/>
                <a:gd name="T2" fmla="*/ 0 w 55"/>
                <a:gd name="T3" fmla="*/ 15875 h 47"/>
                <a:gd name="T4" fmla="*/ 92075 w 55"/>
                <a:gd name="T5" fmla="*/ 149225 h 47"/>
                <a:gd name="T6" fmla="*/ 120650 w 55"/>
                <a:gd name="T7" fmla="*/ 142875 h 47"/>
                <a:gd name="T8" fmla="*/ 174625 w 55"/>
                <a:gd name="T9" fmla="*/ 130175 h 47"/>
                <a:gd name="T10" fmla="*/ 44450 w 55"/>
                <a:gd name="T11" fmla="*/ 136525 h 47"/>
                <a:gd name="T12" fmla="*/ 44450 w 55"/>
                <a:gd name="T13" fmla="*/ 22225 h 47"/>
                <a:gd name="T14" fmla="*/ 85725 w 55"/>
                <a:gd name="T15" fmla="*/ 136525 h 47"/>
                <a:gd name="T16" fmla="*/ 85725 w 55"/>
                <a:gd name="T17" fmla="*/ 22225 h 47"/>
                <a:gd name="T18" fmla="*/ 130175 w 55"/>
                <a:gd name="T19" fmla="*/ 136525 h 47"/>
                <a:gd name="T20" fmla="*/ 161925 w 55"/>
                <a:gd name="T21" fmla="*/ 127000 h 47"/>
                <a:gd name="T22" fmla="*/ 19050 w 55"/>
                <a:gd name="T23" fmla="*/ 120650 h 47"/>
                <a:gd name="T24" fmla="*/ 34925 w 55"/>
                <a:gd name="T25" fmla="*/ 120650 h 47"/>
                <a:gd name="T26" fmla="*/ 38100 w 55"/>
                <a:gd name="T27" fmla="*/ 104775 h 47"/>
                <a:gd name="T28" fmla="*/ 19050 w 55"/>
                <a:gd name="T29" fmla="*/ 104775 h 47"/>
                <a:gd name="T30" fmla="*/ 25400 w 55"/>
                <a:gd name="T31" fmla="*/ 107950 h 47"/>
                <a:gd name="T32" fmla="*/ 31750 w 55"/>
                <a:gd name="T33" fmla="*/ 107950 h 47"/>
                <a:gd name="T34" fmla="*/ 31750 w 55"/>
                <a:gd name="T35" fmla="*/ 117475 h 47"/>
                <a:gd name="T36" fmla="*/ 25400 w 55"/>
                <a:gd name="T37" fmla="*/ 117475 h 47"/>
                <a:gd name="T38" fmla="*/ 25400 w 55"/>
                <a:gd name="T39" fmla="*/ 82550 h 47"/>
                <a:gd name="T40" fmla="*/ 31750 w 55"/>
                <a:gd name="T41" fmla="*/ 34925 h 47"/>
                <a:gd name="T42" fmla="*/ 22225 w 55"/>
                <a:gd name="T43" fmla="*/ 79375 h 47"/>
                <a:gd name="T44" fmla="*/ 117475 w 55"/>
                <a:gd name="T45" fmla="*/ 28575 h 47"/>
                <a:gd name="T46" fmla="*/ 133350 w 55"/>
                <a:gd name="T47" fmla="*/ 79375 h 47"/>
                <a:gd name="T48" fmla="*/ 117475 w 55"/>
                <a:gd name="T49" fmla="*/ 28575 h 47"/>
                <a:gd name="T50" fmla="*/ 60325 w 55"/>
                <a:gd name="T51" fmla="*/ 120650 h 47"/>
                <a:gd name="T52" fmla="*/ 76200 w 55"/>
                <a:gd name="T53" fmla="*/ 120650 h 47"/>
                <a:gd name="T54" fmla="*/ 69850 w 55"/>
                <a:gd name="T55" fmla="*/ 101600 h 47"/>
                <a:gd name="T56" fmla="*/ 57150 w 55"/>
                <a:gd name="T57" fmla="*/ 114300 h 47"/>
                <a:gd name="T58" fmla="*/ 66675 w 55"/>
                <a:gd name="T59" fmla="*/ 107950 h 47"/>
                <a:gd name="T60" fmla="*/ 73025 w 55"/>
                <a:gd name="T61" fmla="*/ 107950 h 47"/>
                <a:gd name="T62" fmla="*/ 73025 w 55"/>
                <a:gd name="T63" fmla="*/ 117475 h 47"/>
                <a:gd name="T64" fmla="*/ 66675 w 55"/>
                <a:gd name="T65" fmla="*/ 117475 h 47"/>
                <a:gd name="T66" fmla="*/ 69850 w 55"/>
                <a:gd name="T67" fmla="*/ 82550 h 47"/>
                <a:gd name="T68" fmla="*/ 73025 w 55"/>
                <a:gd name="T69" fmla="*/ 34925 h 47"/>
                <a:gd name="T70" fmla="*/ 66675 w 55"/>
                <a:gd name="T71" fmla="*/ 79375 h 47"/>
                <a:gd name="T72" fmla="*/ 130175 w 55"/>
                <a:gd name="T73" fmla="*/ 98425 h 47"/>
                <a:gd name="T74" fmla="*/ 130175 w 55"/>
                <a:gd name="T75" fmla="*/ 117475 h 47"/>
                <a:gd name="T76" fmla="*/ 149225 w 55"/>
                <a:gd name="T77" fmla="*/ 117475 h 47"/>
                <a:gd name="T78" fmla="*/ 149225 w 55"/>
                <a:gd name="T79" fmla="*/ 98425 h 47"/>
                <a:gd name="T80" fmla="*/ 139700 w 55"/>
                <a:gd name="T81" fmla="*/ 95250 h 47"/>
                <a:gd name="T82" fmla="*/ 136525 w 55"/>
                <a:gd name="T83" fmla="*/ 104775 h 47"/>
                <a:gd name="T84" fmla="*/ 146050 w 55"/>
                <a:gd name="T85" fmla="*/ 107950 h 47"/>
                <a:gd name="T86" fmla="*/ 136525 w 55"/>
                <a:gd name="T87" fmla="*/ 111125 h 47"/>
                <a:gd name="T88" fmla="*/ 136525 w 55"/>
                <a:gd name="T89" fmla="*/ 104775 h 4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55" h="47">
                  <a:moveTo>
                    <a:pt x="45" y="2"/>
                  </a:moveTo>
                  <a:cubicBezTo>
                    <a:pt x="44" y="1"/>
                    <a:pt x="43" y="0"/>
                    <a:pt x="42" y="1"/>
                  </a:cubicBezTo>
                  <a:cubicBezTo>
                    <a:pt x="31" y="4"/>
                    <a:pt x="31" y="4"/>
                    <a:pt x="31" y="4"/>
                  </a:cubicBezTo>
                  <a:cubicBezTo>
                    <a:pt x="31" y="3"/>
                    <a:pt x="30" y="3"/>
                    <a:pt x="29" y="3"/>
                  </a:cubicBezTo>
                  <a:cubicBezTo>
                    <a:pt x="1" y="3"/>
                    <a:pt x="1" y="3"/>
                    <a:pt x="1" y="3"/>
                  </a:cubicBezTo>
                  <a:cubicBezTo>
                    <a:pt x="0" y="3"/>
                    <a:pt x="0" y="4"/>
                    <a:pt x="0" y="5"/>
                  </a:cubicBezTo>
                  <a:cubicBezTo>
                    <a:pt x="0" y="45"/>
                    <a:pt x="0" y="45"/>
                    <a:pt x="0" y="45"/>
                  </a:cubicBezTo>
                  <a:cubicBezTo>
                    <a:pt x="0" y="46"/>
                    <a:pt x="0" y="47"/>
                    <a:pt x="1" y="47"/>
                  </a:cubicBezTo>
                  <a:cubicBezTo>
                    <a:pt x="29" y="47"/>
                    <a:pt x="29" y="47"/>
                    <a:pt x="29" y="47"/>
                  </a:cubicBezTo>
                  <a:cubicBezTo>
                    <a:pt x="30" y="47"/>
                    <a:pt x="31" y="46"/>
                    <a:pt x="31" y="45"/>
                  </a:cubicBezTo>
                  <a:cubicBezTo>
                    <a:pt x="31" y="21"/>
                    <a:pt x="31" y="21"/>
                    <a:pt x="31" y="21"/>
                  </a:cubicBezTo>
                  <a:cubicBezTo>
                    <a:pt x="38" y="45"/>
                    <a:pt x="38" y="45"/>
                    <a:pt x="38" y="45"/>
                  </a:cubicBezTo>
                  <a:cubicBezTo>
                    <a:pt x="38" y="46"/>
                    <a:pt x="39" y="47"/>
                    <a:pt x="40" y="47"/>
                  </a:cubicBezTo>
                  <a:cubicBezTo>
                    <a:pt x="54" y="43"/>
                    <a:pt x="54" y="43"/>
                    <a:pt x="54" y="43"/>
                  </a:cubicBezTo>
                  <a:cubicBezTo>
                    <a:pt x="55" y="43"/>
                    <a:pt x="55" y="42"/>
                    <a:pt x="55" y="41"/>
                  </a:cubicBezTo>
                  <a:cubicBezTo>
                    <a:pt x="45" y="2"/>
                    <a:pt x="45" y="2"/>
                    <a:pt x="45" y="2"/>
                  </a:cubicBezTo>
                  <a:close/>
                  <a:moveTo>
                    <a:pt x="14" y="43"/>
                  </a:moveTo>
                  <a:cubicBezTo>
                    <a:pt x="14" y="43"/>
                    <a:pt x="14" y="43"/>
                    <a:pt x="14" y="43"/>
                  </a:cubicBezTo>
                  <a:cubicBezTo>
                    <a:pt x="3" y="43"/>
                    <a:pt x="3" y="43"/>
                    <a:pt x="3" y="43"/>
                  </a:cubicBezTo>
                  <a:cubicBezTo>
                    <a:pt x="3" y="7"/>
                    <a:pt x="3" y="7"/>
                    <a:pt x="3" y="7"/>
                  </a:cubicBezTo>
                  <a:cubicBezTo>
                    <a:pt x="14" y="7"/>
                    <a:pt x="14" y="7"/>
                    <a:pt x="14" y="7"/>
                  </a:cubicBezTo>
                  <a:cubicBezTo>
                    <a:pt x="14" y="43"/>
                    <a:pt x="14" y="43"/>
                    <a:pt x="14" y="43"/>
                  </a:cubicBezTo>
                  <a:close/>
                  <a:moveTo>
                    <a:pt x="27" y="43"/>
                  </a:moveTo>
                  <a:cubicBezTo>
                    <a:pt x="27" y="43"/>
                    <a:pt x="27" y="43"/>
                    <a:pt x="27" y="43"/>
                  </a:cubicBezTo>
                  <a:cubicBezTo>
                    <a:pt x="17" y="43"/>
                    <a:pt x="17" y="43"/>
                    <a:pt x="17" y="43"/>
                  </a:cubicBezTo>
                  <a:cubicBezTo>
                    <a:pt x="17" y="7"/>
                    <a:pt x="17" y="7"/>
                    <a:pt x="17" y="7"/>
                  </a:cubicBezTo>
                  <a:cubicBezTo>
                    <a:pt x="27" y="7"/>
                    <a:pt x="27" y="7"/>
                    <a:pt x="27" y="7"/>
                  </a:cubicBezTo>
                  <a:cubicBezTo>
                    <a:pt x="27" y="43"/>
                    <a:pt x="27" y="43"/>
                    <a:pt x="27" y="43"/>
                  </a:cubicBezTo>
                  <a:close/>
                  <a:moveTo>
                    <a:pt x="41" y="43"/>
                  </a:moveTo>
                  <a:cubicBezTo>
                    <a:pt x="41" y="43"/>
                    <a:pt x="41" y="43"/>
                    <a:pt x="41" y="43"/>
                  </a:cubicBezTo>
                  <a:cubicBezTo>
                    <a:pt x="32" y="8"/>
                    <a:pt x="32" y="8"/>
                    <a:pt x="32" y="8"/>
                  </a:cubicBezTo>
                  <a:cubicBezTo>
                    <a:pt x="41" y="5"/>
                    <a:pt x="41" y="5"/>
                    <a:pt x="41" y="5"/>
                  </a:cubicBezTo>
                  <a:cubicBezTo>
                    <a:pt x="51" y="40"/>
                    <a:pt x="51" y="40"/>
                    <a:pt x="51" y="40"/>
                  </a:cubicBezTo>
                  <a:cubicBezTo>
                    <a:pt x="41" y="43"/>
                    <a:pt x="41" y="43"/>
                    <a:pt x="41" y="43"/>
                  </a:cubicBezTo>
                  <a:close/>
                  <a:moveTo>
                    <a:pt x="6" y="38"/>
                  </a:moveTo>
                  <a:cubicBezTo>
                    <a:pt x="6" y="38"/>
                    <a:pt x="6" y="38"/>
                    <a:pt x="6" y="38"/>
                  </a:cubicBezTo>
                  <a:cubicBezTo>
                    <a:pt x="6" y="38"/>
                    <a:pt x="6" y="38"/>
                    <a:pt x="6" y="38"/>
                  </a:cubicBezTo>
                  <a:cubicBezTo>
                    <a:pt x="7" y="39"/>
                    <a:pt x="8" y="39"/>
                    <a:pt x="9" y="39"/>
                  </a:cubicBezTo>
                  <a:cubicBezTo>
                    <a:pt x="10" y="39"/>
                    <a:pt x="11" y="39"/>
                    <a:pt x="11" y="38"/>
                  </a:cubicBezTo>
                  <a:cubicBezTo>
                    <a:pt x="12" y="38"/>
                    <a:pt x="12" y="38"/>
                    <a:pt x="12" y="38"/>
                  </a:cubicBezTo>
                  <a:cubicBezTo>
                    <a:pt x="12" y="38"/>
                    <a:pt x="13" y="37"/>
                    <a:pt x="13" y="36"/>
                  </a:cubicBezTo>
                  <a:cubicBezTo>
                    <a:pt x="13" y="34"/>
                    <a:pt x="12" y="33"/>
                    <a:pt x="12" y="33"/>
                  </a:cubicBezTo>
                  <a:cubicBezTo>
                    <a:pt x="11" y="33"/>
                    <a:pt x="11" y="33"/>
                    <a:pt x="11" y="33"/>
                  </a:cubicBezTo>
                  <a:cubicBezTo>
                    <a:pt x="11" y="32"/>
                    <a:pt x="10" y="32"/>
                    <a:pt x="9" y="32"/>
                  </a:cubicBezTo>
                  <a:cubicBezTo>
                    <a:pt x="8" y="32"/>
                    <a:pt x="7" y="32"/>
                    <a:pt x="6" y="33"/>
                  </a:cubicBezTo>
                  <a:cubicBezTo>
                    <a:pt x="5" y="33"/>
                    <a:pt x="5" y="34"/>
                    <a:pt x="5" y="36"/>
                  </a:cubicBezTo>
                  <a:cubicBezTo>
                    <a:pt x="5" y="37"/>
                    <a:pt x="5" y="37"/>
                    <a:pt x="6" y="38"/>
                  </a:cubicBezTo>
                  <a:close/>
                  <a:moveTo>
                    <a:pt x="8" y="34"/>
                  </a:moveTo>
                  <a:cubicBezTo>
                    <a:pt x="8" y="34"/>
                    <a:pt x="8" y="34"/>
                    <a:pt x="8" y="34"/>
                  </a:cubicBezTo>
                  <a:cubicBezTo>
                    <a:pt x="8" y="34"/>
                    <a:pt x="8" y="34"/>
                    <a:pt x="9" y="34"/>
                  </a:cubicBezTo>
                  <a:cubicBezTo>
                    <a:pt x="9" y="34"/>
                    <a:pt x="10" y="34"/>
                    <a:pt x="10" y="34"/>
                  </a:cubicBezTo>
                  <a:cubicBezTo>
                    <a:pt x="10" y="34"/>
                    <a:pt x="10" y="34"/>
                    <a:pt x="10" y="34"/>
                  </a:cubicBezTo>
                  <a:cubicBezTo>
                    <a:pt x="10" y="35"/>
                    <a:pt x="10" y="35"/>
                    <a:pt x="10" y="36"/>
                  </a:cubicBezTo>
                  <a:cubicBezTo>
                    <a:pt x="10" y="36"/>
                    <a:pt x="10" y="36"/>
                    <a:pt x="10" y="37"/>
                  </a:cubicBezTo>
                  <a:cubicBezTo>
                    <a:pt x="10" y="37"/>
                    <a:pt x="9" y="37"/>
                    <a:pt x="9" y="37"/>
                  </a:cubicBezTo>
                  <a:cubicBezTo>
                    <a:pt x="8" y="37"/>
                    <a:pt x="8" y="37"/>
                    <a:pt x="8" y="37"/>
                  </a:cubicBezTo>
                  <a:cubicBezTo>
                    <a:pt x="8" y="37"/>
                    <a:pt x="8" y="37"/>
                    <a:pt x="8" y="37"/>
                  </a:cubicBezTo>
                  <a:cubicBezTo>
                    <a:pt x="7" y="36"/>
                    <a:pt x="7" y="36"/>
                    <a:pt x="7" y="36"/>
                  </a:cubicBezTo>
                  <a:cubicBezTo>
                    <a:pt x="7" y="35"/>
                    <a:pt x="7" y="35"/>
                    <a:pt x="8" y="34"/>
                  </a:cubicBezTo>
                  <a:close/>
                  <a:moveTo>
                    <a:pt x="8" y="26"/>
                  </a:moveTo>
                  <a:cubicBezTo>
                    <a:pt x="8" y="26"/>
                    <a:pt x="8" y="26"/>
                    <a:pt x="8" y="26"/>
                  </a:cubicBezTo>
                  <a:cubicBezTo>
                    <a:pt x="9" y="26"/>
                    <a:pt x="10" y="26"/>
                    <a:pt x="10" y="25"/>
                  </a:cubicBezTo>
                  <a:cubicBezTo>
                    <a:pt x="10" y="11"/>
                    <a:pt x="10" y="11"/>
                    <a:pt x="10" y="11"/>
                  </a:cubicBezTo>
                  <a:cubicBezTo>
                    <a:pt x="10" y="11"/>
                    <a:pt x="9" y="10"/>
                    <a:pt x="8" y="10"/>
                  </a:cubicBezTo>
                  <a:cubicBezTo>
                    <a:pt x="8" y="10"/>
                    <a:pt x="7" y="11"/>
                    <a:pt x="7" y="11"/>
                  </a:cubicBezTo>
                  <a:cubicBezTo>
                    <a:pt x="7" y="25"/>
                    <a:pt x="7" y="25"/>
                    <a:pt x="7" y="25"/>
                  </a:cubicBezTo>
                  <a:cubicBezTo>
                    <a:pt x="7" y="26"/>
                    <a:pt x="8" y="26"/>
                    <a:pt x="8" y="26"/>
                  </a:cubicBezTo>
                  <a:close/>
                  <a:moveTo>
                    <a:pt x="37" y="9"/>
                  </a:moveTo>
                  <a:cubicBezTo>
                    <a:pt x="37" y="9"/>
                    <a:pt x="37" y="9"/>
                    <a:pt x="37" y="9"/>
                  </a:cubicBezTo>
                  <a:cubicBezTo>
                    <a:pt x="37" y="10"/>
                    <a:pt x="36" y="10"/>
                    <a:pt x="37" y="11"/>
                  </a:cubicBezTo>
                  <a:cubicBezTo>
                    <a:pt x="40" y="24"/>
                    <a:pt x="40" y="24"/>
                    <a:pt x="40" y="24"/>
                  </a:cubicBezTo>
                  <a:cubicBezTo>
                    <a:pt x="40" y="25"/>
                    <a:pt x="41" y="25"/>
                    <a:pt x="42" y="25"/>
                  </a:cubicBezTo>
                  <a:cubicBezTo>
                    <a:pt x="42" y="25"/>
                    <a:pt x="42" y="24"/>
                    <a:pt x="42" y="24"/>
                  </a:cubicBezTo>
                  <a:cubicBezTo>
                    <a:pt x="39" y="10"/>
                    <a:pt x="39" y="10"/>
                    <a:pt x="39" y="10"/>
                  </a:cubicBezTo>
                  <a:cubicBezTo>
                    <a:pt x="39" y="10"/>
                    <a:pt x="38" y="9"/>
                    <a:pt x="37" y="9"/>
                  </a:cubicBezTo>
                  <a:close/>
                  <a:moveTo>
                    <a:pt x="19" y="38"/>
                  </a:moveTo>
                  <a:cubicBezTo>
                    <a:pt x="19" y="38"/>
                    <a:pt x="19" y="38"/>
                    <a:pt x="19" y="38"/>
                  </a:cubicBezTo>
                  <a:cubicBezTo>
                    <a:pt x="19" y="38"/>
                    <a:pt x="19" y="38"/>
                    <a:pt x="19" y="38"/>
                  </a:cubicBezTo>
                  <a:cubicBezTo>
                    <a:pt x="20" y="39"/>
                    <a:pt x="21" y="39"/>
                    <a:pt x="22" y="39"/>
                  </a:cubicBezTo>
                  <a:cubicBezTo>
                    <a:pt x="23" y="39"/>
                    <a:pt x="24" y="39"/>
                    <a:pt x="24" y="38"/>
                  </a:cubicBezTo>
                  <a:cubicBezTo>
                    <a:pt x="24" y="38"/>
                    <a:pt x="24" y="38"/>
                    <a:pt x="24" y="38"/>
                  </a:cubicBezTo>
                  <a:cubicBezTo>
                    <a:pt x="25" y="38"/>
                    <a:pt x="26" y="37"/>
                    <a:pt x="26" y="36"/>
                  </a:cubicBezTo>
                  <a:cubicBezTo>
                    <a:pt x="26" y="34"/>
                    <a:pt x="25" y="33"/>
                    <a:pt x="24" y="33"/>
                  </a:cubicBezTo>
                  <a:cubicBezTo>
                    <a:pt x="24" y="32"/>
                    <a:pt x="23" y="32"/>
                    <a:pt x="22" y="32"/>
                  </a:cubicBezTo>
                  <a:cubicBezTo>
                    <a:pt x="21" y="32"/>
                    <a:pt x="20" y="32"/>
                    <a:pt x="19" y="33"/>
                  </a:cubicBezTo>
                  <a:cubicBezTo>
                    <a:pt x="19" y="33"/>
                    <a:pt x="19" y="33"/>
                    <a:pt x="19" y="33"/>
                  </a:cubicBezTo>
                  <a:cubicBezTo>
                    <a:pt x="18" y="33"/>
                    <a:pt x="18" y="34"/>
                    <a:pt x="18" y="36"/>
                  </a:cubicBezTo>
                  <a:cubicBezTo>
                    <a:pt x="18" y="37"/>
                    <a:pt x="18" y="37"/>
                    <a:pt x="19" y="38"/>
                  </a:cubicBezTo>
                  <a:close/>
                  <a:moveTo>
                    <a:pt x="21" y="34"/>
                  </a:moveTo>
                  <a:cubicBezTo>
                    <a:pt x="21" y="34"/>
                    <a:pt x="21" y="34"/>
                    <a:pt x="21" y="34"/>
                  </a:cubicBezTo>
                  <a:cubicBezTo>
                    <a:pt x="21" y="34"/>
                    <a:pt x="21" y="34"/>
                    <a:pt x="22" y="34"/>
                  </a:cubicBezTo>
                  <a:cubicBezTo>
                    <a:pt x="22" y="34"/>
                    <a:pt x="23" y="34"/>
                    <a:pt x="23" y="34"/>
                  </a:cubicBezTo>
                  <a:cubicBezTo>
                    <a:pt x="23" y="34"/>
                    <a:pt x="23" y="34"/>
                    <a:pt x="23" y="34"/>
                  </a:cubicBezTo>
                  <a:cubicBezTo>
                    <a:pt x="23" y="35"/>
                    <a:pt x="23" y="35"/>
                    <a:pt x="23" y="36"/>
                  </a:cubicBezTo>
                  <a:cubicBezTo>
                    <a:pt x="23" y="36"/>
                    <a:pt x="23" y="36"/>
                    <a:pt x="23" y="37"/>
                  </a:cubicBezTo>
                  <a:cubicBezTo>
                    <a:pt x="23" y="37"/>
                    <a:pt x="23" y="37"/>
                    <a:pt x="23" y="37"/>
                  </a:cubicBezTo>
                  <a:cubicBezTo>
                    <a:pt x="23" y="37"/>
                    <a:pt x="22" y="37"/>
                    <a:pt x="22" y="37"/>
                  </a:cubicBezTo>
                  <a:cubicBezTo>
                    <a:pt x="21" y="37"/>
                    <a:pt x="21" y="37"/>
                    <a:pt x="21" y="37"/>
                  </a:cubicBezTo>
                  <a:cubicBezTo>
                    <a:pt x="21" y="37"/>
                    <a:pt x="21" y="37"/>
                    <a:pt x="21" y="37"/>
                  </a:cubicBezTo>
                  <a:cubicBezTo>
                    <a:pt x="20" y="36"/>
                    <a:pt x="20" y="36"/>
                    <a:pt x="20" y="36"/>
                  </a:cubicBezTo>
                  <a:cubicBezTo>
                    <a:pt x="20" y="35"/>
                    <a:pt x="20" y="35"/>
                    <a:pt x="21" y="34"/>
                  </a:cubicBezTo>
                  <a:close/>
                  <a:moveTo>
                    <a:pt x="22" y="26"/>
                  </a:moveTo>
                  <a:cubicBezTo>
                    <a:pt x="22" y="26"/>
                    <a:pt x="22" y="26"/>
                    <a:pt x="22" y="26"/>
                  </a:cubicBezTo>
                  <a:cubicBezTo>
                    <a:pt x="23" y="26"/>
                    <a:pt x="23" y="26"/>
                    <a:pt x="23" y="25"/>
                  </a:cubicBezTo>
                  <a:cubicBezTo>
                    <a:pt x="23" y="11"/>
                    <a:pt x="23" y="11"/>
                    <a:pt x="23" y="11"/>
                  </a:cubicBezTo>
                  <a:cubicBezTo>
                    <a:pt x="23" y="11"/>
                    <a:pt x="23" y="10"/>
                    <a:pt x="22" y="10"/>
                  </a:cubicBezTo>
                  <a:cubicBezTo>
                    <a:pt x="22" y="10"/>
                    <a:pt x="21" y="11"/>
                    <a:pt x="21" y="11"/>
                  </a:cubicBezTo>
                  <a:cubicBezTo>
                    <a:pt x="21" y="25"/>
                    <a:pt x="21" y="25"/>
                    <a:pt x="21" y="25"/>
                  </a:cubicBezTo>
                  <a:cubicBezTo>
                    <a:pt x="21" y="26"/>
                    <a:pt x="22" y="26"/>
                    <a:pt x="22" y="26"/>
                  </a:cubicBezTo>
                  <a:close/>
                  <a:moveTo>
                    <a:pt x="41" y="31"/>
                  </a:moveTo>
                  <a:cubicBezTo>
                    <a:pt x="41" y="31"/>
                    <a:pt x="41" y="31"/>
                    <a:pt x="41" y="31"/>
                  </a:cubicBezTo>
                  <a:cubicBezTo>
                    <a:pt x="41" y="32"/>
                    <a:pt x="40" y="33"/>
                    <a:pt x="40" y="34"/>
                  </a:cubicBezTo>
                  <a:cubicBezTo>
                    <a:pt x="40" y="35"/>
                    <a:pt x="41" y="36"/>
                    <a:pt x="41" y="37"/>
                  </a:cubicBezTo>
                  <a:cubicBezTo>
                    <a:pt x="41" y="37"/>
                    <a:pt x="41" y="37"/>
                    <a:pt x="41" y="37"/>
                  </a:cubicBezTo>
                  <a:cubicBezTo>
                    <a:pt x="42" y="37"/>
                    <a:pt x="43" y="38"/>
                    <a:pt x="44" y="38"/>
                  </a:cubicBezTo>
                  <a:cubicBezTo>
                    <a:pt x="45" y="38"/>
                    <a:pt x="46" y="37"/>
                    <a:pt x="47" y="37"/>
                  </a:cubicBezTo>
                  <a:cubicBezTo>
                    <a:pt x="47" y="37"/>
                    <a:pt x="47" y="37"/>
                    <a:pt x="47" y="37"/>
                  </a:cubicBezTo>
                  <a:cubicBezTo>
                    <a:pt x="47" y="37"/>
                    <a:pt x="47" y="37"/>
                    <a:pt x="47" y="37"/>
                  </a:cubicBezTo>
                  <a:cubicBezTo>
                    <a:pt x="48" y="36"/>
                    <a:pt x="48" y="35"/>
                    <a:pt x="48" y="34"/>
                  </a:cubicBezTo>
                  <a:cubicBezTo>
                    <a:pt x="48" y="33"/>
                    <a:pt x="48" y="32"/>
                    <a:pt x="47" y="31"/>
                  </a:cubicBezTo>
                  <a:cubicBezTo>
                    <a:pt x="47" y="31"/>
                    <a:pt x="47" y="31"/>
                    <a:pt x="47" y="31"/>
                  </a:cubicBezTo>
                  <a:cubicBezTo>
                    <a:pt x="47" y="31"/>
                    <a:pt x="47" y="31"/>
                    <a:pt x="47" y="31"/>
                  </a:cubicBezTo>
                  <a:cubicBezTo>
                    <a:pt x="46" y="31"/>
                    <a:pt x="45" y="30"/>
                    <a:pt x="44" y="30"/>
                  </a:cubicBezTo>
                  <a:cubicBezTo>
                    <a:pt x="43" y="30"/>
                    <a:pt x="42" y="31"/>
                    <a:pt x="41" y="31"/>
                  </a:cubicBezTo>
                  <a:close/>
                  <a:moveTo>
                    <a:pt x="43" y="33"/>
                  </a:moveTo>
                  <a:cubicBezTo>
                    <a:pt x="43" y="33"/>
                    <a:pt x="43" y="33"/>
                    <a:pt x="43" y="33"/>
                  </a:cubicBezTo>
                  <a:cubicBezTo>
                    <a:pt x="43" y="33"/>
                    <a:pt x="44" y="32"/>
                    <a:pt x="44" y="32"/>
                  </a:cubicBezTo>
                  <a:cubicBezTo>
                    <a:pt x="45" y="32"/>
                    <a:pt x="45" y="33"/>
                    <a:pt x="45" y="33"/>
                  </a:cubicBezTo>
                  <a:cubicBezTo>
                    <a:pt x="45" y="33"/>
                    <a:pt x="46" y="34"/>
                    <a:pt x="46" y="34"/>
                  </a:cubicBezTo>
                  <a:cubicBezTo>
                    <a:pt x="46" y="34"/>
                    <a:pt x="45" y="35"/>
                    <a:pt x="45" y="35"/>
                  </a:cubicBezTo>
                  <a:cubicBezTo>
                    <a:pt x="45" y="35"/>
                    <a:pt x="45" y="36"/>
                    <a:pt x="44" y="36"/>
                  </a:cubicBezTo>
                  <a:cubicBezTo>
                    <a:pt x="44" y="36"/>
                    <a:pt x="43" y="35"/>
                    <a:pt x="43" y="35"/>
                  </a:cubicBezTo>
                  <a:cubicBezTo>
                    <a:pt x="43" y="35"/>
                    <a:pt x="43" y="35"/>
                    <a:pt x="43" y="35"/>
                  </a:cubicBezTo>
                  <a:cubicBezTo>
                    <a:pt x="43" y="35"/>
                    <a:pt x="43" y="34"/>
                    <a:pt x="43" y="34"/>
                  </a:cubicBezTo>
                  <a:cubicBezTo>
                    <a:pt x="43" y="34"/>
                    <a:pt x="43" y="33"/>
                    <a:pt x="43" y="33"/>
                  </a:cubicBezTo>
                  <a:close/>
                </a:path>
              </a:pathLst>
            </a:custGeom>
            <a:solidFill>
              <a:schemeClr val="tx1">
                <a:lumMod val="65000"/>
                <a:lumOff val="35000"/>
              </a:schemeClr>
            </a:solidFill>
            <a:ln>
              <a:noFill/>
            </a:ln>
          </p:spPr>
          <p:txBody>
            <a:bodyPr/>
            <a:lstStyle/>
            <a:p>
              <a:pPr fontAlgn="base">
                <a:spcBef>
                  <a:spcPct val="0"/>
                </a:spcBef>
                <a:spcAft>
                  <a:spcPct val="0"/>
                </a:spcAft>
              </a:pPr>
              <a:endParaRPr lang="zh-CN" altLang="en-US">
                <a:solidFill>
                  <a:srgbClr val="000000"/>
                </a:solidFill>
                <a:latin typeface="Arial" panose="020B0604020202020204" pitchFamily="34" charset="0"/>
              </a:endParaRPr>
            </a:p>
          </p:txBody>
        </p:sp>
        <p:sp>
          <p:nvSpPr>
            <p:cNvPr id="8" name="文本框 7"/>
            <p:cNvSpPr txBox="1"/>
            <p:nvPr/>
          </p:nvSpPr>
          <p:spPr>
            <a:xfrm>
              <a:off x="3066990" y="4223050"/>
              <a:ext cx="893193" cy="400110"/>
            </a:xfrm>
            <a:prstGeom prst="rect">
              <a:avLst/>
            </a:prstGeom>
            <a:noFill/>
          </p:spPr>
          <p:txBody>
            <a:bodyPr wrap="none" rtlCol="0">
              <a:spAutoFit/>
            </a:bodyPr>
            <a:lstStyle/>
            <a:p>
              <a:pPr algn="ctr"/>
              <a:r>
                <a:rPr lang="en-US" altLang="zh-CN" sz="2000" b="1">
                  <a:solidFill>
                    <a:schemeClr val="tx1">
                      <a:lumMod val="65000"/>
                      <a:lumOff val="35000"/>
                    </a:schemeClr>
                  </a:solidFill>
                  <a:latin typeface="+mj-ea"/>
                  <a:ea typeface="+mj-ea"/>
                </a:rPr>
                <a:t>4,396</a:t>
              </a:r>
              <a:endParaRPr lang="zh-CN" altLang="en-US" sz="2000" b="1" dirty="0">
                <a:solidFill>
                  <a:schemeClr val="tx1">
                    <a:lumMod val="65000"/>
                    <a:lumOff val="35000"/>
                  </a:schemeClr>
                </a:solidFill>
                <a:latin typeface="+mj-ea"/>
                <a:ea typeface="+mj-ea"/>
              </a:endParaRPr>
            </a:p>
          </p:txBody>
        </p:sp>
      </p:grpSp>
      <p:sp>
        <p:nvSpPr>
          <p:cNvPr id="9" name="椭圆 8"/>
          <p:cNvSpPr/>
          <p:nvPr/>
        </p:nvSpPr>
        <p:spPr>
          <a:xfrm rot="10987983">
            <a:off x="1481649" y="2455490"/>
            <a:ext cx="3241378" cy="3241378"/>
          </a:xfrm>
          <a:prstGeom prst="ellipse">
            <a:avLst/>
          </a:prstGeom>
          <a:noFill/>
          <a:ln>
            <a:gradFill>
              <a:gsLst>
                <a:gs pos="29000">
                  <a:schemeClr val="accent1">
                    <a:lumMod val="5000"/>
                    <a:lumOff val="95000"/>
                    <a:alpha val="0"/>
                  </a:schemeClr>
                </a:gs>
                <a:gs pos="100000">
                  <a:schemeClr val="bg2">
                    <a:lumMod val="50000"/>
                  </a:schemeClr>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1821197" y="2526022"/>
            <a:ext cx="593516" cy="593516"/>
            <a:chOff x="5548343" y="2526022"/>
            <a:chExt cx="593516" cy="593516"/>
          </a:xfrm>
        </p:grpSpPr>
        <p:sp>
          <p:nvSpPr>
            <p:cNvPr id="11" name="圆角矩形 10"/>
            <p:cNvSpPr/>
            <p:nvPr/>
          </p:nvSpPr>
          <p:spPr>
            <a:xfrm rot="2700000">
              <a:off x="5548343" y="2526022"/>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p:cNvSpPr>
              <a:spLocks noChangeAspect="1"/>
            </p:cNvSpPr>
            <p:nvPr/>
          </p:nvSpPr>
          <p:spPr>
            <a:xfrm>
              <a:off x="5720486" y="2714780"/>
              <a:ext cx="249230" cy="216000"/>
            </a:xfrm>
            <a:custGeom>
              <a:avLst/>
              <a:gdLst/>
              <a:ahLst/>
              <a:cxnLst/>
              <a:rect l="l" t="t" r="r" b="b"/>
              <a:pathLst>
                <a:path w="275545" h="238806">
                  <a:moveTo>
                    <a:pt x="137773" y="96441"/>
                  </a:moveTo>
                  <a:cubicBezTo>
                    <a:pt x="149158" y="96441"/>
                    <a:pt x="158893" y="100483"/>
                    <a:pt x="166977" y="108568"/>
                  </a:cubicBezTo>
                  <a:cubicBezTo>
                    <a:pt x="175062" y="116652"/>
                    <a:pt x="179104" y="126387"/>
                    <a:pt x="179104" y="137773"/>
                  </a:cubicBezTo>
                  <a:cubicBezTo>
                    <a:pt x="179104" y="149158"/>
                    <a:pt x="175062" y="158893"/>
                    <a:pt x="166977" y="166978"/>
                  </a:cubicBezTo>
                  <a:cubicBezTo>
                    <a:pt x="158893" y="175062"/>
                    <a:pt x="149158" y="179104"/>
                    <a:pt x="137773" y="179104"/>
                  </a:cubicBezTo>
                  <a:cubicBezTo>
                    <a:pt x="126387" y="179104"/>
                    <a:pt x="116652" y="175062"/>
                    <a:pt x="108568" y="166978"/>
                  </a:cubicBezTo>
                  <a:cubicBezTo>
                    <a:pt x="100483" y="158893"/>
                    <a:pt x="96441" y="149158"/>
                    <a:pt x="96441" y="137773"/>
                  </a:cubicBezTo>
                  <a:cubicBezTo>
                    <a:pt x="96441" y="126387"/>
                    <a:pt x="100483" y="116652"/>
                    <a:pt x="108568" y="108568"/>
                  </a:cubicBezTo>
                  <a:cubicBezTo>
                    <a:pt x="116652" y="100483"/>
                    <a:pt x="126387" y="96441"/>
                    <a:pt x="137773" y="96441"/>
                  </a:cubicBezTo>
                  <a:close/>
                  <a:moveTo>
                    <a:pt x="137773" y="73479"/>
                  </a:moveTo>
                  <a:cubicBezTo>
                    <a:pt x="120073" y="73479"/>
                    <a:pt x="104932" y="79770"/>
                    <a:pt x="92351" y="92351"/>
                  </a:cubicBezTo>
                  <a:cubicBezTo>
                    <a:pt x="79769" y="104932"/>
                    <a:pt x="73479" y="120073"/>
                    <a:pt x="73479" y="137773"/>
                  </a:cubicBezTo>
                  <a:cubicBezTo>
                    <a:pt x="73479" y="155473"/>
                    <a:pt x="79769" y="170613"/>
                    <a:pt x="92351" y="183195"/>
                  </a:cubicBezTo>
                  <a:cubicBezTo>
                    <a:pt x="104932" y="195776"/>
                    <a:pt x="120073" y="202066"/>
                    <a:pt x="137773" y="202066"/>
                  </a:cubicBezTo>
                  <a:cubicBezTo>
                    <a:pt x="155472" y="202066"/>
                    <a:pt x="170613" y="195776"/>
                    <a:pt x="183194" y="183195"/>
                  </a:cubicBezTo>
                  <a:cubicBezTo>
                    <a:pt x="195776" y="170613"/>
                    <a:pt x="202066" y="155473"/>
                    <a:pt x="202066" y="137773"/>
                  </a:cubicBezTo>
                  <a:cubicBezTo>
                    <a:pt x="202066" y="120073"/>
                    <a:pt x="195776" y="104932"/>
                    <a:pt x="183194" y="92351"/>
                  </a:cubicBezTo>
                  <a:cubicBezTo>
                    <a:pt x="170613" y="79770"/>
                    <a:pt x="155472" y="73479"/>
                    <a:pt x="137773" y="73479"/>
                  </a:cubicBezTo>
                  <a:close/>
                  <a:moveTo>
                    <a:pt x="101033" y="0"/>
                  </a:moveTo>
                  <a:lnTo>
                    <a:pt x="174512" y="0"/>
                  </a:lnTo>
                  <a:cubicBezTo>
                    <a:pt x="179583" y="0"/>
                    <a:pt x="184534" y="1699"/>
                    <a:pt x="189365" y="5095"/>
                  </a:cubicBezTo>
                  <a:cubicBezTo>
                    <a:pt x="194197" y="8492"/>
                    <a:pt x="197522" y="12534"/>
                    <a:pt x="199340" y="17222"/>
                  </a:cubicBezTo>
                  <a:lnTo>
                    <a:pt x="206659" y="36740"/>
                  </a:lnTo>
                  <a:lnTo>
                    <a:pt x="238806" y="36740"/>
                  </a:lnTo>
                  <a:cubicBezTo>
                    <a:pt x="248947" y="36740"/>
                    <a:pt x="257606" y="40327"/>
                    <a:pt x="264781" y="47503"/>
                  </a:cubicBezTo>
                  <a:cubicBezTo>
                    <a:pt x="271957" y="54679"/>
                    <a:pt x="275545" y="63337"/>
                    <a:pt x="275545" y="73479"/>
                  </a:cubicBezTo>
                  <a:lnTo>
                    <a:pt x="275545" y="202066"/>
                  </a:lnTo>
                  <a:cubicBezTo>
                    <a:pt x="275545" y="212208"/>
                    <a:pt x="271957" y="220867"/>
                    <a:pt x="264781" y="228042"/>
                  </a:cubicBezTo>
                  <a:cubicBezTo>
                    <a:pt x="257606" y="235218"/>
                    <a:pt x="248947" y="238806"/>
                    <a:pt x="238806" y="238806"/>
                  </a:cubicBezTo>
                  <a:lnTo>
                    <a:pt x="36740" y="238806"/>
                  </a:lnTo>
                  <a:cubicBezTo>
                    <a:pt x="26598" y="238806"/>
                    <a:pt x="17939" y="235218"/>
                    <a:pt x="10764" y="228042"/>
                  </a:cubicBezTo>
                  <a:cubicBezTo>
                    <a:pt x="3588" y="220867"/>
                    <a:pt x="0" y="212208"/>
                    <a:pt x="0" y="202066"/>
                  </a:cubicBezTo>
                  <a:lnTo>
                    <a:pt x="0" y="73479"/>
                  </a:lnTo>
                  <a:cubicBezTo>
                    <a:pt x="0" y="63337"/>
                    <a:pt x="3588" y="54679"/>
                    <a:pt x="10764" y="47503"/>
                  </a:cubicBezTo>
                  <a:cubicBezTo>
                    <a:pt x="17939" y="40327"/>
                    <a:pt x="26598" y="36740"/>
                    <a:pt x="36740" y="36740"/>
                  </a:cubicBezTo>
                  <a:lnTo>
                    <a:pt x="68886" y="36740"/>
                  </a:lnTo>
                  <a:lnTo>
                    <a:pt x="76206" y="17222"/>
                  </a:lnTo>
                  <a:cubicBezTo>
                    <a:pt x="78023" y="12534"/>
                    <a:pt x="81348" y="8492"/>
                    <a:pt x="86180" y="5095"/>
                  </a:cubicBezTo>
                  <a:cubicBezTo>
                    <a:pt x="91011" y="1699"/>
                    <a:pt x="95962" y="0"/>
                    <a:pt x="101033" y="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solidFill>
                  <a:prstClr val="black"/>
                </a:solidFill>
                <a:latin typeface="FontAwesome" pitchFamily="2" charset="0"/>
              </a:endParaRPr>
            </a:p>
          </p:txBody>
        </p:sp>
      </p:grpSp>
      <p:grpSp>
        <p:nvGrpSpPr>
          <p:cNvPr id="13" name="组合 12"/>
          <p:cNvGrpSpPr/>
          <p:nvPr/>
        </p:nvGrpSpPr>
        <p:grpSpPr>
          <a:xfrm>
            <a:off x="1158301" y="3794004"/>
            <a:ext cx="594000" cy="594000"/>
            <a:chOff x="6168224" y="3794004"/>
            <a:chExt cx="594000" cy="594000"/>
          </a:xfrm>
        </p:grpSpPr>
        <p:sp>
          <p:nvSpPr>
            <p:cNvPr id="14" name="圆角矩形 13"/>
            <p:cNvSpPr>
              <a:spLocks noChangeAspect="1"/>
            </p:cNvSpPr>
            <p:nvPr/>
          </p:nvSpPr>
          <p:spPr>
            <a:xfrm rot="2700000">
              <a:off x="6168224" y="3794004"/>
              <a:ext cx="594000" cy="594000"/>
            </a:xfrm>
            <a:prstGeom prst="roundRect">
              <a:avLst>
                <a:gd name="adj" fmla="val 50000"/>
              </a:avLst>
            </a:prstGeom>
            <a:gradFill flip="none" rotWithShape="0">
              <a:gsLst>
                <a:gs pos="0">
                  <a:schemeClr val="accent4"/>
                </a:gs>
                <a:gs pos="67000">
                  <a:schemeClr val="accent5">
                    <a:lumMod val="60000"/>
                    <a:lumOff val="40000"/>
                  </a:schemeClr>
                </a:gs>
              </a:gsLst>
              <a:lin ang="13500000" scaled="1"/>
              <a:tileRect/>
            </a:gradFill>
            <a:ln w="19050">
              <a:gradFill flip="none" rotWithShape="1">
                <a:gsLst>
                  <a:gs pos="99000">
                    <a:schemeClr val="accent4"/>
                  </a:gs>
                  <a:gs pos="1000">
                    <a:schemeClr val="accent5">
                      <a:lumMod val="60000"/>
                      <a:lumOff val="40000"/>
                    </a:schemeClr>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任意多边形 14"/>
            <p:cNvSpPr/>
            <p:nvPr/>
          </p:nvSpPr>
          <p:spPr>
            <a:xfrm>
              <a:off x="6327451" y="3964641"/>
              <a:ext cx="275545" cy="252726"/>
            </a:xfrm>
            <a:custGeom>
              <a:avLst/>
              <a:gdLst/>
              <a:ahLst/>
              <a:cxnLst/>
              <a:rect l="l" t="t" r="r" b="b"/>
              <a:pathLst>
                <a:path w="275545" h="252726">
                  <a:moveTo>
                    <a:pt x="220436" y="181400"/>
                  </a:moveTo>
                  <a:cubicBezTo>
                    <a:pt x="215461" y="181400"/>
                    <a:pt x="211155" y="183218"/>
                    <a:pt x="207520" y="186853"/>
                  </a:cubicBezTo>
                  <a:cubicBezTo>
                    <a:pt x="203884" y="190489"/>
                    <a:pt x="202066" y="194794"/>
                    <a:pt x="202066" y="199769"/>
                  </a:cubicBezTo>
                  <a:cubicBezTo>
                    <a:pt x="202066" y="204840"/>
                    <a:pt x="203860" y="209170"/>
                    <a:pt x="207448" y="212757"/>
                  </a:cubicBezTo>
                  <a:cubicBezTo>
                    <a:pt x="211036" y="216345"/>
                    <a:pt x="215365" y="218139"/>
                    <a:pt x="220436" y="218139"/>
                  </a:cubicBezTo>
                  <a:cubicBezTo>
                    <a:pt x="225507" y="218139"/>
                    <a:pt x="229836" y="216345"/>
                    <a:pt x="233424" y="212757"/>
                  </a:cubicBezTo>
                  <a:cubicBezTo>
                    <a:pt x="237012" y="209170"/>
                    <a:pt x="238806" y="204840"/>
                    <a:pt x="238806" y="199769"/>
                  </a:cubicBezTo>
                  <a:cubicBezTo>
                    <a:pt x="238806" y="194794"/>
                    <a:pt x="236988" y="190489"/>
                    <a:pt x="233352" y="186853"/>
                  </a:cubicBezTo>
                  <a:cubicBezTo>
                    <a:pt x="229716" y="183218"/>
                    <a:pt x="225411" y="181400"/>
                    <a:pt x="220436" y="181400"/>
                  </a:cubicBezTo>
                  <a:close/>
                  <a:moveTo>
                    <a:pt x="202066" y="146957"/>
                  </a:moveTo>
                  <a:cubicBezTo>
                    <a:pt x="202832" y="146957"/>
                    <a:pt x="205032" y="149181"/>
                    <a:pt x="208668" y="153630"/>
                  </a:cubicBezTo>
                  <a:cubicBezTo>
                    <a:pt x="212304" y="158079"/>
                    <a:pt x="214791" y="161308"/>
                    <a:pt x="216131" y="163317"/>
                  </a:cubicBezTo>
                  <a:cubicBezTo>
                    <a:pt x="218044" y="163126"/>
                    <a:pt x="219479" y="163030"/>
                    <a:pt x="220436" y="163030"/>
                  </a:cubicBezTo>
                  <a:cubicBezTo>
                    <a:pt x="221393" y="163030"/>
                    <a:pt x="222828" y="163126"/>
                    <a:pt x="224741" y="163317"/>
                  </a:cubicBezTo>
                  <a:cubicBezTo>
                    <a:pt x="229621" y="156524"/>
                    <a:pt x="234022" y="151166"/>
                    <a:pt x="237945" y="147244"/>
                  </a:cubicBezTo>
                  <a:lnTo>
                    <a:pt x="238806" y="146957"/>
                  </a:lnTo>
                  <a:cubicBezTo>
                    <a:pt x="239188" y="146957"/>
                    <a:pt x="245120" y="150305"/>
                    <a:pt x="256601" y="157003"/>
                  </a:cubicBezTo>
                  <a:cubicBezTo>
                    <a:pt x="256984" y="157290"/>
                    <a:pt x="257175" y="157625"/>
                    <a:pt x="257175" y="158007"/>
                  </a:cubicBezTo>
                  <a:cubicBezTo>
                    <a:pt x="257175" y="160399"/>
                    <a:pt x="254736" y="167001"/>
                    <a:pt x="249856" y="177812"/>
                  </a:cubicBezTo>
                  <a:cubicBezTo>
                    <a:pt x="251483" y="180013"/>
                    <a:pt x="252918" y="182500"/>
                    <a:pt x="254161" y="185275"/>
                  </a:cubicBezTo>
                  <a:cubicBezTo>
                    <a:pt x="268417" y="186710"/>
                    <a:pt x="275545" y="188193"/>
                    <a:pt x="275545" y="189724"/>
                  </a:cubicBezTo>
                  <a:lnTo>
                    <a:pt x="275545" y="209815"/>
                  </a:lnTo>
                  <a:cubicBezTo>
                    <a:pt x="275545" y="211346"/>
                    <a:pt x="268417" y="212829"/>
                    <a:pt x="254161" y="214264"/>
                  </a:cubicBezTo>
                  <a:cubicBezTo>
                    <a:pt x="253013" y="216848"/>
                    <a:pt x="251578" y="219335"/>
                    <a:pt x="249856" y="221727"/>
                  </a:cubicBezTo>
                  <a:cubicBezTo>
                    <a:pt x="254736" y="232538"/>
                    <a:pt x="257175" y="239140"/>
                    <a:pt x="257175" y="241532"/>
                  </a:cubicBezTo>
                  <a:cubicBezTo>
                    <a:pt x="257175" y="241914"/>
                    <a:pt x="256984" y="242249"/>
                    <a:pt x="256601" y="242536"/>
                  </a:cubicBezTo>
                  <a:cubicBezTo>
                    <a:pt x="244929" y="249329"/>
                    <a:pt x="238997" y="252726"/>
                    <a:pt x="238806" y="252726"/>
                  </a:cubicBezTo>
                  <a:cubicBezTo>
                    <a:pt x="238040" y="252726"/>
                    <a:pt x="235840" y="250477"/>
                    <a:pt x="232204" y="245981"/>
                  </a:cubicBezTo>
                  <a:cubicBezTo>
                    <a:pt x="228568" y="241484"/>
                    <a:pt x="226081" y="238231"/>
                    <a:pt x="224741" y="236222"/>
                  </a:cubicBezTo>
                  <a:cubicBezTo>
                    <a:pt x="222828" y="236413"/>
                    <a:pt x="221393" y="236509"/>
                    <a:pt x="220436" y="236509"/>
                  </a:cubicBezTo>
                  <a:cubicBezTo>
                    <a:pt x="219479" y="236509"/>
                    <a:pt x="218044" y="236413"/>
                    <a:pt x="216131" y="236222"/>
                  </a:cubicBezTo>
                  <a:cubicBezTo>
                    <a:pt x="214791" y="238231"/>
                    <a:pt x="212304" y="241484"/>
                    <a:pt x="208668" y="245981"/>
                  </a:cubicBezTo>
                  <a:cubicBezTo>
                    <a:pt x="205032" y="250477"/>
                    <a:pt x="202832" y="252726"/>
                    <a:pt x="202066" y="252726"/>
                  </a:cubicBezTo>
                  <a:cubicBezTo>
                    <a:pt x="201875" y="252726"/>
                    <a:pt x="195943" y="249329"/>
                    <a:pt x="184271" y="242536"/>
                  </a:cubicBezTo>
                  <a:cubicBezTo>
                    <a:pt x="183888" y="242249"/>
                    <a:pt x="183697" y="241914"/>
                    <a:pt x="183697" y="241532"/>
                  </a:cubicBezTo>
                  <a:cubicBezTo>
                    <a:pt x="183697" y="239140"/>
                    <a:pt x="186136" y="232538"/>
                    <a:pt x="191016" y="221727"/>
                  </a:cubicBezTo>
                  <a:cubicBezTo>
                    <a:pt x="189294" y="219335"/>
                    <a:pt x="187859" y="216848"/>
                    <a:pt x="186710" y="214264"/>
                  </a:cubicBezTo>
                  <a:cubicBezTo>
                    <a:pt x="172455" y="212829"/>
                    <a:pt x="165327" y="211346"/>
                    <a:pt x="165327" y="209815"/>
                  </a:cubicBezTo>
                  <a:lnTo>
                    <a:pt x="165327" y="189724"/>
                  </a:lnTo>
                  <a:cubicBezTo>
                    <a:pt x="165327" y="188193"/>
                    <a:pt x="172455" y="186710"/>
                    <a:pt x="186710" y="185275"/>
                  </a:cubicBezTo>
                  <a:cubicBezTo>
                    <a:pt x="187954" y="182500"/>
                    <a:pt x="189389" y="180013"/>
                    <a:pt x="191016" y="177812"/>
                  </a:cubicBezTo>
                  <a:cubicBezTo>
                    <a:pt x="186136" y="167001"/>
                    <a:pt x="183697" y="160399"/>
                    <a:pt x="183697" y="158007"/>
                  </a:cubicBezTo>
                  <a:cubicBezTo>
                    <a:pt x="183697" y="157625"/>
                    <a:pt x="183888" y="157290"/>
                    <a:pt x="184271" y="157003"/>
                  </a:cubicBezTo>
                  <a:cubicBezTo>
                    <a:pt x="184653" y="156811"/>
                    <a:pt x="186328" y="155855"/>
                    <a:pt x="189294" y="154132"/>
                  </a:cubicBezTo>
                  <a:cubicBezTo>
                    <a:pt x="192260" y="152410"/>
                    <a:pt x="195082" y="150784"/>
                    <a:pt x="197761" y="149253"/>
                  </a:cubicBezTo>
                  <a:cubicBezTo>
                    <a:pt x="200440" y="147722"/>
                    <a:pt x="201875" y="146957"/>
                    <a:pt x="202066" y="146957"/>
                  </a:cubicBezTo>
                  <a:close/>
                  <a:moveTo>
                    <a:pt x="91848" y="89552"/>
                  </a:moveTo>
                  <a:cubicBezTo>
                    <a:pt x="81707" y="89552"/>
                    <a:pt x="73048" y="93139"/>
                    <a:pt x="65873" y="100315"/>
                  </a:cubicBezTo>
                  <a:cubicBezTo>
                    <a:pt x="58697" y="107491"/>
                    <a:pt x="55109" y="116149"/>
                    <a:pt x="55109" y="126291"/>
                  </a:cubicBezTo>
                  <a:cubicBezTo>
                    <a:pt x="55109" y="136432"/>
                    <a:pt x="58697" y="145091"/>
                    <a:pt x="65873" y="152267"/>
                  </a:cubicBezTo>
                  <a:cubicBezTo>
                    <a:pt x="73048" y="159442"/>
                    <a:pt x="81707" y="163030"/>
                    <a:pt x="91848" y="163030"/>
                  </a:cubicBezTo>
                  <a:cubicBezTo>
                    <a:pt x="101990" y="163030"/>
                    <a:pt x="110649" y="159442"/>
                    <a:pt x="117824" y="152267"/>
                  </a:cubicBezTo>
                  <a:cubicBezTo>
                    <a:pt x="125000" y="145091"/>
                    <a:pt x="128588" y="136432"/>
                    <a:pt x="128588" y="126291"/>
                  </a:cubicBezTo>
                  <a:cubicBezTo>
                    <a:pt x="128588" y="116149"/>
                    <a:pt x="125000" y="107491"/>
                    <a:pt x="117824" y="100315"/>
                  </a:cubicBezTo>
                  <a:cubicBezTo>
                    <a:pt x="110649" y="93139"/>
                    <a:pt x="101990" y="89552"/>
                    <a:pt x="91848" y="89552"/>
                  </a:cubicBezTo>
                  <a:close/>
                  <a:moveTo>
                    <a:pt x="220436" y="34443"/>
                  </a:moveTo>
                  <a:cubicBezTo>
                    <a:pt x="215461" y="34443"/>
                    <a:pt x="211155" y="36261"/>
                    <a:pt x="207520" y="39896"/>
                  </a:cubicBezTo>
                  <a:cubicBezTo>
                    <a:pt x="203884" y="43532"/>
                    <a:pt x="202066" y="47837"/>
                    <a:pt x="202066" y="52812"/>
                  </a:cubicBezTo>
                  <a:cubicBezTo>
                    <a:pt x="202066" y="57883"/>
                    <a:pt x="203860" y="62212"/>
                    <a:pt x="207448" y="65800"/>
                  </a:cubicBezTo>
                  <a:cubicBezTo>
                    <a:pt x="211036" y="69388"/>
                    <a:pt x="215365" y="71182"/>
                    <a:pt x="220436" y="71182"/>
                  </a:cubicBezTo>
                  <a:cubicBezTo>
                    <a:pt x="225507" y="71182"/>
                    <a:pt x="229836" y="69388"/>
                    <a:pt x="233424" y="65800"/>
                  </a:cubicBezTo>
                  <a:cubicBezTo>
                    <a:pt x="237012" y="62212"/>
                    <a:pt x="238806" y="57883"/>
                    <a:pt x="238806" y="52812"/>
                  </a:cubicBezTo>
                  <a:cubicBezTo>
                    <a:pt x="238806" y="47837"/>
                    <a:pt x="236988" y="43532"/>
                    <a:pt x="233352" y="39896"/>
                  </a:cubicBezTo>
                  <a:cubicBezTo>
                    <a:pt x="229716" y="36261"/>
                    <a:pt x="225411" y="34443"/>
                    <a:pt x="220436" y="34443"/>
                  </a:cubicBezTo>
                  <a:close/>
                  <a:moveTo>
                    <a:pt x="78502" y="34443"/>
                  </a:moveTo>
                  <a:lnTo>
                    <a:pt x="105195" y="34443"/>
                  </a:lnTo>
                  <a:cubicBezTo>
                    <a:pt x="106248" y="34443"/>
                    <a:pt x="107204" y="34801"/>
                    <a:pt x="108065" y="35519"/>
                  </a:cubicBezTo>
                  <a:cubicBezTo>
                    <a:pt x="108926" y="36237"/>
                    <a:pt x="109405" y="37074"/>
                    <a:pt x="109501" y="38031"/>
                  </a:cubicBezTo>
                  <a:lnTo>
                    <a:pt x="112801" y="59988"/>
                  </a:lnTo>
                  <a:cubicBezTo>
                    <a:pt x="116054" y="60945"/>
                    <a:pt x="119642" y="62428"/>
                    <a:pt x="123565" y="64437"/>
                  </a:cubicBezTo>
                  <a:lnTo>
                    <a:pt x="140499" y="51664"/>
                  </a:lnTo>
                  <a:cubicBezTo>
                    <a:pt x="141265" y="50995"/>
                    <a:pt x="142221" y="50660"/>
                    <a:pt x="143370" y="50660"/>
                  </a:cubicBezTo>
                  <a:cubicBezTo>
                    <a:pt x="144422" y="50660"/>
                    <a:pt x="145427" y="51042"/>
                    <a:pt x="146383" y="51808"/>
                  </a:cubicBezTo>
                  <a:cubicBezTo>
                    <a:pt x="160161" y="64533"/>
                    <a:pt x="167049" y="72187"/>
                    <a:pt x="167049" y="74770"/>
                  </a:cubicBezTo>
                  <a:cubicBezTo>
                    <a:pt x="167049" y="75631"/>
                    <a:pt x="166714" y="76540"/>
                    <a:pt x="166045" y="77497"/>
                  </a:cubicBezTo>
                  <a:cubicBezTo>
                    <a:pt x="164896" y="79027"/>
                    <a:pt x="162887" y="81611"/>
                    <a:pt x="160017" y="85246"/>
                  </a:cubicBezTo>
                  <a:cubicBezTo>
                    <a:pt x="157147" y="88882"/>
                    <a:pt x="154994" y="91752"/>
                    <a:pt x="153559" y="93857"/>
                  </a:cubicBezTo>
                  <a:cubicBezTo>
                    <a:pt x="155760" y="98449"/>
                    <a:pt x="157386" y="102372"/>
                    <a:pt x="158438" y="105625"/>
                  </a:cubicBezTo>
                  <a:lnTo>
                    <a:pt x="180252" y="108926"/>
                  </a:lnTo>
                  <a:cubicBezTo>
                    <a:pt x="181209" y="109117"/>
                    <a:pt x="182022" y="109620"/>
                    <a:pt x="182692" y="110433"/>
                  </a:cubicBezTo>
                  <a:cubicBezTo>
                    <a:pt x="183362" y="111246"/>
                    <a:pt x="183697" y="112179"/>
                    <a:pt x="183697" y="113231"/>
                  </a:cubicBezTo>
                  <a:lnTo>
                    <a:pt x="183697" y="139781"/>
                  </a:lnTo>
                  <a:cubicBezTo>
                    <a:pt x="183697" y="140738"/>
                    <a:pt x="183362" y="141671"/>
                    <a:pt x="182692" y="142580"/>
                  </a:cubicBezTo>
                  <a:cubicBezTo>
                    <a:pt x="182022" y="143489"/>
                    <a:pt x="181257" y="143991"/>
                    <a:pt x="180396" y="144087"/>
                  </a:cubicBezTo>
                  <a:lnTo>
                    <a:pt x="158151" y="147531"/>
                  </a:lnTo>
                  <a:cubicBezTo>
                    <a:pt x="157099" y="150879"/>
                    <a:pt x="155568" y="154515"/>
                    <a:pt x="153559" y="158438"/>
                  </a:cubicBezTo>
                  <a:cubicBezTo>
                    <a:pt x="156812" y="163030"/>
                    <a:pt x="161117" y="168532"/>
                    <a:pt x="166475" y="174942"/>
                  </a:cubicBezTo>
                  <a:cubicBezTo>
                    <a:pt x="167145" y="175899"/>
                    <a:pt x="167480" y="176855"/>
                    <a:pt x="167480" y="177812"/>
                  </a:cubicBezTo>
                  <a:cubicBezTo>
                    <a:pt x="167480" y="178960"/>
                    <a:pt x="167145" y="179869"/>
                    <a:pt x="166475" y="180539"/>
                  </a:cubicBezTo>
                  <a:cubicBezTo>
                    <a:pt x="164275" y="183409"/>
                    <a:pt x="160328" y="187691"/>
                    <a:pt x="154635" y="193383"/>
                  </a:cubicBezTo>
                  <a:cubicBezTo>
                    <a:pt x="148943" y="199076"/>
                    <a:pt x="145187" y="201922"/>
                    <a:pt x="143370" y="201922"/>
                  </a:cubicBezTo>
                  <a:cubicBezTo>
                    <a:pt x="142317" y="201922"/>
                    <a:pt x="141313" y="201587"/>
                    <a:pt x="140356" y="200918"/>
                  </a:cubicBezTo>
                  <a:lnTo>
                    <a:pt x="123852" y="188001"/>
                  </a:lnTo>
                  <a:cubicBezTo>
                    <a:pt x="120312" y="189819"/>
                    <a:pt x="116628" y="191302"/>
                    <a:pt x="112801" y="192450"/>
                  </a:cubicBezTo>
                  <a:cubicBezTo>
                    <a:pt x="111749" y="202783"/>
                    <a:pt x="110649" y="210198"/>
                    <a:pt x="109501" y="214695"/>
                  </a:cubicBezTo>
                  <a:cubicBezTo>
                    <a:pt x="108831" y="216991"/>
                    <a:pt x="107396" y="218139"/>
                    <a:pt x="105195" y="218139"/>
                  </a:cubicBezTo>
                  <a:lnTo>
                    <a:pt x="78502" y="218139"/>
                  </a:lnTo>
                  <a:cubicBezTo>
                    <a:pt x="77449" y="218139"/>
                    <a:pt x="76493" y="217780"/>
                    <a:pt x="75632" y="217063"/>
                  </a:cubicBezTo>
                  <a:cubicBezTo>
                    <a:pt x="74770" y="216345"/>
                    <a:pt x="74292" y="215508"/>
                    <a:pt x="74196" y="214551"/>
                  </a:cubicBezTo>
                  <a:lnTo>
                    <a:pt x="70896" y="192594"/>
                  </a:lnTo>
                  <a:cubicBezTo>
                    <a:pt x="67643" y="191637"/>
                    <a:pt x="64055" y="190154"/>
                    <a:pt x="60132" y="188145"/>
                  </a:cubicBezTo>
                  <a:lnTo>
                    <a:pt x="43198" y="200918"/>
                  </a:lnTo>
                  <a:cubicBezTo>
                    <a:pt x="42528" y="201587"/>
                    <a:pt x="41571" y="201922"/>
                    <a:pt x="40327" y="201922"/>
                  </a:cubicBezTo>
                  <a:cubicBezTo>
                    <a:pt x="39275" y="201922"/>
                    <a:pt x="38270" y="201539"/>
                    <a:pt x="37314" y="200774"/>
                  </a:cubicBezTo>
                  <a:cubicBezTo>
                    <a:pt x="23536" y="188049"/>
                    <a:pt x="16648" y="180395"/>
                    <a:pt x="16648" y="177812"/>
                  </a:cubicBezTo>
                  <a:cubicBezTo>
                    <a:pt x="16648" y="176951"/>
                    <a:pt x="16983" y="176042"/>
                    <a:pt x="17652" y="175085"/>
                  </a:cubicBezTo>
                  <a:cubicBezTo>
                    <a:pt x="18609" y="173746"/>
                    <a:pt x="20570" y="171210"/>
                    <a:pt x="23536" y="167479"/>
                  </a:cubicBezTo>
                  <a:cubicBezTo>
                    <a:pt x="26502" y="163748"/>
                    <a:pt x="28751" y="160830"/>
                    <a:pt x="30281" y="158725"/>
                  </a:cubicBezTo>
                  <a:cubicBezTo>
                    <a:pt x="28081" y="154515"/>
                    <a:pt x="26407" y="150592"/>
                    <a:pt x="25259" y="146957"/>
                  </a:cubicBezTo>
                  <a:lnTo>
                    <a:pt x="3445" y="143512"/>
                  </a:lnTo>
                  <a:cubicBezTo>
                    <a:pt x="2488" y="143417"/>
                    <a:pt x="1675" y="142962"/>
                    <a:pt x="1005" y="142149"/>
                  </a:cubicBezTo>
                  <a:cubicBezTo>
                    <a:pt x="335" y="141336"/>
                    <a:pt x="0" y="140403"/>
                    <a:pt x="0" y="139351"/>
                  </a:cubicBezTo>
                  <a:lnTo>
                    <a:pt x="0" y="112801"/>
                  </a:lnTo>
                  <a:cubicBezTo>
                    <a:pt x="0" y="111844"/>
                    <a:pt x="335" y="110911"/>
                    <a:pt x="1005" y="110002"/>
                  </a:cubicBezTo>
                  <a:cubicBezTo>
                    <a:pt x="1675" y="109093"/>
                    <a:pt x="2440" y="108591"/>
                    <a:pt x="3301" y="108495"/>
                  </a:cubicBezTo>
                  <a:lnTo>
                    <a:pt x="25546" y="105051"/>
                  </a:lnTo>
                  <a:cubicBezTo>
                    <a:pt x="26598" y="101702"/>
                    <a:pt x="28129" y="98067"/>
                    <a:pt x="30138" y="94144"/>
                  </a:cubicBezTo>
                  <a:cubicBezTo>
                    <a:pt x="26885" y="89552"/>
                    <a:pt x="22580" y="84050"/>
                    <a:pt x="17222" y="77640"/>
                  </a:cubicBezTo>
                  <a:cubicBezTo>
                    <a:pt x="16552" y="76588"/>
                    <a:pt x="16217" y="75631"/>
                    <a:pt x="16217" y="74770"/>
                  </a:cubicBezTo>
                  <a:cubicBezTo>
                    <a:pt x="16217" y="73622"/>
                    <a:pt x="16552" y="72665"/>
                    <a:pt x="17222" y="71900"/>
                  </a:cubicBezTo>
                  <a:cubicBezTo>
                    <a:pt x="19327" y="69029"/>
                    <a:pt x="23249" y="64772"/>
                    <a:pt x="28990" y="59127"/>
                  </a:cubicBezTo>
                  <a:cubicBezTo>
                    <a:pt x="34730" y="53482"/>
                    <a:pt x="38510" y="50660"/>
                    <a:pt x="40327" y="50660"/>
                  </a:cubicBezTo>
                  <a:cubicBezTo>
                    <a:pt x="41380" y="50660"/>
                    <a:pt x="42384" y="50995"/>
                    <a:pt x="43341" y="51664"/>
                  </a:cubicBezTo>
                  <a:lnTo>
                    <a:pt x="59845" y="64580"/>
                  </a:lnTo>
                  <a:cubicBezTo>
                    <a:pt x="63098" y="62858"/>
                    <a:pt x="66782" y="61327"/>
                    <a:pt x="70896" y="59988"/>
                  </a:cubicBezTo>
                  <a:cubicBezTo>
                    <a:pt x="71948" y="49655"/>
                    <a:pt x="73048" y="42288"/>
                    <a:pt x="74196" y="37887"/>
                  </a:cubicBezTo>
                  <a:cubicBezTo>
                    <a:pt x="74866" y="35591"/>
                    <a:pt x="76301" y="34443"/>
                    <a:pt x="78502" y="34443"/>
                  </a:cubicBezTo>
                  <a:close/>
                  <a:moveTo>
                    <a:pt x="202066" y="0"/>
                  </a:moveTo>
                  <a:cubicBezTo>
                    <a:pt x="202832" y="0"/>
                    <a:pt x="205032" y="2224"/>
                    <a:pt x="208668" y="6673"/>
                  </a:cubicBezTo>
                  <a:cubicBezTo>
                    <a:pt x="212304" y="11122"/>
                    <a:pt x="214791" y="14351"/>
                    <a:pt x="216131" y="16360"/>
                  </a:cubicBezTo>
                  <a:cubicBezTo>
                    <a:pt x="218044" y="16169"/>
                    <a:pt x="219479" y="16073"/>
                    <a:pt x="220436" y="16073"/>
                  </a:cubicBezTo>
                  <a:cubicBezTo>
                    <a:pt x="221393" y="16073"/>
                    <a:pt x="222828" y="16169"/>
                    <a:pt x="224741" y="16360"/>
                  </a:cubicBezTo>
                  <a:cubicBezTo>
                    <a:pt x="229621" y="9567"/>
                    <a:pt x="234022" y="4209"/>
                    <a:pt x="237945" y="287"/>
                  </a:cubicBezTo>
                  <a:lnTo>
                    <a:pt x="238806" y="0"/>
                  </a:lnTo>
                  <a:cubicBezTo>
                    <a:pt x="239188" y="0"/>
                    <a:pt x="245120" y="3348"/>
                    <a:pt x="256601" y="10046"/>
                  </a:cubicBezTo>
                  <a:cubicBezTo>
                    <a:pt x="256984" y="10333"/>
                    <a:pt x="257175" y="10667"/>
                    <a:pt x="257175" y="11050"/>
                  </a:cubicBezTo>
                  <a:cubicBezTo>
                    <a:pt x="257175" y="13442"/>
                    <a:pt x="254736" y="20044"/>
                    <a:pt x="249856" y="30855"/>
                  </a:cubicBezTo>
                  <a:cubicBezTo>
                    <a:pt x="251483" y="33055"/>
                    <a:pt x="252918" y="35543"/>
                    <a:pt x="254161" y="38318"/>
                  </a:cubicBezTo>
                  <a:cubicBezTo>
                    <a:pt x="268417" y="39753"/>
                    <a:pt x="275545" y="41236"/>
                    <a:pt x="275545" y="42766"/>
                  </a:cubicBezTo>
                  <a:lnTo>
                    <a:pt x="275545" y="62858"/>
                  </a:lnTo>
                  <a:cubicBezTo>
                    <a:pt x="275545" y="64389"/>
                    <a:pt x="268417" y="65872"/>
                    <a:pt x="254161" y="67307"/>
                  </a:cubicBezTo>
                  <a:cubicBezTo>
                    <a:pt x="253013" y="69890"/>
                    <a:pt x="251578" y="72378"/>
                    <a:pt x="249856" y="74770"/>
                  </a:cubicBezTo>
                  <a:cubicBezTo>
                    <a:pt x="254736" y="85581"/>
                    <a:pt x="257175" y="92183"/>
                    <a:pt x="257175" y="94575"/>
                  </a:cubicBezTo>
                  <a:cubicBezTo>
                    <a:pt x="257175" y="94957"/>
                    <a:pt x="256984" y="95292"/>
                    <a:pt x="256601" y="95579"/>
                  </a:cubicBezTo>
                  <a:cubicBezTo>
                    <a:pt x="244929" y="102372"/>
                    <a:pt x="238997" y="105769"/>
                    <a:pt x="238806" y="105769"/>
                  </a:cubicBezTo>
                  <a:cubicBezTo>
                    <a:pt x="238040" y="105769"/>
                    <a:pt x="235840" y="103520"/>
                    <a:pt x="232204" y="99023"/>
                  </a:cubicBezTo>
                  <a:cubicBezTo>
                    <a:pt x="228568" y="94527"/>
                    <a:pt x="226081" y="91274"/>
                    <a:pt x="224741" y="89265"/>
                  </a:cubicBezTo>
                  <a:cubicBezTo>
                    <a:pt x="222828" y="89456"/>
                    <a:pt x="221393" y="89552"/>
                    <a:pt x="220436" y="89552"/>
                  </a:cubicBezTo>
                  <a:cubicBezTo>
                    <a:pt x="219479" y="89552"/>
                    <a:pt x="218044" y="89456"/>
                    <a:pt x="216131" y="89265"/>
                  </a:cubicBezTo>
                  <a:cubicBezTo>
                    <a:pt x="214791" y="91274"/>
                    <a:pt x="212304" y="94527"/>
                    <a:pt x="208668" y="99023"/>
                  </a:cubicBezTo>
                  <a:cubicBezTo>
                    <a:pt x="205032" y="103520"/>
                    <a:pt x="202832" y="105769"/>
                    <a:pt x="202066" y="105769"/>
                  </a:cubicBezTo>
                  <a:cubicBezTo>
                    <a:pt x="201875" y="105769"/>
                    <a:pt x="195943" y="102372"/>
                    <a:pt x="184271" y="95579"/>
                  </a:cubicBezTo>
                  <a:cubicBezTo>
                    <a:pt x="183888" y="95292"/>
                    <a:pt x="183697" y="94957"/>
                    <a:pt x="183697" y="94575"/>
                  </a:cubicBezTo>
                  <a:cubicBezTo>
                    <a:pt x="183697" y="92183"/>
                    <a:pt x="186136" y="85581"/>
                    <a:pt x="191016" y="74770"/>
                  </a:cubicBezTo>
                  <a:cubicBezTo>
                    <a:pt x="189294" y="72378"/>
                    <a:pt x="187859" y="69890"/>
                    <a:pt x="186710" y="67307"/>
                  </a:cubicBezTo>
                  <a:cubicBezTo>
                    <a:pt x="172455" y="65872"/>
                    <a:pt x="165327" y="64389"/>
                    <a:pt x="165327" y="62858"/>
                  </a:cubicBezTo>
                  <a:lnTo>
                    <a:pt x="165327" y="42766"/>
                  </a:lnTo>
                  <a:cubicBezTo>
                    <a:pt x="165327" y="41236"/>
                    <a:pt x="172455" y="39753"/>
                    <a:pt x="186710" y="38318"/>
                  </a:cubicBezTo>
                  <a:cubicBezTo>
                    <a:pt x="187954" y="35543"/>
                    <a:pt x="189389" y="33055"/>
                    <a:pt x="191016" y="30855"/>
                  </a:cubicBezTo>
                  <a:cubicBezTo>
                    <a:pt x="186136" y="20044"/>
                    <a:pt x="183697" y="13442"/>
                    <a:pt x="183697" y="11050"/>
                  </a:cubicBezTo>
                  <a:cubicBezTo>
                    <a:pt x="183697" y="10667"/>
                    <a:pt x="183888" y="10333"/>
                    <a:pt x="184271" y="10046"/>
                  </a:cubicBezTo>
                  <a:cubicBezTo>
                    <a:pt x="184653" y="9854"/>
                    <a:pt x="186328" y="8897"/>
                    <a:pt x="189294" y="7175"/>
                  </a:cubicBezTo>
                  <a:cubicBezTo>
                    <a:pt x="192260" y="5453"/>
                    <a:pt x="195082" y="3827"/>
                    <a:pt x="197761" y="2296"/>
                  </a:cubicBezTo>
                  <a:cubicBezTo>
                    <a:pt x="200440" y="765"/>
                    <a:pt x="201875" y="0"/>
                    <a:pt x="202066"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sz="2000" dirty="0">
                <a:latin typeface="FontAwesome" pitchFamily="2" charset="0"/>
              </a:endParaRPr>
            </a:p>
          </p:txBody>
        </p:sp>
      </p:grpSp>
      <p:grpSp>
        <p:nvGrpSpPr>
          <p:cNvPr id="16" name="组合 15"/>
          <p:cNvGrpSpPr/>
          <p:nvPr/>
        </p:nvGrpSpPr>
        <p:grpSpPr>
          <a:xfrm>
            <a:off x="1821195" y="5049913"/>
            <a:ext cx="593516" cy="593516"/>
            <a:chOff x="5548341" y="5049913"/>
            <a:chExt cx="593516" cy="593516"/>
          </a:xfrm>
        </p:grpSpPr>
        <p:sp>
          <p:nvSpPr>
            <p:cNvPr id="17" name="圆角矩形 16"/>
            <p:cNvSpPr/>
            <p:nvPr/>
          </p:nvSpPr>
          <p:spPr>
            <a:xfrm rot="2700000">
              <a:off x="5548341" y="5049913"/>
              <a:ext cx="593516" cy="593516"/>
            </a:xfrm>
            <a:prstGeom prst="roundRect">
              <a:avLst>
                <a:gd name="adj" fmla="val 50000"/>
              </a:avLst>
            </a:prstGeom>
            <a:gradFill flip="none" rotWithShape="0">
              <a:gsLst>
                <a:gs pos="56000">
                  <a:schemeClr val="bg1"/>
                </a:gs>
                <a:gs pos="99000">
                  <a:schemeClr val="bg1">
                    <a:lumMod val="75000"/>
                  </a:schemeClr>
                </a:gs>
              </a:gsLst>
              <a:lin ang="13500000" scaled="1"/>
              <a:tileRect/>
            </a:gradFill>
            <a:ln w="19050">
              <a:gradFill flip="none" rotWithShape="1">
                <a:gsLst>
                  <a:gs pos="1000">
                    <a:schemeClr val="bg1">
                      <a:lumMod val="85000"/>
                    </a:schemeClr>
                  </a:gs>
                  <a:gs pos="59000">
                    <a:schemeClr val="bg1"/>
                  </a:gs>
                </a:gsLst>
                <a:lin ang="10800000" scaled="1"/>
                <a:tileRect/>
              </a:gradFill>
            </a:ln>
            <a:effectLst>
              <a:outerShdw blurRad="254000" dist="127000" dir="36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Freeform 123"/>
            <p:cNvSpPr>
              <a:spLocks noChangeAspect="1" noChangeArrowheads="1"/>
            </p:cNvSpPr>
            <p:nvPr/>
          </p:nvSpPr>
          <p:spPr bwMode="auto">
            <a:xfrm>
              <a:off x="5720486" y="5220671"/>
              <a:ext cx="245520" cy="252000"/>
            </a:xfrm>
            <a:custGeom>
              <a:avLst/>
              <a:gdLst>
                <a:gd name="T0" fmla="*/ 275 w 452"/>
                <a:gd name="T1" fmla="*/ 301 h 462"/>
                <a:gd name="T2" fmla="*/ 275 w 452"/>
                <a:gd name="T3" fmla="*/ 301 h 462"/>
                <a:gd name="T4" fmla="*/ 434 w 452"/>
                <a:gd name="T5" fmla="*/ 26 h 462"/>
                <a:gd name="T6" fmla="*/ 434 w 452"/>
                <a:gd name="T7" fmla="*/ 18 h 462"/>
                <a:gd name="T8" fmla="*/ 425 w 452"/>
                <a:gd name="T9" fmla="*/ 18 h 462"/>
                <a:gd name="T10" fmla="*/ 159 w 452"/>
                <a:gd name="T11" fmla="*/ 178 h 462"/>
                <a:gd name="T12" fmla="*/ 9 w 452"/>
                <a:gd name="T13" fmla="*/ 301 h 462"/>
                <a:gd name="T14" fmla="*/ 35 w 452"/>
                <a:gd name="T15" fmla="*/ 328 h 462"/>
                <a:gd name="T16" fmla="*/ 88 w 452"/>
                <a:gd name="T17" fmla="*/ 310 h 462"/>
                <a:gd name="T18" fmla="*/ 151 w 452"/>
                <a:gd name="T19" fmla="*/ 372 h 462"/>
                <a:gd name="T20" fmla="*/ 133 w 452"/>
                <a:gd name="T21" fmla="*/ 425 h 462"/>
                <a:gd name="T22" fmla="*/ 151 w 452"/>
                <a:gd name="T23" fmla="*/ 452 h 462"/>
                <a:gd name="T24" fmla="*/ 275 w 452"/>
                <a:gd name="T25" fmla="*/ 301 h 462"/>
                <a:gd name="T26" fmla="*/ 301 w 452"/>
                <a:gd name="T27" fmla="*/ 150 h 462"/>
                <a:gd name="T28" fmla="*/ 301 w 452"/>
                <a:gd name="T29" fmla="*/ 150 h 462"/>
                <a:gd name="T30" fmla="*/ 301 w 452"/>
                <a:gd name="T31" fmla="*/ 97 h 462"/>
                <a:gd name="T32" fmla="*/ 354 w 452"/>
                <a:gd name="T33" fmla="*/ 97 h 462"/>
                <a:gd name="T34" fmla="*/ 354 w 452"/>
                <a:gd name="T35" fmla="*/ 150 h 462"/>
                <a:gd name="T36" fmla="*/ 301 w 452"/>
                <a:gd name="T37" fmla="*/ 15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2" h="462">
                  <a:moveTo>
                    <a:pt x="275" y="301"/>
                  </a:moveTo>
                  <a:lnTo>
                    <a:pt x="275" y="301"/>
                  </a:lnTo>
                  <a:cubicBezTo>
                    <a:pt x="275" y="301"/>
                    <a:pt x="451" y="169"/>
                    <a:pt x="434" y="26"/>
                  </a:cubicBezTo>
                  <a:lnTo>
                    <a:pt x="434" y="18"/>
                  </a:lnTo>
                  <a:cubicBezTo>
                    <a:pt x="425" y="18"/>
                    <a:pt x="425" y="18"/>
                    <a:pt x="425" y="18"/>
                  </a:cubicBezTo>
                  <a:cubicBezTo>
                    <a:pt x="284" y="0"/>
                    <a:pt x="159" y="178"/>
                    <a:pt x="159" y="178"/>
                  </a:cubicBezTo>
                  <a:cubicBezTo>
                    <a:pt x="53" y="159"/>
                    <a:pt x="62" y="186"/>
                    <a:pt x="9" y="301"/>
                  </a:cubicBezTo>
                  <a:cubicBezTo>
                    <a:pt x="0" y="328"/>
                    <a:pt x="18" y="328"/>
                    <a:pt x="35" y="328"/>
                  </a:cubicBezTo>
                  <a:cubicBezTo>
                    <a:pt x="53" y="319"/>
                    <a:pt x="88" y="310"/>
                    <a:pt x="88" y="310"/>
                  </a:cubicBezTo>
                  <a:cubicBezTo>
                    <a:pt x="151" y="372"/>
                    <a:pt x="151" y="372"/>
                    <a:pt x="151" y="372"/>
                  </a:cubicBezTo>
                  <a:cubicBezTo>
                    <a:pt x="151" y="372"/>
                    <a:pt x="141" y="407"/>
                    <a:pt x="133" y="425"/>
                  </a:cubicBezTo>
                  <a:cubicBezTo>
                    <a:pt x="124" y="443"/>
                    <a:pt x="133" y="461"/>
                    <a:pt x="151" y="452"/>
                  </a:cubicBezTo>
                  <a:cubicBezTo>
                    <a:pt x="266" y="398"/>
                    <a:pt x="292" y="407"/>
                    <a:pt x="275" y="301"/>
                  </a:cubicBezTo>
                  <a:close/>
                  <a:moveTo>
                    <a:pt x="301" y="150"/>
                  </a:moveTo>
                  <a:lnTo>
                    <a:pt x="301" y="150"/>
                  </a:lnTo>
                  <a:cubicBezTo>
                    <a:pt x="284" y="133"/>
                    <a:pt x="284" y="115"/>
                    <a:pt x="301" y="97"/>
                  </a:cubicBezTo>
                  <a:cubicBezTo>
                    <a:pt x="319" y="80"/>
                    <a:pt x="345" y="80"/>
                    <a:pt x="354" y="97"/>
                  </a:cubicBezTo>
                  <a:cubicBezTo>
                    <a:pt x="372" y="115"/>
                    <a:pt x="372" y="133"/>
                    <a:pt x="354" y="150"/>
                  </a:cubicBezTo>
                  <a:cubicBezTo>
                    <a:pt x="345" y="169"/>
                    <a:pt x="319" y="169"/>
                    <a:pt x="301" y="150"/>
                  </a:cubicBez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extLst/>
          </p:spPr>
          <p:txBody>
            <a:bodyPr wrap="none" lIns="45712" tIns="22856" rIns="45712" bIns="22856" anchor="ctr"/>
            <a:lstStyle/>
            <a:p>
              <a:pPr defTabSz="609494">
                <a:defRPr/>
              </a:pPr>
              <a:endParaRPr lang="en-US" dirty="0">
                <a:solidFill>
                  <a:srgbClr val="7F7F7F"/>
                </a:solidFill>
              </a:endParaRPr>
            </a:p>
          </p:txBody>
        </p:sp>
      </p:grpSp>
      <p:grpSp>
        <p:nvGrpSpPr>
          <p:cNvPr id="19" name="组合 18"/>
          <p:cNvGrpSpPr/>
          <p:nvPr/>
        </p:nvGrpSpPr>
        <p:grpSpPr>
          <a:xfrm flipH="1">
            <a:off x="3680242" y="3398360"/>
            <a:ext cx="3114522" cy="296948"/>
            <a:chOff x="693420" y="3421857"/>
            <a:chExt cx="3196233" cy="209078"/>
          </a:xfrm>
        </p:grpSpPr>
        <p:cxnSp>
          <p:nvCxnSpPr>
            <p:cNvPr id="20" name="直接连接符 19"/>
            <p:cNvCxnSpPr/>
            <p:nvPr/>
          </p:nvCxnSpPr>
          <p:spPr>
            <a:xfrm flipH="1" flipV="1">
              <a:off x="3826668" y="3421857"/>
              <a:ext cx="62985" cy="209078"/>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H="1">
              <a:off x="693420" y="3429000"/>
              <a:ext cx="3135629" cy="0"/>
            </a:xfrm>
            <a:prstGeom prst="line">
              <a:avLst/>
            </a:prstGeom>
            <a:ln w="127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2" name="文本框 21"/>
          <p:cNvSpPr txBox="1"/>
          <p:nvPr/>
        </p:nvSpPr>
        <p:spPr>
          <a:xfrm>
            <a:off x="4176271" y="2990807"/>
            <a:ext cx="2492990" cy="369332"/>
          </a:xfrm>
          <a:prstGeom prst="rect">
            <a:avLst/>
          </a:prstGeom>
          <a:noFill/>
        </p:spPr>
        <p:txBody>
          <a:bodyPr wrap="none" rtlCol="0">
            <a:spAutoFit/>
          </a:bodyPr>
          <a:lstStyle/>
          <a:p>
            <a:r>
              <a:rPr lang="zh-CN" altLang="en-US" dirty="0">
                <a:solidFill>
                  <a:srgbClr val="000000">
                    <a:lumMod val="75000"/>
                    <a:lumOff val="25000"/>
                  </a:srgbClr>
                </a:solidFill>
                <a:latin typeface="+mj-ea"/>
                <a:ea typeface="+mj-ea"/>
                <a:cs typeface="+mn-ea"/>
                <a:sym typeface="+mn-lt"/>
              </a:rPr>
              <a:t>团队管理执行力是关键</a:t>
            </a:r>
            <a:endParaRPr lang="zh-CN" altLang="en-US" sz="1400" spc="300" dirty="0">
              <a:solidFill>
                <a:schemeClr val="tx1">
                  <a:lumMod val="75000"/>
                  <a:lumOff val="25000"/>
                </a:schemeClr>
              </a:solidFill>
              <a:latin typeface="+mj-ea"/>
              <a:ea typeface="+mj-ea"/>
            </a:endParaRPr>
          </a:p>
        </p:txBody>
      </p:sp>
      <p:sp>
        <p:nvSpPr>
          <p:cNvPr id="23" name="文本框 22"/>
          <p:cNvSpPr txBox="1"/>
          <p:nvPr/>
        </p:nvSpPr>
        <p:spPr>
          <a:xfrm>
            <a:off x="4176271" y="3386370"/>
            <a:ext cx="3209285" cy="1321452"/>
          </a:xfrm>
          <a:prstGeom prst="rect">
            <a:avLst/>
          </a:prstGeom>
          <a:noFill/>
        </p:spPr>
        <p:txBody>
          <a:bodyPr wrap="square" rtlCol="0">
            <a:spAutoFit/>
          </a:bodyPr>
          <a:lstStyle/>
          <a:p>
            <a:pPr>
              <a:lnSpc>
                <a:spcPct val="200000"/>
              </a:lnSpc>
            </a:pPr>
            <a:r>
              <a:rPr lang="zh-CN" altLang="en-US" sz="1400">
                <a:solidFill>
                  <a:prstClr val="black">
                    <a:lumMod val="50000"/>
                    <a:lumOff val="50000"/>
                  </a:prstClr>
                </a:solidFill>
                <a:latin typeface="微软雅黑 Light" panose="020B0502040204020203" pitchFamily="34" charset="-122"/>
                <a:ea typeface="微软雅黑 Light" panose="020B0502040204020203" pitchFamily="34" charset="-122"/>
              </a:rPr>
              <a:t>请在这里添加相关的文字描述，可以从您的文案中复制需要的内容到这里，选择仅保留文字即可。</a:t>
            </a:r>
            <a:endParaRPr lang="en-US" altLang="zh-CN" sz="800" dirty="0">
              <a:solidFill>
                <a:schemeClr val="bg2">
                  <a:lumMod val="75000"/>
                </a:schemeClr>
              </a:solidFill>
              <a:latin typeface="+mn-ea"/>
            </a:endParaRPr>
          </a:p>
        </p:txBody>
      </p:sp>
      <p:sp>
        <p:nvSpPr>
          <p:cNvPr id="33" name="矩形 3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bwMode="auto">
          <a:xfrm>
            <a:off x="8259012" y="2774198"/>
            <a:ext cx="2650630" cy="572464"/>
          </a:xfrm>
          <a:prstGeom prst="rect">
            <a:avLst/>
          </a:prstGeom>
          <a:noFill/>
        </p:spPr>
        <p:txBody>
          <a:bodyPr wrap="square">
            <a:spAutoFit/>
          </a:bodyPr>
          <a:lstStyle>
            <a:defPPr>
              <a:defRPr lang="zh-CN"/>
            </a:defPPr>
            <a:lvl1pPr>
              <a:lnSpc>
                <a:spcPct val="130000"/>
              </a:lnSpc>
              <a:defRPr sz="1200" spc="100">
                <a:solidFill>
                  <a:schemeClr val="bg1">
                    <a:lumMod val="50000"/>
                  </a:schemeClr>
                </a:solidFill>
                <a:latin typeface="方正正纤黑简体" panose="02000000000000000000" pitchFamily="2" charset="-122"/>
                <a:ea typeface="方正正纤黑简体" panose="02000000000000000000" pitchFamily="2" charset="-122"/>
              </a:defRPr>
            </a:lvl1pPr>
          </a:lstStyle>
          <a:p>
            <a:r>
              <a:rPr lang="zh-CN" altLang="en-US" dirty="0" smtClean="0">
                <a:latin typeface="+mn-ea"/>
                <a:ea typeface="+mn-ea"/>
              </a:rPr>
              <a:t>包图网有</a:t>
            </a:r>
            <a:r>
              <a:rPr lang="zh-CN" altLang="en-US" dirty="0">
                <a:latin typeface="+mn-ea"/>
                <a:ea typeface="+mn-ea"/>
              </a:rPr>
              <a:t>中国最大的原创</a:t>
            </a:r>
            <a:r>
              <a:rPr lang="en-US" altLang="zh-CN" dirty="0">
                <a:latin typeface="+mn-ea"/>
                <a:ea typeface="+mn-ea"/>
              </a:rPr>
              <a:t>PPT</a:t>
            </a:r>
            <a:r>
              <a:rPr lang="zh-CN" altLang="en-US" dirty="0">
                <a:latin typeface="+mn-ea"/>
                <a:ea typeface="+mn-ea"/>
              </a:rPr>
              <a:t>素材站有中国最强的</a:t>
            </a:r>
            <a:r>
              <a:rPr lang="en-US" altLang="zh-CN" dirty="0">
                <a:latin typeface="+mn-ea"/>
                <a:ea typeface="+mn-ea"/>
              </a:rPr>
              <a:t>PPT</a:t>
            </a:r>
            <a:r>
              <a:rPr lang="zh-CN" altLang="en-US" dirty="0">
                <a:latin typeface="+mn-ea"/>
                <a:ea typeface="+mn-ea"/>
              </a:rPr>
              <a:t>制作团队</a:t>
            </a:r>
          </a:p>
        </p:txBody>
      </p:sp>
      <p:sp>
        <p:nvSpPr>
          <p:cNvPr id="36" name="文本框 35"/>
          <p:cNvSpPr txBox="1"/>
          <p:nvPr/>
        </p:nvSpPr>
        <p:spPr bwMode="auto">
          <a:xfrm>
            <a:off x="8259012" y="3657072"/>
            <a:ext cx="2650630" cy="572464"/>
          </a:xfrm>
          <a:prstGeom prst="rect">
            <a:avLst/>
          </a:prstGeom>
          <a:noFill/>
        </p:spPr>
        <p:txBody>
          <a:bodyPr wrap="square">
            <a:spAutoFit/>
          </a:bodyPr>
          <a:lstStyle>
            <a:defPPr>
              <a:defRPr lang="zh-CN"/>
            </a:defPPr>
            <a:lvl1pPr>
              <a:lnSpc>
                <a:spcPct val="130000"/>
              </a:lnSpc>
              <a:defRPr sz="1200" spc="100">
                <a:solidFill>
                  <a:schemeClr val="bg1">
                    <a:lumMod val="50000"/>
                  </a:schemeClr>
                </a:solidFill>
                <a:latin typeface="方正正纤黑简体" panose="02000000000000000000" pitchFamily="2" charset="-122"/>
                <a:ea typeface="方正正纤黑简体" panose="02000000000000000000" pitchFamily="2" charset="-122"/>
              </a:defRPr>
            </a:lvl1pPr>
          </a:lstStyle>
          <a:p>
            <a:r>
              <a:rPr lang="zh-CN" altLang="en-US" dirty="0" smtClean="0">
                <a:latin typeface="+mn-ea"/>
                <a:ea typeface="+mn-ea"/>
              </a:rPr>
              <a:t>包图网有</a:t>
            </a:r>
            <a:r>
              <a:rPr lang="zh-CN" altLang="en-US" dirty="0">
                <a:latin typeface="+mn-ea"/>
                <a:ea typeface="+mn-ea"/>
              </a:rPr>
              <a:t>中国最大的原创</a:t>
            </a:r>
            <a:r>
              <a:rPr lang="en-US" altLang="zh-CN" dirty="0">
                <a:latin typeface="+mn-ea"/>
                <a:ea typeface="+mn-ea"/>
              </a:rPr>
              <a:t>PPT</a:t>
            </a:r>
            <a:r>
              <a:rPr lang="zh-CN" altLang="en-US" dirty="0">
                <a:latin typeface="+mn-ea"/>
                <a:ea typeface="+mn-ea"/>
              </a:rPr>
              <a:t>素材站有中国最强的</a:t>
            </a:r>
            <a:r>
              <a:rPr lang="en-US" altLang="zh-CN" dirty="0">
                <a:latin typeface="+mn-ea"/>
                <a:ea typeface="+mn-ea"/>
              </a:rPr>
              <a:t>PPT</a:t>
            </a:r>
            <a:r>
              <a:rPr lang="zh-CN" altLang="en-US" dirty="0">
                <a:latin typeface="+mn-ea"/>
                <a:ea typeface="+mn-ea"/>
              </a:rPr>
              <a:t>制作团队</a:t>
            </a:r>
          </a:p>
        </p:txBody>
      </p:sp>
      <p:sp>
        <p:nvSpPr>
          <p:cNvPr id="37" name="文本框 36"/>
          <p:cNvSpPr txBox="1"/>
          <p:nvPr/>
        </p:nvSpPr>
        <p:spPr bwMode="auto">
          <a:xfrm>
            <a:off x="8259012" y="4545313"/>
            <a:ext cx="2650630" cy="572464"/>
          </a:xfrm>
          <a:prstGeom prst="rect">
            <a:avLst/>
          </a:prstGeom>
          <a:noFill/>
        </p:spPr>
        <p:txBody>
          <a:bodyPr wrap="square">
            <a:spAutoFit/>
          </a:bodyPr>
          <a:lstStyle>
            <a:defPPr>
              <a:defRPr lang="zh-CN"/>
            </a:defPPr>
            <a:lvl1pPr>
              <a:lnSpc>
                <a:spcPct val="130000"/>
              </a:lnSpc>
              <a:defRPr sz="1200" spc="100">
                <a:solidFill>
                  <a:schemeClr val="bg1">
                    <a:lumMod val="50000"/>
                  </a:schemeClr>
                </a:solidFill>
                <a:latin typeface="方正正纤黑简体" panose="02000000000000000000" pitchFamily="2" charset="-122"/>
                <a:ea typeface="方正正纤黑简体" panose="02000000000000000000" pitchFamily="2" charset="-122"/>
              </a:defRPr>
            </a:lvl1pPr>
          </a:lstStyle>
          <a:p>
            <a:r>
              <a:rPr lang="zh-CN" altLang="en-US" dirty="0" smtClean="0">
                <a:latin typeface="+mn-ea"/>
                <a:ea typeface="+mn-ea"/>
              </a:rPr>
              <a:t>包图网有</a:t>
            </a:r>
            <a:r>
              <a:rPr lang="zh-CN" altLang="en-US" dirty="0">
                <a:latin typeface="+mn-ea"/>
                <a:ea typeface="+mn-ea"/>
              </a:rPr>
              <a:t>中国最大的原创</a:t>
            </a:r>
            <a:r>
              <a:rPr lang="en-US" altLang="zh-CN" dirty="0">
                <a:latin typeface="+mn-ea"/>
                <a:ea typeface="+mn-ea"/>
              </a:rPr>
              <a:t>PPT</a:t>
            </a:r>
            <a:r>
              <a:rPr lang="zh-CN" altLang="en-US" dirty="0">
                <a:latin typeface="+mn-ea"/>
                <a:ea typeface="+mn-ea"/>
              </a:rPr>
              <a:t>素材站有中国最强的</a:t>
            </a:r>
            <a:r>
              <a:rPr lang="en-US" altLang="zh-CN" dirty="0">
                <a:latin typeface="+mn-ea"/>
                <a:ea typeface="+mn-ea"/>
              </a:rPr>
              <a:t>PPT</a:t>
            </a:r>
            <a:r>
              <a:rPr lang="zh-CN" altLang="en-US" dirty="0">
                <a:latin typeface="+mn-ea"/>
                <a:ea typeface="+mn-ea"/>
              </a:rPr>
              <a:t>制作团队</a:t>
            </a:r>
          </a:p>
        </p:txBody>
      </p:sp>
      <p:sp>
        <p:nvSpPr>
          <p:cNvPr id="38" name="立方体 37"/>
          <p:cNvSpPr/>
          <p:nvPr/>
        </p:nvSpPr>
        <p:spPr>
          <a:xfrm>
            <a:off x="7931201" y="2878125"/>
            <a:ext cx="314825" cy="314825"/>
          </a:xfrm>
          <a:prstGeom prst="cub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39" name="立方体 38"/>
          <p:cNvSpPr/>
          <p:nvPr/>
        </p:nvSpPr>
        <p:spPr>
          <a:xfrm>
            <a:off x="7931201" y="3767129"/>
            <a:ext cx="314825" cy="314825"/>
          </a:xfrm>
          <a:prstGeom prst="cub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
        <p:nvSpPr>
          <p:cNvPr id="40" name="立方体 39"/>
          <p:cNvSpPr/>
          <p:nvPr/>
        </p:nvSpPr>
        <p:spPr>
          <a:xfrm>
            <a:off x="7931201" y="4641620"/>
            <a:ext cx="314825" cy="314825"/>
          </a:xfrm>
          <a:prstGeom prst="cub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mn-ea"/>
            </a:endParaRPr>
          </a:p>
        </p:txBody>
      </p:sp>
    </p:spTree>
    <p:extLst>
      <p:ext uri="{BB962C8B-B14F-4D97-AF65-F5344CB8AC3E}">
        <p14:creationId xmlns:p14="http://schemas.microsoft.com/office/powerpoint/2010/main" val="143098813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par>
                                    <p:cTn id="8" presetID="35" presetClass="path" presetSubtype="0" decel="100000" fill="hold" nodeType="withEffect">
                                      <p:stCondLst>
                                        <p:cond delay="0"/>
                                      </p:stCondLst>
                                      <p:childTnLst>
                                        <p:animMotion origin="layout" path="M -2.5E-6 -4.44444E-6 L -0.04557 -4.44444E-6 " pathEditMode="relative" rAng="0" ptsTypes="AA">
                                          <p:cBhvr>
                                            <p:cTn id="9" dur="1500" spd="-100000" fill="hold"/>
                                            <p:tgtEl>
                                              <p:spTgt spid="4"/>
                                            </p:tgtEl>
                                            <p:attrNameLst>
                                              <p:attrName>ppt_x</p:attrName>
                                              <p:attrName>ppt_y</p:attrName>
                                            </p:attrNameLst>
                                          </p:cBhvr>
                                          <p:rCtr x="-2279" y="0"/>
                                        </p:animMotion>
                                      </p:childTnLst>
                                    </p:cTn>
                                  </p:par>
                                  <p:par>
                                    <p:cTn id="10" presetID="10" presetClass="entr" presetSubtype="0" fill="hold" grpId="0" nodeType="withEffect">
                                      <p:stCondLst>
                                        <p:cond delay="7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par>
                                    <p:cTn id="13" presetID="35" presetClass="path" presetSubtype="0" decel="100000" fill="hold" grpId="1" nodeType="withEffect">
                                      <p:stCondLst>
                                        <p:cond delay="750"/>
                                      </p:stCondLst>
                                      <p:childTnLst>
                                        <p:animMotion origin="layout" path="M 2.91667E-6 -4.44444E-6 L -0.04558 -4.44444E-6 " pathEditMode="relative" rAng="0" ptsTypes="AA">
                                          <p:cBhvr>
                                            <p:cTn id="14" dur="1500" spd="-100000" fill="hold"/>
                                            <p:tgtEl>
                                              <p:spTgt spid="9"/>
                                            </p:tgtEl>
                                            <p:attrNameLst>
                                              <p:attrName>ppt_x</p:attrName>
                                              <p:attrName>ppt_y</p:attrName>
                                            </p:attrNameLst>
                                          </p:cBhvr>
                                          <p:rCtr x="-2279" y="0"/>
                                        </p:animMotion>
                                      </p:childTnLst>
                                    </p:cTn>
                                  </p:par>
                                </p:childTnLst>
                              </p:cTn>
                            </p:par>
                            <p:par>
                              <p:cTn id="15" fill="hold">
                                <p:stCondLst>
                                  <p:cond delay="2250"/>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childTnLst>
                                    </p:cTn>
                                  </p:par>
                                  <p:par>
                                    <p:cTn id="19" presetID="64" presetClass="path" presetSubtype="0" decel="100000" fill="hold" nodeType="withEffect">
                                      <p:stCondLst>
                                        <p:cond delay="0"/>
                                      </p:stCondLst>
                                      <p:childTnLst>
                                        <p:animMotion origin="layout" path="M 2.08333E-6 -4.07407E-6 L 2.08333E-6 -0.08657 " pathEditMode="relative" rAng="0" ptsTypes="AA">
                                          <p:cBhvr>
                                            <p:cTn id="20" dur="1250" spd="-100000" fill="hold"/>
                                            <p:tgtEl>
                                              <p:spTgt spid="10"/>
                                            </p:tgtEl>
                                            <p:attrNameLst>
                                              <p:attrName>ppt_x</p:attrName>
                                              <p:attrName>ppt_y</p:attrName>
                                            </p:attrNameLst>
                                          </p:cBhvr>
                                          <p:rCtr x="0" y="-4329"/>
                                        </p:animMotion>
                                      </p:childTnLst>
                                    </p:cTn>
                                  </p:par>
                                  <p:par>
                                    <p:cTn id="21" presetID="10" presetClass="entr" presetSubtype="0" fill="hold" nodeType="with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750"/>
                                            <p:tgtEl>
                                              <p:spTgt spid="13"/>
                                            </p:tgtEl>
                                          </p:cBhvr>
                                        </p:animEffect>
                                      </p:childTnLst>
                                    </p:cTn>
                                  </p:par>
                                  <p:par>
                                    <p:cTn id="24" presetID="64" presetClass="path" presetSubtype="0" decel="100000" fill="hold" nodeType="withEffect">
                                      <p:stCondLst>
                                        <p:cond delay="500"/>
                                      </p:stCondLst>
                                      <p:childTnLst>
                                        <p:animMotion origin="layout" path="M -1.04167E-6 2.22222E-6 L -1.04167E-6 -0.08658 " pathEditMode="relative" rAng="0" ptsTypes="AA">
                                          <p:cBhvr>
                                            <p:cTn id="25" dur="1250" spd="-100000" fill="hold"/>
                                            <p:tgtEl>
                                              <p:spTgt spid="13"/>
                                            </p:tgtEl>
                                            <p:attrNameLst>
                                              <p:attrName>ppt_x</p:attrName>
                                              <p:attrName>ppt_y</p:attrName>
                                            </p:attrNameLst>
                                          </p:cBhvr>
                                          <p:rCtr x="0" y="-4329"/>
                                        </p:animMotion>
                                      </p:childTnLst>
                                    </p:cTn>
                                  </p:par>
                                  <p:par>
                                    <p:cTn id="26" presetID="10" presetClass="entr" presetSubtype="0" fill="hold" nodeType="withEffect">
                                      <p:stCondLst>
                                        <p:cond delay="10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750"/>
                                            <p:tgtEl>
                                              <p:spTgt spid="16"/>
                                            </p:tgtEl>
                                          </p:cBhvr>
                                        </p:animEffect>
                                      </p:childTnLst>
                                    </p:cTn>
                                  </p:par>
                                  <p:par>
                                    <p:cTn id="29" presetID="64" presetClass="path" presetSubtype="0" decel="100000" fill="hold" nodeType="withEffect">
                                      <p:stCondLst>
                                        <p:cond delay="1000"/>
                                      </p:stCondLst>
                                      <p:childTnLst>
                                        <p:animMotion origin="layout" path="M 2.08333E-6 3.7037E-7 L 2.08333E-6 -0.08657 " pathEditMode="relative" rAng="0" ptsTypes="AA">
                                          <p:cBhvr>
                                            <p:cTn id="30" dur="1250" spd="-100000" fill="hold"/>
                                            <p:tgtEl>
                                              <p:spTgt spid="16"/>
                                            </p:tgtEl>
                                            <p:attrNameLst>
                                              <p:attrName>ppt_x</p:attrName>
                                              <p:attrName>ppt_y</p:attrName>
                                            </p:attrNameLst>
                                          </p:cBhvr>
                                          <p:rCtr x="0" y="-4329"/>
                                        </p:animMotion>
                                      </p:childTnLst>
                                    </p:cTn>
                                  </p:par>
                                </p:childTnLst>
                              </p:cTn>
                            </p:par>
                            <p:par>
                              <p:cTn id="31" fill="hold">
                                <p:stCondLst>
                                  <p:cond delay="4500"/>
                                </p:stCondLst>
                                <p:childTnLst>
                                  <p:par>
                                    <p:cTn id="32" presetID="22" presetClass="entr" presetSubtype="2"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right)">
                                          <p:cBhvr>
                                            <p:cTn id="34" dur="500"/>
                                            <p:tgtEl>
                                              <p:spTgt spid="19"/>
                                            </p:tgtEl>
                                          </p:cBhvr>
                                        </p:animEffect>
                                      </p:childTnLst>
                                    </p:cTn>
                                  </p:par>
                                </p:childTnLst>
                              </p:cTn>
                            </p:par>
                            <p:par>
                              <p:cTn id="35" fill="hold">
                                <p:stCondLst>
                                  <p:cond delay="5000"/>
                                </p:stCondLst>
                                <p:childTnLst>
                                  <p:par>
                                    <p:cTn id="36" presetID="10"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800"/>
                                            <p:tgtEl>
                                              <p:spTgt spid="22"/>
                                            </p:tgtEl>
                                          </p:cBhvr>
                                        </p:animEffect>
                                      </p:childTnLst>
                                    </p:cTn>
                                  </p:par>
                                  <p:par>
                                    <p:cTn id="39" presetID="63" presetClass="path" presetSubtype="0" decel="100000" fill="hold" grpId="1" nodeType="withEffect">
                                      <p:stCondLst>
                                        <p:cond delay="0"/>
                                      </p:stCondLst>
                                      <p:childTnLst>
                                        <p:animMotion origin="layout" path="M -1.66667E-6 -2.96296E-6 L 0.025 -2.96296E-6 " pathEditMode="relative" rAng="0" ptsTypes="AA">
                                          <p:cBhvr>
                                            <p:cTn id="40" dur="1250" spd="-100000" fill="hold"/>
                                            <p:tgtEl>
                                              <p:spTgt spid="22"/>
                                            </p:tgtEl>
                                            <p:attrNameLst>
                                              <p:attrName>ppt_x</p:attrName>
                                              <p:attrName>ppt_y</p:attrName>
                                            </p:attrNameLst>
                                          </p:cBhvr>
                                          <p:rCtr x="1250" y="0"/>
                                        </p:animMotion>
                                      </p:childTnLst>
                                    </p:cTn>
                                  </p:par>
                                  <p:par>
                                    <p:cTn id="41" presetID="10" presetClass="entr" presetSubtype="0"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800"/>
                                            <p:tgtEl>
                                              <p:spTgt spid="23"/>
                                            </p:tgtEl>
                                          </p:cBhvr>
                                        </p:animEffect>
                                      </p:childTnLst>
                                    </p:cTn>
                                  </p:par>
                                  <p:par>
                                    <p:cTn id="44" presetID="63" presetClass="path" presetSubtype="0" decel="100000" fill="hold" grpId="1" nodeType="withEffect">
                                      <p:stCondLst>
                                        <p:cond delay="250"/>
                                      </p:stCondLst>
                                      <p:childTnLst>
                                        <p:animMotion origin="layout" path="M 1.45833E-6 3.7037E-6 L 0.025 3.7037E-6 " pathEditMode="relative" rAng="0" ptsTypes="AA">
                                          <p:cBhvr>
                                            <p:cTn id="45" dur="1250" spd="-100000" fill="hold"/>
                                            <p:tgtEl>
                                              <p:spTgt spid="23"/>
                                            </p:tgtEl>
                                            <p:attrNameLst>
                                              <p:attrName>ppt_x</p:attrName>
                                              <p:attrName>ppt_y</p:attrName>
                                            </p:attrNameLst>
                                          </p:cBhvr>
                                          <p:rCtr x="1250" y="0"/>
                                        </p:animMotion>
                                      </p:childTnLst>
                                    </p:cTn>
                                  </p:par>
                                </p:childTnLst>
                              </p:cTn>
                            </p:par>
                            <p:par>
                              <p:cTn id="46" fill="hold">
                                <p:stCondLst>
                                  <p:cond delay="65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1000"/>
                                            <p:tgtEl>
                                              <p:spTgt spid="33"/>
                                            </p:tgtEl>
                                          </p:cBhvr>
                                        </p:animEffect>
                                      </p:childTnLst>
                                    </p:cTn>
                                  </p:par>
                                </p:childTnLst>
                              </p:cTn>
                            </p:par>
                            <p:par>
                              <p:cTn id="50" fill="hold">
                                <p:stCondLst>
                                  <p:cond delay="7500"/>
                                </p:stCondLst>
                                <p:childTnLst>
                                  <p:par>
                                    <p:cTn id="51" presetID="2" presetClass="entr" presetSubtype="4" accel="60000" fill="hold" grpId="0" nodeType="afterEffect" p14:presetBounceEnd="40000">
                                      <p:stCondLst>
                                        <p:cond delay="0"/>
                                      </p:stCondLst>
                                      <p:iterate type="lt">
                                        <p:tmPct val="5000"/>
                                      </p:iterate>
                                      <p:childTnLst>
                                        <p:set>
                                          <p:cBhvr>
                                            <p:cTn id="52" dur="1" fill="hold">
                                              <p:stCondLst>
                                                <p:cond delay="0"/>
                                              </p:stCondLst>
                                            </p:cTn>
                                            <p:tgtEl>
                                              <p:spTgt spid="38"/>
                                            </p:tgtEl>
                                            <p:attrNameLst>
                                              <p:attrName>style.visibility</p:attrName>
                                            </p:attrNameLst>
                                          </p:cBhvr>
                                          <p:to>
                                            <p:strVal val="visible"/>
                                          </p:to>
                                        </p:set>
                                        <p:anim calcmode="lin" valueType="num" p14:bounceEnd="40000">
                                          <p:cBhvr additive="base">
                                            <p:cTn id="53" dur="500" fill="hold"/>
                                            <p:tgtEl>
                                              <p:spTgt spid="38"/>
                                            </p:tgtEl>
                                            <p:attrNameLst>
                                              <p:attrName>ppt_x</p:attrName>
                                            </p:attrNameLst>
                                          </p:cBhvr>
                                          <p:tavLst>
                                            <p:tav tm="0">
                                              <p:val>
                                                <p:strVal val="#ppt_x"/>
                                              </p:val>
                                            </p:tav>
                                            <p:tav tm="100000">
                                              <p:val>
                                                <p:strVal val="#ppt_x"/>
                                              </p:val>
                                            </p:tav>
                                          </p:tavLst>
                                        </p:anim>
                                        <p:anim calcmode="lin" valueType="num" p14:bounceEnd="40000">
                                          <p:cBhvr additive="base">
                                            <p:cTn id="54" dur="500" fill="hold"/>
                                            <p:tgtEl>
                                              <p:spTgt spid="38"/>
                                            </p:tgtEl>
                                            <p:attrNameLst>
                                              <p:attrName>ppt_y</p:attrName>
                                            </p:attrNameLst>
                                          </p:cBhvr>
                                          <p:tavLst>
                                            <p:tav tm="0">
                                              <p:val>
                                                <p:strVal val="1+#ppt_h/2"/>
                                              </p:val>
                                            </p:tav>
                                            <p:tav tm="100000">
                                              <p:val>
                                                <p:strVal val="#ppt_y"/>
                                              </p:val>
                                            </p:tav>
                                          </p:tavLst>
                                        </p:anim>
                                      </p:childTnLst>
                                    </p:cTn>
                                  </p:par>
                                  <p:par>
                                    <p:cTn id="55" presetID="2" presetClass="entr" presetSubtype="4" accel="60000" fill="hold" grpId="0" nodeType="withEffect" p14:presetBounceEnd="40000">
                                      <p:stCondLst>
                                        <p:cond delay="200"/>
                                      </p:stCondLst>
                                      <p:iterate type="lt">
                                        <p:tmPct val="5000"/>
                                      </p:iterate>
                                      <p:childTnLst>
                                        <p:set>
                                          <p:cBhvr>
                                            <p:cTn id="56" dur="1" fill="hold">
                                              <p:stCondLst>
                                                <p:cond delay="0"/>
                                              </p:stCondLst>
                                            </p:cTn>
                                            <p:tgtEl>
                                              <p:spTgt spid="39"/>
                                            </p:tgtEl>
                                            <p:attrNameLst>
                                              <p:attrName>style.visibility</p:attrName>
                                            </p:attrNameLst>
                                          </p:cBhvr>
                                          <p:to>
                                            <p:strVal val="visible"/>
                                          </p:to>
                                        </p:set>
                                        <p:anim calcmode="lin" valueType="num" p14:bounceEnd="40000">
                                          <p:cBhvr additive="base">
                                            <p:cTn id="57" dur="5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58" dur="500" fill="hold"/>
                                            <p:tgtEl>
                                              <p:spTgt spid="39"/>
                                            </p:tgtEl>
                                            <p:attrNameLst>
                                              <p:attrName>ppt_y</p:attrName>
                                            </p:attrNameLst>
                                          </p:cBhvr>
                                          <p:tavLst>
                                            <p:tav tm="0">
                                              <p:val>
                                                <p:strVal val="1+#ppt_h/2"/>
                                              </p:val>
                                            </p:tav>
                                            <p:tav tm="100000">
                                              <p:val>
                                                <p:strVal val="#ppt_y"/>
                                              </p:val>
                                            </p:tav>
                                          </p:tavLst>
                                        </p:anim>
                                      </p:childTnLst>
                                    </p:cTn>
                                  </p:par>
                                  <p:par>
                                    <p:cTn id="59" presetID="2" presetClass="entr" presetSubtype="4" accel="60000" fill="hold" grpId="0" nodeType="withEffect" p14:presetBounceEnd="40000">
                                      <p:stCondLst>
                                        <p:cond delay="400"/>
                                      </p:stCondLst>
                                      <p:iterate type="lt">
                                        <p:tmPct val="5000"/>
                                      </p:iterate>
                                      <p:childTnLst>
                                        <p:set>
                                          <p:cBhvr>
                                            <p:cTn id="60" dur="1" fill="hold">
                                              <p:stCondLst>
                                                <p:cond delay="0"/>
                                              </p:stCondLst>
                                            </p:cTn>
                                            <p:tgtEl>
                                              <p:spTgt spid="40"/>
                                            </p:tgtEl>
                                            <p:attrNameLst>
                                              <p:attrName>style.visibility</p:attrName>
                                            </p:attrNameLst>
                                          </p:cBhvr>
                                          <p:to>
                                            <p:strVal val="visible"/>
                                          </p:to>
                                        </p:set>
                                        <p:anim calcmode="lin" valueType="num" p14:bounceEnd="40000">
                                          <p:cBhvr additive="base">
                                            <p:cTn id="61" dur="500" fill="hold"/>
                                            <p:tgtEl>
                                              <p:spTgt spid="40"/>
                                            </p:tgtEl>
                                            <p:attrNameLst>
                                              <p:attrName>ppt_x</p:attrName>
                                            </p:attrNameLst>
                                          </p:cBhvr>
                                          <p:tavLst>
                                            <p:tav tm="0">
                                              <p:val>
                                                <p:strVal val="#ppt_x"/>
                                              </p:val>
                                            </p:tav>
                                            <p:tav tm="100000">
                                              <p:val>
                                                <p:strVal val="#ppt_x"/>
                                              </p:val>
                                            </p:tav>
                                          </p:tavLst>
                                        </p:anim>
                                        <p:anim calcmode="lin" valueType="num" p14:bounceEnd="40000">
                                          <p:cBhvr additive="base">
                                            <p:cTn id="62" dur="500" fill="hold"/>
                                            <p:tgtEl>
                                              <p:spTgt spid="40"/>
                                            </p:tgtEl>
                                            <p:attrNameLst>
                                              <p:attrName>ppt_y</p:attrName>
                                            </p:attrNameLst>
                                          </p:cBhvr>
                                          <p:tavLst>
                                            <p:tav tm="0">
                                              <p:val>
                                                <p:strVal val="1+#ppt_h/2"/>
                                              </p:val>
                                            </p:tav>
                                            <p:tav tm="100000">
                                              <p:val>
                                                <p:strVal val="#ppt_y"/>
                                              </p:val>
                                            </p:tav>
                                          </p:tavLst>
                                        </p:anim>
                                      </p:childTnLst>
                                    </p:cTn>
                                  </p:par>
                                </p:childTnLst>
                              </p:cTn>
                            </p:par>
                            <p:par>
                              <p:cTn id="63" fill="hold">
                                <p:stCondLst>
                                  <p:cond delay="8400"/>
                                </p:stCondLst>
                                <p:childTnLst>
                                  <p:par>
                                    <p:cTn id="64" presetID="16" presetClass="entr" presetSubtype="37"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barn(outVertical)">
                                          <p:cBhvr>
                                            <p:cTn id="66" dur="500"/>
                                            <p:tgtEl>
                                              <p:spTgt spid="35"/>
                                            </p:tgtEl>
                                          </p:cBhvr>
                                        </p:animEffect>
                                      </p:childTnLst>
                                    </p:cTn>
                                  </p:par>
                                  <p:par>
                                    <p:cTn id="67" presetID="16" presetClass="entr" presetSubtype="37"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barn(outVertical)">
                                          <p:cBhvr>
                                            <p:cTn id="69" dur="500"/>
                                            <p:tgtEl>
                                              <p:spTgt spid="36"/>
                                            </p:tgtEl>
                                          </p:cBhvr>
                                        </p:animEffect>
                                      </p:childTnLst>
                                    </p:cTn>
                                  </p:par>
                                  <p:par>
                                    <p:cTn id="70" presetID="16" presetClass="entr" presetSubtype="37"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barn(outVertical)">
                                          <p:cBhvr>
                                            <p:cTn id="7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22" grpId="0"/>
          <p:bldP spid="22" grpId="1"/>
          <p:bldP spid="23" grpId="0"/>
          <p:bldP spid="23" grpId="1"/>
          <p:bldP spid="33" grpId="0" animBg="1"/>
          <p:bldP spid="35" grpId="0"/>
          <p:bldP spid="36" grpId="0"/>
          <p:bldP spid="37" grpId="0"/>
          <p:bldP spid="38" grpId="0" animBg="1"/>
          <p:bldP spid="39"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childTnLst>
                                    </p:cTn>
                                  </p:par>
                                  <p:par>
                                    <p:cTn id="8" presetID="35" presetClass="path" presetSubtype="0" decel="100000" fill="hold" nodeType="withEffect">
                                      <p:stCondLst>
                                        <p:cond delay="0"/>
                                      </p:stCondLst>
                                      <p:childTnLst>
                                        <p:animMotion origin="layout" path="M -2.5E-6 -4.44444E-6 L -0.04557 -4.44444E-6 " pathEditMode="relative" rAng="0" ptsTypes="AA">
                                          <p:cBhvr>
                                            <p:cTn id="9" dur="1500" spd="-100000" fill="hold"/>
                                            <p:tgtEl>
                                              <p:spTgt spid="4"/>
                                            </p:tgtEl>
                                            <p:attrNameLst>
                                              <p:attrName>ppt_x</p:attrName>
                                              <p:attrName>ppt_y</p:attrName>
                                            </p:attrNameLst>
                                          </p:cBhvr>
                                          <p:rCtr x="-2279" y="0"/>
                                        </p:animMotion>
                                      </p:childTnLst>
                                    </p:cTn>
                                  </p:par>
                                  <p:par>
                                    <p:cTn id="10" presetID="10" presetClass="entr" presetSubtype="0" fill="hold" grpId="0" nodeType="withEffect">
                                      <p:stCondLst>
                                        <p:cond delay="7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750"/>
                                            <p:tgtEl>
                                              <p:spTgt spid="9"/>
                                            </p:tgtEl>
                                          </p:cBhvr>
                                        </p:animEffect>
                                      </p:childTnLst>
                                    </p:cTn>
                                  </p:par>
                                  <p:par>
                                    <p:cTn id="13" presetID="35" presetClass="path" presetSubtype="0" decel="100000" fill="hold" grpId="1" nodeType="withEffect">
                                      <p:stCondLst>
                                        <p:cond delay="750"/>
                                      </p:stCondLst>
                                      <p:childTnLst>
                                        <p:animMotion origin="layout" path="M 2.91667E-6 -4.44444E-6 L -0.04558 -4.44444E-6 " pathEditMode="relative" rAng="0" ptsTypes="AA">
                                          <p:cBhvr>
                                            <p:cTn id="14" dur="1500" spd="-100000" fill="hold"/>
                                            <p:tgtEl>
                                              <p:spTgt spid="9"/>
                                            </p:tgtEl>
                                            <p:attrNameLst>
                                              <p:attrName>ppt_x</p:attrName>
                                              <p:attrName>ppt_y</p:attrName>
                                            </p:attrNameLst>
                                          </p:cBhvr>
                                          <p:rCtr x="-2279" y="0"/>
                                        </p:animMotion>
                                      </p:childTnLst>
                                    </p:cTn>
                                  </p:par>
                                </p:childTnLst>
                              </p:cTn>
                            </p:par>
                            <p:par>
                              <p:cTn id="15" fill="hold">
                                <p:stCondLst>
                                  <p:cond delay="2250"/>
                                </p:stCondLst>
                                <p:childTnLst>
                                  <p:par>
                                    <p:cTn id="16" presetID="10" presetClass="entr" presetSubtype="0"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750"/>
                                            <p:tgtEl>
                                              <p:spTgt spid="10"/>
                                            </p:tgtEl>
                                          </p:cBhvr>
                                        </p:animEffect>
                                      </p:childTnLst>
                                    </p:cTn>
                                  </p:par>
                                  <p:par>
                                    <p:cTn id="19" presetID="64" presetClass="path" presetSubtype="0" decel="100000" fill="hold" nodeType="withEffect">
                                      <p:stCondLst>
                                        <p:cond delay="0"/>
                                      </p:stCondLst>
                                      <p:childTnLst>
                                        <p:animMotion origin="layout" path="M 2.08333E-6 -4.07407E-6 L 2.08333E-6 -0.08657 " pathEditMode="relative" rAng="0" ptsTypes="AA">
                                          <p:cBhvr>
                                            <p:cTn id="20" dur="1250" spd="-100000" fill="hold"/>
                                            <p:tgtEl>
                                              <p:spTgt spid="10"/>
                                            </p:tgtEl>
                                            <p:attrNameLst>
                                              <p:attrName>ppt_x</p:attrName>
                                              <p:attrName>ppt_y</p:attrName>
                                            </p:attrNameLst>
                                          </p:cBhvr>
                                          <p:rCtr x="0" y="-4329"/>
                                        </p:animMotion>
                                      </p:childTnLst>
                                    </p:cTn>
                                  </p:par>
                                  <p:par>
                                    <p:cTn id="21" presetID="10" presetClass="entr" presetSubtype="0" fill="hold" nodeType="withEffect">
                                      <p:stCondLst>
                                        <p:cond delay="50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750"/>
                                            <p:tgtEl>
                                              <p:spTgt spid="13"/>
                                            </p:tgtEl>
                                          </p:cBhvr>
                                        </p:animEffect>
                                      </p:childTnLst>
                                    </p:cTn>
                                  </p:par>
                                  <p:par>
                                    <p:cTn id="24" presetID="64" presetClass="path" presetSubtype="0" decel="100000" fill="hold" nodeType="withEffect">
                                      <p:stCondLst>
                                        <p:cond delay="500"/>
                                      </p:stCondLst>
                                      <p:childTnLst>
                                        <p:animMotion origin="layout" path="M -1.04167E-6 2.22222E-6 L -1.04167E-6 -0.08658 " pathEditMode="relative" rAng="0" ptsTypes="AA">
                                          <p:cBhvr>
                                            <p:cTn id="25" dur="1250" spd="-100000" fill="hold"/>
                                            <p:tgtEl>
                                              <p:spTgt spid="13"/>
                                            </p:tgtEl>
                                            <p:attrNameLst>
                                              <p:attrName>ppt_x</p:attrName>
                                              <p:attrName>ppt_y</p:attrName>
                                            </p:attrNameLst>
                                          </p:cBhvr>
                                          <p:rCtr x="0" y="-4329"/>
                                        </p:animMotion>
                                      </p:childTnLst>
                                    </p:cTn>
                                  </p:par>
                                  <p:par>
                                    <p:cTn id="26" presetID="10" presetClass="entr" presetSubtype="0" fill="hold" nodeType="withEffect">
                                      <p:stCondLst>
                                        <p:cond delay="100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750"/>
                                            <p:tgtEl>
                                              <p:spTgt spid="16"/>
                                            </p:tgtEl>
                                          </p:cBhvr>
                                        </p:animEffect>
                                      </p:childTnLst>
                                    </p:cTn>
                                  </p:par>
                                  <p:par>
                                    <p:cTn id="29" presetID="64" presetClass="path" presetSubtype="0" decel="100000" fill="hold" nodeType="withEffect">
                                      <p:stCondLst>
                                        <p:cond delay="1000"/>
                                      </p:stCondLst>
                                      <p:childTnLst>
                                        <p:animMotion origin="layout" path="M 2.08333E-6 3.7037E-7 L 2.08333E-6 -0.08657 " pathEditMode="relative" rAng="0" ptsTypes="AA">
                                          <p:cBhvr>
                                            <p:cTn id="30" dur="1250" spd="-100000" fill="hold"/>
                                            <p:tgtEl>
                                              <p:spTgt spid="16"/>
                                            </p:tgtEl>
                                            <p:attrNameLst>
                                              <p:attrName>ppt_x</p:attrName>
                                              <p:attrName>ppt_y</p:attrName>
                                            </p:attrNameLst>
                                          </p:cBhvr>
                                          <p:rCtr x="0" y="-4329"/>
                                        </p:animMotion>
                                      </p:childTnLst>
                                    </p:cTn>
                                  </p:par>
                                </p:childTnLst>
                              </p:cTn>
                            </p:par>
                            <p:par>
                              <p:cTn id="31" fill="hold">
                                <p:stCondLst>
                                  <p:cond delay="4500"/>
                                </p:stCondLst>
                                <p:childTnLst>
                                  <p:par>
                                    <p:cTn id="32" presetID="22" presetClass="entr" presetSubtype="2"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right)">
                                          <p:cBhvr>
                                            <p:cTn id="34" dur="500"/>
                                            <p:tgtEl>
                                              <p:spTgt spid="19"/>
                                            </p:tgtEl>
                                          </p:cBhvr>
                                        </p:animEffect>
                                      </p:childTnLst>
                                    </p:cTn>
                                  </p:par>
                                </p:childTnLst>
                              </p:cTn>
                            </p:par>
                            <p:par>
                              <p:cTn id="35" fill="hold">
                                <p:stCondLst>
                                  <p:cond delay="5000"/>
                                </p:stCondLst>
                                <p:childTnLst>
                                  <p:par>
                                    <p:cTn id="36" presetID="10" presetClass="entr" presetSubtype="0" fill="hold" grpId="0" nodeType="afterEffect">
                                      <p:stCondLst>
                                        <p:cond delay="0"/>
                                      </p:stCondLst>
                                      <p:childTnLst>
                                        <p:set>
                                          <p:cBhvr>
                                            <p:cTn id="37" dur="1" fill="hold">
                                              <p:stCondLst>
                                                <p:cond delay="0"/>
                                              </p:stCondLst>
                                            </p:cTn>
                                            <p:tgtEl>
                                              <p:spTgt spid="22"/>
                                            </p:tgtEl>
                                            <p:attrNameLst>
                                              <p:attrName>style.visibility</p:attrName>
                                            </p:attrNameLst>
                                          </p:cBhvr>
                                          <p:to>
                                            <p:strVal val="visible"/>
                                          </p:to>
                                        </p:set>
                                        <p:animEffect transition="in" filter="fade">
                                          <p:cBhvr>
                                            <p:cTn id="38" dur="800"/>
                                            <p:tgtEl>
                                              <p:spTgt spid="22"/>
                                            </p:tgtEl>
                                          </p:cBhvr>
                                        </p:animEffect>
                                      </p:childTnLst>
                                    </p:cTn>
                                  </p:par>
                                  <p:par>
                                    <p:cTn id="39" presetID="63" presetClass="path" presetSubtype="0" decel="100000" fill="hold" grpId="1" nodeType="withEffect">
                                      <p:stCondLst>
                                        <p:cond delay="0"/>
                                      </p:stCondLst>
                                      <p:childTnLst>
                                        <p:animMotion origin="layout" path="M -1.66667E-6 -2.96296E-6 L 0.025 -2.96296E-6 " pathEditMode="relative" rAng="0" ptsTypes="AA">
                                          <p:cBhvr>
                                            <p:cTn id="40" dur="1250" spd="-100000" fill="hold"/>
                                            <p:tgtEl>
                                              <p:spTgt spid="22"/>
                                            </p:tgtEl>
                                            <p:attrNameLst>
                                              <p:attrName>ppt_x</p:attrName>
                                              <p:attrName>ppt_y</p:attrName>
                                            </p:attrNameLst>
                                          </p:cBhvr>
                                          <p:rCtr x="1250" y="0"/>
                                        </p:animMotion>
                                      </p:childTnLst>
                                    </p:cTn>
                                  </p:par>
                                  <p:par>
                                    <p:cTn id="41" presetID="10" presetClass="entr" presetSubtype="0"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Effect transition="in" filter="fade">
                                          <p:cBhvr>
                                            <p:cTn id="43" dur="800"/>
                                            <p:tgtEl>
                                              <p:spTgt spid="23"/>
                                            </p:tgtEl>
                                          </p:cBhvr>
                                        </p:animEffect>
                                      </p:childTnLst>
                                    </p:cTn>
                                  </p:par>
                                  <p:par>
                                    <p:cTn id="44" presetID="63" presetClass="path" presetSubtype="0" decel="100000" fill="hold" grpId="1" nodeType="withEffect">
                                      <p:stCondLst>
                                        <p:cond delay="250"/>
                                      </p:stCondLst>
                                      <p:childTnLst>
                                        <p:animMotion origin="layout" path="M 1.45833E-6 3.7037E-6 L 0.025 3.7037E-6 " pathEditMode="relative" rAng="0" ptsTypes="AA">
                                          <p:cBhvr>
                                            <p:cTn id="45" dur="1250" spd="-100000" fill="hold"/>
                                            <p:tgtEl>
                                              <p:spTgt spid="23"/>
                                            </p:tgtEl>
                                            <p:attrNameLst>
                                              <p:attrName>ppt_x</p:attrName>
                                              <p:attrName>ppt_y</p:attrName>
                                            </p:attrNameLst>
                                          </p:cBhvr>
                                          <p:rCtr x="1250" y="0"/>
                                        </p:animMotion>
                                      </p:childTnLst>
                                    </p:cTn>
                                  </p:par>
                                </p:childTnLst>
                              </p:cTn>
                            </p:par>
                            <p:par>
                              <p:cTn id="46" fill="hold">
                                <p:stCondLst>
                                  <p:cond delay="6500"/>
                                </p:stCondLst>
                                <p:childTnLst>
                                  <p:par>
                                    <p:cTn id="47" presetID="10" presetClass="entr" presetSubtype="0" fill="hold" grpId="0" nodeType="afterEffect">
                                      <p:stCondLst>
                                        <p:cond delay="0"/>
                                      </p:stCondLst>
                                      <p:childTnLst>
                                        <p:set>
                                          <p:cBhvr>
                                            <p:cTn id="48" dur="1" fill="hold">
                                              <p:stCondLst>
                                                <p:cond delay="0"/>
                                              </p:stCondLst>
                                            </p:cTn>
                                            <p:tgtEl>
                                              <p:spTgt spid="33"/>
                                            </p:tgtEl>
                                            <p:attrNameLst>
                                              <p:attrName>style.visibility</p:attrName>
                                            </p:attrNameLst>
                                          </p:cBhvr>
                                          <p:to>
                                            <p:strVal val="visible"/>
                                          </p:to>
                                        </p:set>
                                        <p:animEffect transition="in" filter="fade">
                                          <p:cBhvr>
                                            <p:cTn id="49" dur="1000"/>
                                            <p:tgtEl>
                                              <p:spTgt spid="33"/>
                                            </p:tgtEl>
                                          </p:cBhvr>
                                        </p:animEffect>
                                      </p:childTnLst>
                                    </p:cTn>
                                  </p:par>
                                </p:childTnLst>
                              </p:cTn>
                            </p:par>
                            <p:par>
                              <p:cTn id="50" fill="hold">
                                <p:stCondLst>
                                  <p:cond delay="7500"/>
                                </p:stCondLst>
                                <p:childTnLst>
                                  <p:par>
                                    <p:cTn id="51" presetID="2" presetClass="entr" presetSubtype="4" accel="60000" fill="hold" grpId="0" nodeType="afterEffect">
                                      <p:stCondLst>
                                        <p:cond delay="0"/>
                                      </p:stCondLst>
                                      <p:iterate type="lt">
                                        <p:tmPct val="5000"/>
                                      </p:iterate>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500" fill="hold"/>
                                            <p:tgtEl>
                                              <p:spTgt spid="38"/>
                                            </p:tgtEl>
                                            <p:attrNameLst>
                                              <p:attrName>ppt_x</p:attrName>
                                            </p:attrNameLst>
                                          </p:cBhvr>
                                          <p:tavLst>
                                            <p:tav tm="0">
                                              <p:val>
                                                <p:strVal val="#ppt_x"/>
                                              </p:val>
                                            </p:tav>
                                            <p:tav tm="100000">
                                              <p:val>
                                                <p:strVal val="#ppt_x"/>
                                              </p:val>
                                            </p:tav>
                                          </p:tavLst>
                                        </p:anim>
                                        <p:anim calcmode="lin" valueType="num">
                                          <p:cBhvr additive="base">
                                            <p:cTn id="54" dur="500" fill="hold"/>
                                            <p:tgtEl>
                                              <p:spTgt spid="38"/>
                                            </p:tgtEl>
                                            <p:attrNameLst>
                                              <p:attrName>ppt_y</p:attrName>
                                            </p:attrNameLst>
                                          </p:cBhvr>
                                          <p:tavLst>
                                            <p:tav tm="0">
                                              <p:val>
                                                <p:strVal val="1+#ppt_h/2"/>
                                              </p:val>
                                            </p:tav>
                                            <p:tav tm="100000">
                                              <p:val>
                                                <p:strVal val="#ppt_y"/>
                                              </p:val>
                                            </p:tav>
                                          </p:tavLst>
                                        </p:anim>
                                      </p:childTnLst>
                                    </p:cTn>
                                  </p:par>
                                  <p:par>
                                    <p:cTn id="55" presetID="2" presetClass="entr" presetSubtype="4" accel="60000" fill="hold" grpId="0" nodeType="withEffect">
                                      <p:stCondLst>
                                        <p:cond delay="200"/>
                                      </p:stCondLst>
                                      <p:iterate type="lt">
                                        <p:tmPct val="5000"/>
                                      </p:iterate>
                                      <p:childTnLst>
                                        <p:set>
                                          <p:cBhvr>
                                            <p:cTn id="56" dur="1" fill="hold">
                                              <p:stCondLst>
                                                <p:cond delay="0"/>
                                              </p:stCondLst>
                                            </p:cTn>
                                            <p:tgtEl>
                                              <p:spTgt spid="39"/>
                                            </p:tgtEl>
                                            <p:attrNameLst>
                                              <p:attrName>style.visibility</p:attrName>
                                            </p:attrNameLst>
                                          </p:cBhvr>
                                          <p:to>
                                            <p:strVal val="visible"/>
                                          </p:to>
                                        </p:set>
                                        <p:anim calcmode="lin" valueType="num">
                                          <p:cBhvr additive="base">
                                            <p:cTn id="57" dur="500" fill="hold"/>
                                            <p:tgtEl>
                                              <p:spTgt spid="39"/>
                                            </p:tgtEl>
                                            <p:attrNameLst>
                                              <p:attrName>ppt_x</p:attrName>
                                            </p:attrNameLst>
                                          </p:cBhvr>
                                          <p:tavLst>
                                            <p:tav tm="0">
                                              <p:val>
                                                <p:strVal val="#ppt_x"/>
                                              </p:val>
                                            </p:tav>
                                            <p:tav tm="100000">
                                              <p:val>
                                                <p:strVal val="#ppt_x"/>
                                              </p:val>
                                            </p:tav>
                                          </p:tavLst>
                                        </p:anim>
                                        <p:anim calcmode="lin" valueType="num">
                                          <p:cBhvr additive="base">
                                            <p:cTn id="58" dur="500" fill="hold"/>
                                            <p:tgtEl>
                                              <p:spTgt spid="39"/>
                                            </p:tgtEl>
                                            <p:attrNameLst>
                                              <p:attrName>ppt_y</p:attrName>
                                            </p:attrNameLst>
                                          </p:cBhvr>
                                          <p:tavLst>
                                            <p:tav tm="0">
                                              <p:val>
                                                <p:strVal val="1+#ppt_h/2"/>
                                              </p:val>
                                            </p:tav>
                                            <p:tav tm="100000">
                                              <p:val>
                                                <p:strVal val="#ppt_y"/>
                                              </p:val>
                                            </p:tav>
                                          </p:tavLst>
                                        </p:anim>
                                      </p:childTnLst>
                                    </p:cTn>
                                  </p:par>
                                  <p:par>
                                    <p:cTn id="59" presetID="2" presetClass="entr" presetSubtype="4" accel="60000" fill="hold" grpId="0" nodeType="withEffect">
                                      <p:stCondLst>
                                        <p:cond delay="400"/>
                                      </p:stCondLst>
                                      <p:iterate type="lt">
                                        <p:tmPct val="5000"/>
                                      </p:iterate>
                                      <p:childTnLst>
                                        <p:set>
                                          <p:cBhvr>
                                            <p:cTn id="60" dur="1" fill="hold">
                                              <p:stCondLst>
                                                <p:cond delay="0"/>
                                              </p:stCondLst>
                                            </p:cTn>
                                            <p:tgtEl>
                                              <p:spTgt spid="40"/>
                                            </p:tgtEl>
                                            <p:attrNameLst>
                                              <p:attrName>style.visibility</p:attrName>
                                            </p:attrNameLst>
                                          </p:cBhvr>
                                          <p:to>
                                            <p:strVal val="visible"/>
                                          </p:to>
                                        </p:set>
                                        <p:anim calcmode="lin" valueType="num">
                                          <p:cBhvr additive="base">
                                            <p:cTn id="61" dur="500" fill="hold"/>
                                            <p:tgtEl>
                                              <p:spTgt spid="40"/>
                                            </p:tgtEl>
                                            <p:attrNameLst>
                                              <p:attrName>ppt_x</p:attrName>
                                            </p:attrNameLst>
                                          </p:cBhvr>
                                          <p:tavLst>
                                            <p:tav tm="0">
                                              <p:val>
                                                <p:strVal val="#ppt_x"/>
                                              </p:val>
                                            </p:tav>
                                            <p:tav tm="100000">
                                              <p:val>
                                                <p:strVal val="#ppt_x"/>
                                              </p:val>
                                            </p:tav>
                                          </p:tavLst>
                                        </p:anim>
                                        <p:anim calcmode="lin" valueType="num">
                                          <p:cBhvr additive="base">
                                            <p:cTn id="62" dur="500" fill="hold"/>
                                            <p:tgtEl>
                                              <p:spTgt spid="40"/>
                                            </p:tgtEl>
                                            <p:attrNameLst>
                                              <p:attrName>ppt_y</p:attrName>
                                            </p:attrNameLst>
                                          </p:cBhvr>
                                          <p:tavLst>
                                            <p:tav tm="0">
                                              <p:val>
                                                <p:strVal val="1+#ppt_h/2"/>
                                              </p:val>
                                            </p:tav>
                                            <p:tav tm="100000">
                                              <p:val>
                                                <p:strVal val="#ppt_y"/>
                                              </p:val>
                                            </p:tav>
                                          </p:tavLst>
                                        </p:anim>
                                      </p:childTnLst>
                                    </p:cTn>
                                  </p:par>
                                </p:childTnLst>
                              </p:cTn>
                            </p:par>
                            <p:par>
                              <p:cTn id="63" fill="hold">
                                <p:stCondLst>
                                  <p:cond delay="8400"/>
                                </p:stCondLst>
                                <p:childTnLst>
                                  <p:par>
                                    <p:cTn id="64" presetID="16" presetClass="entr" presetSubtype="37" fill="hold" grpId="0" nodeType="afterEffect">
                                      <p:stCondLst>
                                        <p:cond delay="0"/>
                                      </p:stCondLst>
                                      <p:childTnLst>
                                        <p:set>
                                          <p:cBhvr>
                                            <p:cTn id="65" dur="1" fill="hold">
                                              <p:stCondLst>
                                                <p:cond delay="0"/>
                                              </p:stCondLst>
                                            </p:cTn>
                                            <p:tgtEl>
                                              <p:spTgt spid="35"/>
                                            </p:tgtEl>
                                            <p:attrNameLst>
                                              <p:attrName>style.visibility</p:attrName>
                                            </p:attrNameLst>
                                          </p:cBhvr>
                                          <p:to>
                                            <p:strVal val="visible"/>
                                          </p:to>
                                        </p:set>
                                        <p:animEffect transition="in" filter="barn(outVertical)">
                                          <p:cBhvr>
                                            <p:cTn id="66" dur="500"/>
                                            <p:tgtEl>
                                              <p:spTgt spid="35"/>
                                            </p:tgtEl>
                                          </p:cBhvr>
                                        </p:animEffect>
                                      </p:childTnLst>
                                    </p:cTn>
                                  </p:par>
                                  <p:par>
                                    <p:cTn id="67" presetID="16" presetClass="entr" presetSubtype="37" fill="hold" grpId="0" nodeType="withEffect">
                                      <p:stCondLst>
                                        <p:cond delay="0"/>
                                      </p:stCondLst>
                                      <p:childTnLst>
                                        <p:set>
                                          <p:cBhvr>
                                            <p:cTn id="68" dur="1" fill="hold">
                                              <p:stCondLst>
                                                <p:cond delay="0"/>
                                              </p:stCondLst>
                                            </p:cTn>
                                            <p:tgtEl>
                                              <p:spTgt spid="36"/>
                                            </p:tgtEl>
                                            <p:attrNameLst>
                                              <p:attrName>style.visibility</p:attrName>
                                            </p:attrNameLst>
                                          </p:cBhvr>
                                          <p:to>
                                            <p:strVal val="visible"/>
                                          </p:to>
                                        </p:set>
                                        <p:animEffect transition="in" filter="barn(outVertical)">
                                          <p:cBhvr>
                                            <p:cTn id="69" dur="500"/>
                                            <p:tgtEl>
                                              <p:spTgt spid="36"/>
                                            </p:tgtEl>
                                          </p:cBhvr>
                                        </p:animEffect>
                                      </p:childTnLst>
                                    </p:cTn>
                                  </p:par>
                                  <p:par>
                                    <p:cTn id="70" presetID="16" presetClass="entr" presetSubtype="37" fill="hold" grpId="0" nodeType="withEffect">
                                      <p:stCondLst>
                                        <p:cond delay="0"/>
                                      </p:stCondLst>
                                      <p:childTnLst>
                                        <p:set>
                                          <p:cBhvr>
                                            <p:cTn id="71" dur="1" fill="hold">
                                              <p:stCondLst>
                                                <p:cond delay="0"/>
                                              </p:stCondLst>
                                            </p:cTn>
                                            <p:tgtEl>
                                              <p:spTgt spid="37"/>
                                            </p:tgtEl>
                                            <p:attrNameLst>
                                              <p:attrName>style.visibility</p:attrName>
                                            </p:attrNameLst>
                                          </p:cBhvr>
                                          <p:to>
                                            <p:strVal val="visible"/>
                                          </p:to>
                                        </p:set>
                                        <p:animEffect transition="in" filter="barn(outVertical)">
                                          <p:cBhvr>
                                            <p:cTn id="72"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9" grpId="1" animBg="1"/>
          <p:bldP spid="22" grpId="0"/>
          <p:bldP spid="22" grpId="1"/>
          <p:bldP spid="23" grpId="0"/>
          <p:bldP spid="23" grpId="1"/>
          <p:bldP spid="33" grpId="0" animBg="1"/>
          <p:bldP spid="35" grpId="0"/>
          <p:bldP spid="36" grpId="0"/>
          <p:bldP spid="37" grpId="0"/>
          <p:bldP spid="38" grpId="0" animBg="1"/>
          <p:bldP spid="39" grpId="0" animBg="1"/>
          <p:bldP spid="40"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pPr algn="ctr"/>
            <a:r>
              <a:rPr lang="zh-CN" altLang="en-US"/>
              <a:t>团队管理改善方案</a:t>
            </a:r>
          </a:p>
        </p:txBody>
      </p:sp>
      <p:sp>
        <p:nvSpPr>
          <p:cNvPr id="2" name="文本占位符 1"/>
          <p:cNvSpPr>
            <a:spLocks noGrp="1"/>
          </p:cNvSpPr>
          <p:nvPr>
            <p:ph type="body" sz="quarter" idx="11"/>
          </p:nvPr>
        </p:nvSpPr>
        <p:spPr/>
        <p:txBody>
          <a:bodyPr/>
          <a:lstStyle/>
          <a:p>
            <a:r>
              <a:rPr lang="en-US" altLang="zh-CN">
                <a:latin typeface="+mn-lt"/>
                <a:cs typeface="+mn-ea"/>
                <a:sym typeface="+mn-lt"/>
              </a:rPr>
              <a:t>Please add your text content here or copy your text</a:t>
            </a:r>
          </a:p>
        </p:txBody>
      </p:sp>
      <p:sp>
        <p:nvSpPr>
          <p:cNvPr id="32" name="矩形 31"/>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Rectangle 20"/>
          <p:cNvSpPr/>
          <p:nvPr/>
        </p:nvSpPr>
        <p:spPr>
          <a:xfrm flipH="1">
            <a:off x="0" y="1834530"/>
            <a:ext cx="12239418" cy="268032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文本框 33"/>
          <p:cNvSpPr txBox="1"/>
          <p:nvPr/>
        </p:nvSpPr>
        <p:spPr>
          <a:xfrm>
            <a:off x="744067" y="4791256"/>
            <a:ext cx="10703865" cy="609398"/>
          </a:xfrm>
          <a:prstGeom prst="rect">
            <a:avLst/>
          </a:prstGeom>
          <a:noFill/>
        </p:spPr>
        <p:txBody>
          <a:bodyPr wrap="square" rtlCol="0">
            <a:spAutoFit/>
          </a:bodyPr>
          <a:lstStyle/>
          <a:p>
            <a:pPr>
              <a:lnSpc>
                <a:spcPct val="120000"/>
              </a:lnSpc>
            </a:pPr>
            <a:r>
              <a:rPr lang="zh-CN" altLang="en-US" sz="1400" spc="100" dirty="0" smtClean="0">
                <a:solidFill>
                  <a:prstClr val="black">
                    <a:lumMod val="50000"/>
                    <a:lumOff val="50000"/>
                  </a:prstClr>
                </a:solidFill>
                <a:latin typeface="方正正纤黑简体" panose="02000000000000000000" pitchFamily="2" charset="-122"/>
                <a:ea typeface="方正正纤黑简体" panose="02000000000000000000" pitchFamily="2" charset="-122"/>
              </a:rPr>
              <a:t>包图网有</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中国最大的原创</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素材站，有中国最强的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制作团队，有人人都能快速提升的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培训。清晰、美观、创意、有效、超值、保密，是他们为数百家客户带来意想不到的价值</a:t>
            </a:r>
          </a:p>
        </p:txBody>
      </p:sp>
      <p:sp>
        <p:nvSpPr>
          <p:cNvPr id="35" name="椭圆 34"/>
          <p:cNvSpPr/>
          <p:nvPr/>
        </p:nvSpPr>
        <p:spPr>
          <a:xfrm>
            <a:off x="947419" y="2311318"/>
            <a:ext cx="1726742" cy="1726742"/>
          </a:xfrm>
          <a:prstGeom prst="ellipse">
            <a:avLst/>
          </a:prstGeom>
          <a:solidFill>
            <a:srgbClr val="F9F9F9"/>
          </a:solidFill>
          <a:ln w="31750">
            <a:gradFill>
              <a:gsLst>
                <a:gs pos="0">
                  <a:schemeClr val="bg1"/>
                </a:gs>
                <a:gs pos="100000">
                  <a:srgbClr val="E0E0E0"/>
                </a:gs>
              </a:gsLst>
              <a:lin ang="5400000" scaled="1"/>
            </a:gradFill>
          </a:ln>
          <a:effectLst>
            <a:outerShdw blurRad="127000" dist="635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6" name="椭圆 35"/>
          <p:cNvSpPr/>
          <p:nvPr/>
        </p:nvSpPr>
        <p:spPr>
          <a:xfrm>
            <a:off x="3804226" y="2311318"/>
            <a:ext cx="1726742" cy="1726742"/>
          </a:xfrm>
          <a:prstGeom prst="ellipse">
            <a:avLst/>
          </a:prstGeom>
          <a:solidFill>
            <a:srgbClr val="F9F9F9"/>
          </a:solidFill>
          <a:ln w="31750">
            <a:gradFill>
              <a:gsLst>
                <a:gs pos="0">
                  <a:schemeClr val="bg1"/>
                </a:gs>
                <a:gs pos="100000">
                  <a:srgbClr val="E0E0E0"/>
                </a:gs>
              </a:gsLst>
              <a:lin ang="5400000" scaled="1"/>
            </a:gradFill>
          </a:ln>
          <a:effectLst>
            <a:outerShdw blurRad="127000" dist="635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37" name="椭圆 36"/>
          <p:cNvSpPr/>
          <p:nvPr/>
        </p:nvSpPr>
        <p:spPr>
          <a:xfrm>
            <a:off x="6661033" y="2311318"/>
            <a:ext cx="1726742" cy="1726742"/>
          </a:xfrm>
          <a:prstGeom prst="ellipse">
            <a:avLst/>
          </a:prstGeom>
          <a:solidFill>
            <a:srgbClr val="F9F9F9"/>
          </a:solidFill>
          <a:ln w="31750">
            <a:gradFill>
              <a:gsLst>
                <a:gs pos="0">
                  <a:schemeClr val="bg1"/>
                </a:gs>
                <a:gs pos="100000">
                  <a:srgbClr val="E0E0E0"/>
                </a:gs>
              </a:gsLst>
              <a:lin ang="5400000" scaled="1"/>
            </a:gradFill>
          </a:ln>
          <a:effectLst>
            <a:outerShdw blurRad="127000" dist="635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2" name="椭圆 41"/>
          <p:cNvSpPr/>
          <p:nvPr/>
        </p:nvSpPr>
        <p:spPr>
          <a:xfrm>
            <a:off x="9517839" y="2311318"/>
            <a:ext cx="1726742" cy="1726742"/>
          </a:xfrm>
          <a:prstGeom prst="ellipse">
            <a:avLst/>
          </a:prstGeom>
          <a:solidFill>
            <a:srgbClr val="F9F9F9"/>
          </a:solidFill>
          <a:ln w="31750">
            <a:gradFill>
              <a:gsLst>
                <a:gs pos="0">
                  <a:schemeClr val="bg1"/>
                </a:gs>
                <a:gs pos="100000">
                  <a:srgbClr val="E0E0E0"/>
                </a:gs>
              </a:gsLst>
              <a:lin ang="5400000" scaled="1"/>
            </a:gradFill>
          </a:ln>
          <a:effectLst>
            <a:outerShdw blurRad="127000" dist="63500" dir="5400000" algn="t" rotWithShape="0">
              <a:schemeClr val="tx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53" name="组合 52"/>
          <p:cNvGrpSpPr/>
          <p:nvPr/>
        </p:nvGrpSpPr>
        <p:grpSpPr>
          <a:xfrm>
            <a:off x="1586584" y="2711220"/>
            <a:ext cx="476368" cy="478867"/>
            <a:chOff x="6469046" y="3702469"/>
            <a:chExt cx="697452" cy="701109"/>
          </a:xfrm>
        </p:grpSpPr>
        <p:sp>
          <p:nvSpPr>
            <p:cNvPr id="54" name="Freeform 5"/>
            <p:cNvSpPr>
              <a:spLocks noEditPoints="1"/>
            </p:cNvSpPr>
            <p:nvPr/>
          </p:nvSpPr>
          <p:spPr bwMode="auto">
            <a:xfrm>
              <a:off x="6469046" y="3702469"/>
              <a:ext cx="613698" cy="603458"/>
            </a:xfrm>
            <a:custGeom>
              <a:avLst/>
              <a:gdLst>
                <a:gd name="T0" fmla="*/ 54 w 710"/>
                <a:gd name="T1" fmla="*/ 87 h 698"/>
                <a:gd name="T2" fmla="*/ 114 w 710"/>
                <a:gd name="T3" fmla="*/ 87 h 698"/>
                <a:gd name="T4" fmla="*/ 114 w 710"/>
                <a:gd name="T5" fmla="*/ 33 h 698"/>
                <a:gd name="T6" fmla="*/ 146 w 710"/>
                <a:gd name="T7" fmla="*/ 1 h 698"/>
                <a:gd name="T8" fmla="*/ 178 w 710"/>
                <a:gd name="T9" fmla="*/ 33 h 698"/>
                <a:gd name="T10" fmla="*/ 178 w 710"/>
                <a:gd name="T11" fmla="*/ 169 h 698"/>
                <a:gd name="T12" fmla="*/ 146 w 710"/>
                <a:gd name="T13" fmla="*/ 201 h 698"/>
                <a:gd name="T14" fmla="*/ 114 w 710"/>
                <a:gd name="T15" fmla="*/ 169 h 698"/>
                <a:gd name="T16" fmla="*/ 114 w 710"/>
                <a:gd name="T17" fmla="*/ 144 h 698"/>
                <a:gd name="T18" fmla="*/ 57 w 710"/>
                <a:gd name="T19" fmla="*/ 144 h 698"/>
                <a:gd name="T20" fmla="*/ 57 w 710"/>
                <a:gd name="T21" fmla="*/ 262 h 698"/>
                <a:gd name="T22" fmla="*/ 653 w 710"/>
                <a:gd name="T23" fmla="*/ 262 h 698"/>
                <a:gd name="T24" fmla="*/ 653 w 710"/>
                <a:gd name="T25" fmla="*/ 144 h 698"/>
                <a:gd name="T26" fmla="*/ 591 w 710"/>
                <a:gd name="T27" fmla="*/ 144 h 698"/>
                <a:gd name="T28" fmla="*/ 591 w 710"/>
                <a:gd name="T29" fmla="*/ 87 h 698"/>
                <a:gd name="T30" fmla="*/ 656 w 710"/>
                <a:gd name="T31" fmla="*/ 87 h 698"/>
                <a:gd name="T32" fmla="*/ 710 w 710"/>
                <a:gd name="T33" fmla="*/ 141 h 698"/>
                <a:gd name="T34" fmla="*/ 710 w 710"/>
                <a:gd name="T35" fmla="*/ 412 h 698"/>
                <a:gd name="T36" fmla="*/ 653 w 710"/>
                <a:gd name="T37" fmla="*/ 393 h 698"/>
                <a:gd name="T38" fmla="*/ 653 w 710"/>
                <a:gd name="T39" fmla="*/ 300 h 698"/>
                <a:gd name="T40" fmla="*/ 57 w 710"/>
                <a:gd name="T41" fmla="*/ 300 h 698"/>
                <a:gd name="T42" fmla="*/ 57 w 710"/>
                <a:gd name="T43" fmla="*/ 641 h 698"/>
                <a:gd name="T44" fmla="*/ 386 w 710"/>
                <a:gd name="T45" fmla="*/ 641 h 698"/>
                <a:gd name="T46" fmla="*/ 401 w 710"/>
                <a:gd name="T47" fmla="*/ 698 h 698"/>
                <a:gd name="T48" fmla="*/ 54 w 710"/>
                <a:gd name="T49" fmla="*/ 698 h 698"/>
                <a:gd name="T50" fmla="*/ 16 w 710"/>
                <a:gd name="T51" fmla="*/ 682 h 698"/>
                <a:gd name="T52" fmla="*/ 0 w 710"/>
                <a:gd name="T53" fmla="*/ 644 h 698"/>
                <a:gd name="T54" fmla="*/ 0 w 710"/>
                <a:gd name="T55" fmla="*/ 141 h 698"/>
                <a:gd name="T56" fmla="*/ 54 w 710"/>
                <a:gd name="T57" fmla="*/ 87 h 698"/>
                <a:gd name="T58" fmla="*/ 365 w 710"/>
                <a:gd name="T59" fmla="*/ 169 h 698"/>
                <a:gd name="T60" fmla="*/ 334 w 710"/>
                <a:gd name="T61" fmla="*/ 201 h 698"/>
                <a:gd name="T62" fmla="*/ 302 w 710"/>
                <a:gd name="T63" fmla="*/ 169 h 698"/>
                <a:gd name="T64" fmla="*/ 302 w 710"/>
                <a:gd name="T65" fmla="*/ 144 h 698"/>
                <a:gd name="T66" fmla="*/ 216 w 710"/>
                <a:gd name="T67" fmla="*/ 144 h 698"/>
                <a:gd name="T68" fmla="*/ 216 w 710"/>
                <a:gd name="T69" fmla="*/ 87 h 698"/>
                <a:gd name="T70" fmla="*/ 302 w 710"/>
                <a:gd name="T71" fmla="*/ 87 h 698"/>
                <a:gd name="T72" fmla="*/ 302 w 710"/>
                <a:gd name="T73" fmla="*/ 32 h 698"/>
                <a:gd name="T74" fmla="*/ 334 w 710"/>
                <a:gd name="T75" fmla="*/ 0 h 698"/>
                <a:gd name="T76" fmla="*/ 365 w 710"/>
                <a:gd name="T77" fmla="*/ 32 h 698"/>
                <a:gd name="T78" fmla="*/ 365 w 710"/>
                <a:gd name="T79" fmla="*/ 169 h 698"/>
                <a:gd name="T80" fmla="*/ 553 w 710"/>
                <a:gd name="T81" fmla="*/ 169 h 698"/>
                <a:gd name="T82" fmla="*/ 521 w 710"/>
                <a:gd name="T83" fmla="*/ 201 h 698"/>
                <a:gd name="T84" fmla="*/ 489 w 710"/>
                <a:gd name="T85" fmla="*/ 169 h 698"/>
                <a:gd name="T86" fmla="*/ 489 w 710"/>
                <a:gd name="T87" fmla="*/ 144 h 698"/>
                <a:gd name="T88" fmla="*/ 403 w 710"/>
                <a:gd name="T89" fmla="*/ 144 h 698"/>
                <a:gd name="T90" fmla="*/ 403 w 710"/>
                <a:gd name="T91" fmla="*/ 87 h 698"/>
                <a:gd name="T92" fmla="*/ 489 w 710"/>
                <a:gd name="T93" fmla="*/ 87 h 698"/>
                <a:gd name="T94" fmla="*/ 489 w 710"/>
                <a:gd name="T95" fmla="*/ 33 h 698"/>
                <a:gd name="T96" fmla="*/ 521 w 710"/>
                <a:gd name="T97" fmla="*/ 1 h 698"/>
                <a:gd name="T98" fmla="*/ 553 w 710"/>
                <a:gd name="T99" fmla="*/ 33 h 698"/>
                <a:gd name="T100" fmla="*/ 553 w 710"/>
                <a:gd name="T101" fmla="*/ 16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0" h="698">
                  <a:moveTo>
                    <a:pt x="54" y="87"/>
                  </a:moveTo>
                  <a:cubicBezTo>
                    <a:pt x="114" y="87"/>
                    <a:pt x="114" y="87"/>
                    <a:pt x="114" y="87"/>
                  </a:cubicBezTo>
                  <a:cubicBezTo>
                    <a:pt x="114" y="33"/>
                    <a:pt x="114" y="33"/>
                    <a:pt x="114" y="33"/>
                  </a:cubicBezTo>
                  <a:cubicBezTo>
                    <a:pt x="114" y="15"/>
                    <a:pt x="128" y="1"/>
                    <a:pt x="146" y="1"/>
                  </a:cubicBezTo>
                  <a:cubicBezTo>
                    <a:pt x="164" y="1"/>
                    <a:pt x="178" y="15"/>
                    <a:pt x="178" y="33"/>
                  </a:cubicBezTo>
                  <a:cubicBezTo>
                    <a:pt x="178" y="169"/>
                    <a:pt x="178" y="169"/>
                    <a:pt x="178" y="169"/>
                  </a:cubicBezTo>
                  <a:cubicBezTo>
                    <a:pt x="178" y="187"/>
                    <a:pt x="164" y="201"/>
                    <a:pt x="146" y="201"/>
                  </a:cubicBezTo>
                  <a:cubicBezTo>
                    <a:pt x="128" y="201"/>
                    <a:pt x="114" y="187"/>
                    <a:pt x="114" y="169"/>
                  </a:cubicBezTo>
                  <a:cubicBezTo>
                    <a:pt x="114" y="144"/>
                    <a:pt x="114" y="144"/>
                    <a:pt x="114" y="144"/>
                  </a:cubicBezTo>
                  <a:cubicBezTo>
                    <a:pt x="57" y="144"/>
                    <a:pt x="57" y="144"/>
                    <a:pt x="57" y="144"/>
                  </a:cubicBezTo>
                  <a:cubicBezTo>
                    <a:pt x="57" y="262"/>
                    <a:pt x="57" y="262"/>
                    <a:pt x="57" y="262"/>
                  </a:cubicBezTo>
                  <a:cubicBezTo>
                    <a:pt x="653" y="262"/>
                    <a:pt x="653" y="262"/>
                    <a:pt x="653" y="262"/>
                  </a:cubicBezTo>
                  <a:cubicBezTo>
                    <a:pt x="653" y="144"/>
                    <a:pt x="653" y="144"/>
                    <a:pt x="653" y="144"/>
                  </a:cubicBezTo>
                  <a:cubicBezTo>
                    <a:pt x="591" y="144"/>
                    <a:pt x="591" y="144"/>
                    <a:pt x="591" y="144"/>
                  </a:cubicBezTo>
                  <a:cubicBezTo>
                    <a:pt x="591" y="87"/>
                    <a:pt x="591" y="87"/>
                    <a:pt x="591" y="87"/>
                  </a:cubicBezTo>
                  <a:cubicBezTo>
                    <a:pt x="656" y="87"/>
                    <a:pt x="656" y="87"/>
                    <a:pt x="656" y="87"/>
                  </a:cubicBezTo>
                  <a:cubicBezTo>
                    <a:pt x="686" y="87"/>
                    <a:pt x="710" y="111"/>
                    <a:pt x="710" y="141"/>
                  </a:cubicBezTo>
                  <a:cubicBezTo>
                    <a:pt x="710" y="412"/>
                    <a:pt x="710" y="412"/>
                    <a:pt x="710" y="412"/>
                  </a:cubicBezTo>
                  <a:cubicBezTo>
                    <a:pt x="692" y="403"/>
                    <a:pt x="673" y="396"/>
                    <a:pt x="653" y="393"/>
                  </a:cubicBezTo>
                  <a:cubicBezTo>
                    <a:pt x="653" y="300"/>
                    <a:pt x="653" y="300"/>
                    <a:pt x="653" y="300"/>
                  </a:cubicBezTo>
                  <a:cubicBezTo>
                    <a:pt x="57" y="300"/>
                    <a:pt x="57" y="300"/>
                    <a:pt x="57" y="300"/>
                  </a:cubicBezTo>
                  <a:cubicBezTo>
                    <a:pt x="57" y="641"/>
                    <a:pt x="57" y="641"/>
                    <a:pt x="57" y="641"/>
                  </a:cubicBezTo>
                  <a:cubicBezTo>
                    <a:pt x="386" y="641"/>
                    <a:pt x="386" y="641"/>
                    <a:pt x="386" y="641"/>
                  </a:cubicBezTo>
                  <a:cubicBezTo>
                    <a:pt x="388" y="661"/>
                    <a:pt x="393" y="680"/>
                    <a:pt x="401" y="698"/>
                  </a:cubicBezTo>
                  <a:cubicBezTo>
                    <a:pt x="54" y="698"/>
                    <a:pt x="54" y="698"/>
                    <a:pt x="54" y="698"/>
                  </a:cubicBezTo>
                  <a:cubicBezTo>
                    <a:pt x="39" y="698"/>
                    <a:pt x="26" y="692"/>
                    <a:pt x="16" y="682"/>
                  </a:cubicBezTo>
                  <a:cubicBezTo>
                    <a:pt x="6" y="673"/>
                    <a:pt x="0" y="659"/>
                    <a:pt x="0" y="644"/>
                  </a:cubicBezTo>
                  <a:cubicBezTo>
                    <a:pt x="0" y="141"/>
                    <a:pt x="0" y="141"/>
                    <a:pt x="0" y="141"/>
                  </a:cubicBezTo>
                  <a:cubicBezTo>
                    <a:pt x="0" y="111"/>
                    <a:pt x="24" y="87"/>
                    <a:pt x="54" y="87"/>
                  </a:cubicBezTo>
                  <a:close/>
                  <a:moveTo>
                    <a:pt x="365" y="169"/>
                  </a:moveTo>
                  <a:cubicBezTo>
                    <a:pt x="365" y="186"/>
                    <a:pt x="351" y="201"/>
                    <a:pt x="334" y="201"/>
                  </a:cubicBezTo>
                  <a:cubicBezTo>
                    <a:pt x="316" y="201"/>
                    <a:pt x="302" y="186"/>
                    <a:pt x="302" y="169"/>
                  </a:cubicBezTo>
                  <a:cubicBezTo>
                    <a:pt x="302" y="144"/>
                    <a:pt x="302" y="144"/>
                    <a:pt x="302" y="144"/>
                  </a:cubicBezTo>
                  <a:cubicBezTo>
                    <a:pt x="216" y="144"/>
                    <a:pt x="216" y="144"/>
                    <a:pt x="216" y="144"/>
                  </a:cubicBezTo>
                  <a:cubicBezTo>
                    <a:pt x="216" y="87"/>
                    <a:pt x="216" y="87"/>
                    <a:pt x="216" y="87"/>
                  </a:cubicBezTo>
                  <a:cubicBezTo>
                    <a:pt x="302" y="87"/>
                    <a:pt x="302" y="87"/>
                    <a:pt x="302" y="87"/>
                  </a:cubicBezTo>
                  <a:cubicBezTo>
                    <a:pt x="302" y="32"/>
                    <a:pt x="302" y="32"/>
                    <a:pt x="302" y="32"/>
                  </a:cubicBezTo>
                  <a:cubicBezTo>
                    <a:pt x="302" y="15"/>
                    <a:pt x="316" y="0"/>
                    <a:pt x="334" y="0"/>
                  </a:cubicBezTo>
                  <a:cubicBezTo>
                    <a:pt x="351" y="0"/>
                    <a:pt x="365" y="15"/>
                    <a:pt x="365" y="32"/>
                  </a:cubicBezTo>
                  <a:cubicBezTo>
                    <a:pt x="365" y="169"/>
                    <a:pt x="365" y="169"/>
                    <a:pt x="365" y="169"/>
                  </a:cubicBezTo>
                  <a:close/>
                  <a:moveTo>
                    <a:pt x="553" y="169"/>
                  </a:moveTo>
                  <a:cubicBezTo>
                    <a:pt x="553" y="187"/>
                    <a:pt x="539" y="201"/>
                    <a:pt x="521" y="201"/>
                  </a:cubicBezTo>
                  <a:cubicBezTo>
                    <a:pt x="503" y="201"/>
                    <a:pt x="489" y="187"/>
                    <a:pt x="489" y="169"/>
                  </a:cubicBezTo>
                  <a:cubicBezTo>
                    <a:pt x="489" y="144"/>
                    <a:pt x="489" y="144"/>
                    <a:pt x="489" y="144"/>
                  </a:cubicBezTo>
                  <a:cubicBezTo>
                    <a:pt x="403" y="144"/>
                    <a:pt x="403" y="144"/>
                    <a:pt x="403" y="144"/>
                  </a:cubicBezTo>
                  <a:cubicBezTo>
                    <a:pt x="403" y="87"/>
                    <a:pt x="403" y="87"/>
                    <a:pt x="403" y="87"/>
                  </a:cubicBezTo>
                  <a:cubicBezTo>
                    <a:pt x="489" y="87"/>
                    <a:pt x="489" y="87"/>
                    <a:pt x="489" y="87"/>
                  </a:cubicBezTo>
                  <a:cubicBezTo>
                    <a:pt x="489" y="33"/>
                    <a:pt x="489" y="33"/>
                    <a:pt x="489" y="33"/>
                  </a:cubicBezTo>
                  <a:cubicBezTo>
                    <a:pt x="489" y="15"/>
                    <a:pt x="503" y="1"/>
                    <a:pt x="521" y="1"/>
                  </a:cubicBezTo>
                  <a:cubicBezTo>
                    <a:pt x="539" y="1"/>
                    <a:pt x="553" y="15"/>
                    <a:pt x="553" y="33"/>
                  </a:cubicBezTo>
                  <a:cubicBezTo>
                    <a:pt x="553" y="169"/>
                    <a:pt x="553" y="169"/>
                    <a:pt x="553" y="169"/>
                  </a:cubicBezTo>
                  <a:close/>
                </a:path>
              </a:pathLst>
            </a:custGeom>
            <a:solidFill>
              <a:srgbClr val="3341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6"/>
            <p:cNvSpPr>
              <a:spLocks noEditPoints="1"/>
            </p:cNvSpPr>
            <p:nvPr/>
          </p:nvSpPr>
          <p:spPr bwMode="auto">
            <a:xfrm>
              <a:off x="6595224" y="4032725"/>
              <a:ext cx="362075" cy="153973"/>
            </a:xfrm>
            <a:custGeom>
              <a:avLst/>
              <a:gdLst>
                <a:gd name="T0" fmla="*/ 17 w 419"/>
                <a:gd name="T1" fmla="*/ 0 h 178"/>
                <a:gd name="T2" fmla="*/ 84 w 419"/>
                <a:gd name="T3" fmla="*/ 0 h 178"/>
                <a:gd name="T4" fmla="*/ 102 w 419"/>
                <a:gd name="T5" fmla="*/ 18 h 178"/>
                <a:gd name="T6" fmla="*/ 102 w 419"/>
                <a:gd name="T7" fmla="*/ 46 h 178"/>
                <a:gd name="T8" fmla="*/ 84 w 419"/>
                <a:gd name="T9" fmla="*/ 64 h 178"/>
                <a:gd name="T10" fmla="*/ 17 w 419"/>
                <a:gd name="T11" fmla="*/ 64 h 178"/>
                <a:gd name="T12" fmla="*/ 0 w 419"/>
                <a:gd name="T13" fmla="*/ 46 h 178"/>
                <a:gd name="T14" fmla="*/ 0 w 419"/>
                <a:gd name="T15" fmla="*/ 18 h 178"/>
                <a:gd name="T16" fmla="*/ 17 w 419"/>
                <a:gd name="T17" fmla="*/ 0 h 178"/>
                <a:gd name="T18" fmla="*/ 175 w 419"/>
                <a:gd name="T19" fmla="*/ 115 h 178"/>
                <a:gd name="T20" fmla="*/ 245 w 419"/>
                <a:gd name="T21" fmla="*/ 115 h 178"/>
                <a:gd name="T22" fmla="*/ 261 w 419"/>
                <a:gd name="T23" fmla="*/ 131 h 178"/>
                <a:gd name="T24" fmla="*/ 261 w 419"/>
                <a:gd name="T25" fmla="*/ 134 h 178"/>
                <a:gd name="T26" fmla="*/ 245 w 419"/>
                <a:gd name="T27" fmla="*/ 178 h 178"/>
                <a:gd name="T28" fmla="*/ 245 w 419"/>
                <a:gd name="T29" fmla="*/ 178 h 178"/>
                <a:gd name="T30" fmla="*/ 175 w 419"/>
                <a:gd name="T31" fmla="*/ 178 h 178"/>
                <a:gd name="T32" fmla="*/ 159 w 419"/>
                <a:gd name="T33" fmla="*/ 162 h 178"/>
                <a:gd name="T34" fmla="*/ 159 w 419"/>
                <a:gd name="T35" fmla="*/ 131 h 178"/>
                <a:gd name="T36" fmla="*/ 175 w 419"/>
                <a:gd name="T37" fmla="*/ 115 h 178"/>
                <a:gd name="T38" fmla="*/ 16 w 419"/>
                <a:gd name="T39" fmla="*/ 115 h 178"/>
                <a:gd name="T40" fmla="*/ 86 w 419"/>
                <a:gd name="T41" fmla="*/ 115 h 178"/>
                <a:gd name="T42" fmla="*/ 102 w 419"/>
                <a:gd name="T43" fmla="*/ 131 h 178"/>
                <a:gd name="T44" fmla="*/ 102 w 419"/>
                <a:gd name="T45" fmla="*/ 162 h 178"/>
                <a:gd name="T46" fmla="*/ 86 w 419"/>
                <a:gd name="T47" fmla="*/ 178 h 178"/>
                <a:gd name="T48" fmla="*/ 16 w 419"/>
                <a:gd name="T49" fmla="*/ 178 h 178"/>
                <a:gd name="T50" fmla="*/ 0 w 419"/>
                <a:gd name="T51" fmla="*/ 162 h 178"/>
                <a:gd name="T52" fmla="*/ 0 w 419"/>
                <a:gd name="T53" fmla="*/ 131 h 178"/>
                <a:gd name="T54" fmla="*/ 16 w 419"/>
                <a:gd name="T55" fmla="*/ 115 h 178"/>
                <a:gd name="T56" fmla="*/ 334 w 419"/>
                <a:gd name="T57" fmla="*/ 0 h 178"/>
                <a:gd name="T58" fmla="*/ 404 w 419"/>
                <a:gd name="T59" fmla="*/ 0 h 178"/>
                <a:gd name="T60" fmla="*/ 419 w 419"/>
                <a:gd name="T61" fmla="*/ 11 h 178"/>
                <a:gd name="T62" fmla="*/ 321 w 419"/>
                <a:gd name="T63" fmla="*/ 57 h 178"/>
                <a:gd name="T64" fmla="*/ 318 w 419"/>
                <a:gd name="T65" fmla="*/ 48 h 178"/>
                <a:gd name="T66" fmla="*/ 318 w 419"/>
                <a:gd name="T67" fmla="*/ 16 h 178"/>
                <a:gd name="T68" fmla="*/ 334 w 419"/>
                <a:gd name="T69" fmla="*/ 0 h 178"/>
                <a:gd name="T70" fmla="*/ 175 w 419"/>
                <a:gd name="T71" fmla="*/ 0 h 178"/>
                <a:gd name="T72" fmla="*/ 245 w 419"/>
                <a:gd name="T73" fmla="*/ 0 h 178"/>
                <a:gd name="T74" fmla="*/ 261 w 419"/>
                <a:gd name="T75" fmla="*/ 16 h 178"/>
                <a:gd name="T76" fmla="*/ 261 w 419"/>
                <a:gd name="T77" fmla="*/ 48 h 178"/>
                <a:gd name="T78" fmla="*/ 245 w 419"/>
                <a:gd name="T79" fmla="*/ 64 h 178"/>
                <a:gd name="T80" fmla="*/ 175 w 419"/>
                <a:gd name="T81" fmla="*/ 64 h 178"/>
                <a:gd name="T82" fmla="*/ 159 w 419"/>
                <a:gd name="T83" fmla="*/ 48 h 178"/>
                <a:gd name="T84" fmla="*/ 159 w 419"/>
                <a:gd name="T85" fmla="*/ 16 h 178"/>
                <a:gd name="T86" fmla="*/ 175 w 419"/>
                <a:gd name="T87"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9" h="178">
                  <a:moveTo>
                    <a:pt x="17" y="0"/>
                  </a:moveTo>
                  <a:cubicBezTo>
                    <a:pt x="84" y="0"/>
                    <a:pt x="84" y="0"/>
                    <a:pt x="84" y="0"/>
                  </a:cubicBezTo>
                  <a:cubicBezTo>
                    <a:pt x="94" y="0"/>
                    <a:pt x="102" y="8"/>
                    <a:pt x="102" y="18"/>
                  </a:cubicBezTo>
                  <a:cubicBezTo>
                    <a:pt x="102" y="46"/>
                    <a:pt x="102" y="46"/>
                    <a:pt x="102" y="46"/>
                  </a:cubicBezTo>
                  <a:cubicBezTo>
                    <a:pt x="102" y="56"/>
                    <a:pt x="94" y="64"/>
                    <a:pt x="84" y="64"/>
                  </a:cubicBezTo>
                  <a:cubicBezTo>
                    <a:pt x="17" y="64"/>
                    <a:pt x="17" y="64"/>
                    <a:pt x="17" y="64"/>
                  </a:cubicBezTo>
                  <a:cubicBezTo>
                    <a:pt x="8" y="64"/>
                    <a:pt x="0" y="56"/>
                    <a:pt x="0" y="46"/>
                  </a:cubicBezTo>
                  <a:cubicBezTo>
                    <a:pt x="0" y="18"/>
                    <a:pt x="0" y="18"/>
                    <a:pt x="0" y="18"/>
                  </a:cubicBezTo>
                  <a:cubicBezTo>
                    <a:pt x="0" y="8"/>
                    <a:pt x="8" y="0"/>
                    <a:pt x="17" y="0"/>
                  </a:cubicBezTo>
                  <a:close/>
                  <a:moveTo>
                    <a:pt x="175" y="115"/>
                  </a:moveTo>
                  <a:cubicBezTo>
                    <a:pt x="245" y="115"/>
                    <a:pt x="245" y="115"/>
                    <a:pt x="245" y="115"/>
                  </a:cubicBezTo>
                  <a:cubicBezTo>
                    <a:pt x="253" y="115"/>
                    <a:pt x="261" y="122"/>
                    <a:pt x="261" y="131"/>
                  </a:cubicBezTo>
                  <a:cubicBezTo>
                    <a:pt x="261" y="134"/>
                    <a:pt x="261" y="134"/>
                    <a:pt x="261" y="134"/>
                  </a:cubicBezTo>
                  <a:cubicBezTo>
                    <a:pt x="254" y="148"/>
                    <a:pt x="249" y="163"/>
                    <a:pt x="245" y="178"/>
                  </a:cubicBezTo>
                  <a:cubicBezTo>
                    <a:pt x="245" y="178"/>
                    <a:pt x="245" y="178"/>
                    <a:pt x="245" y="178"/>
                  </a:cubicBezTo>
                  <a:cubicBezTo>
                    <a:pt x="175" y="178"/>
                    <a:pt x="175" y="178"/>
                    <a:pt x="175" y="178"/>
                  </a:cubicBezTo>
                  <a:cubicBezTo>
                    <a:pt x="166" y="178"/>
                    <a:pt x="159" y="171"/>
                    <a:pt x="159" y="162"/>
                  </a:cubicBezTo>
                  <a:cubicBezTo>
                    <a:pt x="159" y="131"/>
                    <a:pt x="159" y="131"/>
                    <a:pt x="159" y="131"/>
                  </a:cubicBezTo>
                  <a:cubicBezTo>
                    <a:pt x="159" y="122"/>
                    <a:pt x="166" y="115"/>
                    <a:pt x="175" y="115"/>
                  </a:cubicBezTo>
                  <a:close/>
                  <a:moveTo>
                    <a:pt x="16" y="115"/>
                  </a:moveTo>
                  <a:cubicBezTo>
                    <a:pt x="86" y="115"/>
                    <a:pt x="86" y="115"/>
                    <a:pt x="86" y="115"/>
                  </a:cubicBezTo>
                  <a:cubicBezTo>
                    <a:pt x="95" y="115"/>
                    <a:pt x="102" y="122"/>
                    <a:pt x="102" y="131"/>
                  </a:cubicBezTo>
                  <a:cubicBezTo>
                    <a:pt x="102" y="162"/>
                    <a:pt x="102" y="162"/>
                    <a:pt x="102" y="162"/>
                  </a:cubicBezTo>
                  <a:cubicBezTo>
                    <a:pt x="102" y="171"/>
                    <a:pt x="95" y="178"/>
                    <a:pt x="86" y="178"/>
                  </a:cubicBezTo>
                  <a:cubicBezTo>
                    <a:pt x="16" y="178"/>
                    <a:pt x="16" y="178"/>
                    <a:pt x="16" y="178"/>
                  </a:cubicBezTo>
                  <a:cubicBezTo>
                    <a:pt x="7" y="178"/>
                    <a:pt x="0" y="171"/>
                    <a:pt x="0" y="162"/>
                  </a:cubicBezTo>
                  <a:cubicBezTo>
                    <a:pt x="0" y="131"/>
                    <a:pt x="0" y="131"/>
                    <a:pt x="0" y="131"/>
                  </a:cubicBezTo>
                  <a:cubicBezTo>
                    <a:pt x="0" y="122"/>
                    <a:pt x="7" y="115"/>
                    <a:pt x="16" y="115"/>
                  </a:cubicBezTo>
                  <a:close/>
                  <a:moveTo>
                    <a:pt x="334" y="0"/>
                  </a:moveTo>
                  <a:cubicBezTo>
                    <a:pt x="404" y="0"/>
                    <a:pt x="404" y="0"/>
                    <a:pt x="404" y="0"/>
                  </a:cubicBezTo>
                  <a:cubicBezTo>
                    <a:pt x="411" y="0"/>
                    <a:pt x="417" y="5"/>
                    <a:pt x="419" y="11"/>
                  </a:cubicBezTo>
                  <a:cubicBezTo>
                    <a:pt x="383" y="18"/>
                    <a:pt x="349" y="34"/>
                    <a:pt x="321" y="57"/>
                  </a:cubicBezTo>
                  <a:cubicBezTo>
                    <a:pt x="319" y="55"/>
                    <a:pt x="318" y="51"/>
                    <a:pt x="318" y="48"/>
                  </a:cubicBezTo>
                  <a:cubicBezTo>
                    <a:pt x="318" y="16"/>
                    <a:pt x="318" y="16"/>
                    <a:pt x="318" y="16"/>
                  </a:cubicBezTo>
                  <a:cubicBezTo>
                    <a:pt x="318" y="7"/>
                    <a:pt x="325" y="0"/>
                    <a:pt x="334" y="0"/>
                  </a:cubicBezTo>
                  <a:close/>
                  <a:moveTo>
                    <a:pt x="175" y="0"/>
                  </a:moveTo>
                  <a:cubicBezTo>
                    <a:pt x="245" y="0"/>
                    <a:pt x="245" y="0"/>
                    <a:pt x="245" y="0"/>
                  </a:cubicBezTo>
                  <a:cubicBezTo>
                    <a:pt x="253" y="0"/>
                    <a:pt x="261" y="7"/>
                    <a:pt x="261" y="16"/>
                  </a:cubicBezTo>
                  <a:cubicBezTo>
                    <a:pt x="261" y="48"/>
                    <a:pt x="261" y="48"/>
                    <a:pt x="261" y="48"/>
                  </a:cubicBezTo>
                  <a:cubicBezTo>
                    <a:pt x="261" y="57"/>
                    <a:pt x="253" y="64"/>
                    <a:pt x="245" y="64"/>
                  </a:cubicBezTo>
                  <a:cubicBezTo>
                    <a:pt x="175" y="64"/>
                    <a:pt x="175" y="64"/>
                    <a:pt x="175" y="64"/>
                  </a:cubicBezTo>
                  <a:cubicBezTo>
                    <a:pt x="166" y="64"/>
                    <a:pt x="159" y="57"/>
                    <a:pt x="159" y="48"/>
                  </a:cubicBezTo>
                  <a:cubicBezTo>
                    <a:pt x="159" y="16"/>
                    <a:pt x="159" y="16"/>
                    <a:pt x="159" y="16"/>
                  </a:cubicBezTo>
                  <a:cubicBezTo>
                    <a:pt x="159" y="7"/>
                    <a:pt x="166" y="0"/>
                    <a:pt x="175"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7"/>
            <p:cNvSpPr>
              <a:spLocks noEditPoints="1"/>
            </p:cNvSpPr>
            <p:nvPr/>
          </p:nvSpPr>
          <p:spPr bwMode="auto">
            <a:xfrm>
              <a:off x="6826001" y="4063081"/>
              <a:ext cx="340497" cy="340497"/>
            </a:xfrm>
            <a:custGeom>
              <a:avLst/>
              <a:gdLst>
                <a:gd name="T0" fmla="*/ 197 w 394"/>
                <a:gd name="T1" fmla="*/ 57 h 394"/>
                <a:gd name="T2" fmla="*/ 98 w 394"/>
                <a:gd name="T3" fmla="*/ 98 h 394"/>
                <a:gd name="T4" fmla="*/ 57 w 394"/>
                <a:gd name="T5" fmla="*/ 197 h 394"/>
                <a:gd name="T6" fmla="*/ 98 w 394"/>
                <a:gd name="T7" fmla="*/ 296 h 394"/>
                <a:gd name="T8" fmla="*/ 197 w 394"/>
                <a:gd name="T9" fmla="*/ 337 h 394"/>
                <a:gd name="T10" fmla="*/ 296 w 394"/>
                <a:gd name="T11" fmla="*/ 296 h 394"/>
                <a:gd name="T12" fmla="*/ 337 w 394"/>
                <a:gd name="T13" fmla="*/ 197 h 394"/>
                <a:gd name="T14" fmla="*/ 296 w 394"/>
                <a:gd name="T15" fmla="*/ 98 h 394"/>
                <a:gd name="T16" fmla="*/ 197 w 394"/>
                <a:gd name="T17" fmla="*/ 57 h 394"/>
                <a:gd name="T18" fmla="*/ 58 w 394"/>
                <a:gd name="T19" fmla="*/ 58 h 394"/>
                <a:gd name="T20" fmla="*/ 197 w 394"/>
                <a:gd name="T21" fmla="*/ 0 h 394"/>
                <a:gd name="T22" fmla="*/ 336 w 394"/>
                <a:gd name="T23" fmla="*/ 58 h 394"/>
                <a:gd name="T24" fmla="*/ 394 w 394"/>
                <a:gd name="T25" fmla="*/ 197 h 394"/>
                <a:gd name="T26" fmla="*/ 336 w 394"/>
                <a:gd name="T27" fmla="*/ 336 h 394"/>
                <a:gd name="T28" fmla="*/ 197 w 394"/>
                <a:gd name="T29" fmla="*/ 394 h 394"/>
                <a:gd name="T30" fmla="*/ 58 w 394"/>
                <a:gd name="T31" fmla="*/ 336 h 394"/>
                <a:gd name="T32" fmla="*/ 0 w 394"/>
                <a:gd name="T33" fmla="*/ 197 h 394"/>
                <a:gd name="T34" fmla="*/ 58 w 394"/>
                <a:gd name="T35" fmla="*/ 58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4" h="394">
                  <a:moveTo>
                    <a:pt x="197" y="57"/>
                  </a:moveTo>
                  <a:cubicBezTo>
                    <a:pt x="158" y="57"/>
                    <a:pt x="123" y="73"/>
                    <a:pt x="98" y="98"/>
                  </a:cubicBezTo>
                  <a:cubicBezTo>
                    <a:pt x="73" y="124"/>
                    <a:pt x="57" y="158"/>
                    <a:pt x="57" y="197"/>
                  </a:cubicBezTo>
                  <a:cubicBezTo>
                    <a:pt x="57" y="236"/>
                    <a:pt x="73" y="271"/>
                    <a:pt x="98" y="296"/>
                  </a:cubicBezTo>
                  <a:cubicBezTo>
                    <a:pt x="123" y="321"/>
                    <a:pt x="158" y="337"/>
                    <a:pt x="197" y="337"/>
                  </a:cubicBezTo>
                  <a:cubicBezTo>
                    <a:pt x="236" y="337"/>
                    <a:pt x="270" y="321"/>
                    <a:pt x="296" y="296"/>
                  </a:cubicBezTo>
                  <a:cubicBezTo>
                    <a:pt x="321" y="271"/>
                    <a:pt x="337" y="236"/>
                    <a:pt x="337" y="197"/>
                  </a:cubicBezTo>
                  <a:cubicBezTo>
                    <a:pt x="337" y="158"/>
                    <a:pt x="321" y="124"/>
                    <a:pt x="296" y="98"/>
                  </a:cubicBezTo>
                  <a:cubicBezTo>
                    <a:pt x="270" y="73"/>
                    <a:pt x="236" y="57"/>
                    <a:pt x="197" y="57"/>
                  </a:cubicBezTo>
                  <a:close/>
                  <a:moveTo>
                    <a:pt x="58" y="58"/>
                  </a:moveTo>
                  <a:cubicBezTo>
                    <a:pt x="93" y="22"/>
                    <a:pt x="143" y="0"/>
                    <a:pt x="197" y="0"/>
                  </a:cubicBezTo>
                  <a:cubicBezTo>
                    <a:pt x="251" y="0"/>
                    <a:pt x="301" y="22"/>
                    <a:pt x="336" y="58"/>
                  </a:cubicBezTo>
                  <a:cubicBezTo>
                    <a:pt x="372" y="93"/>
                    <a:pt x="394" y="143"/>
                    <a:pt x="394" y="197"/>
                  </a:cubicBezTo>
                  <a:cubicBezTo>
                    <a:pt x="394" y="252"/>
                    <a:pt x="372" y="301"/>
                    <a:pt x="336" y="336"/>
                  </a:cubicBezTo>
                  <a:cubicBezTo>
                    <a:pt x="301" y="372"/>
                    <a:pt x="251" y="394"/>
                    <a:pt x="197" y="394"/>
                  </a:cubicBezTo>
                  <a:cubicBezTo>
                    <a:pt x="143" y="394"/>
                    <a:pt x="93" y="372"/>
                    <a:pt x="58" y="336"/>
                  </a:cubicBezTo>
                  <a:cubicBezTo>
                    <a:pt x="22" y="301"/>
                    <a:pt x="0" y="252"/>
                    <a:pt x="0" y="197"/>
                  </a:cubicBezTo>
                  <a:cubicBezTo>
                    <a:pt x="0" y="143"/>
                    <a:pt x="22" y="93"/>
                    <a:pt x="58" y="58"/>
                  </a:cubicBezTo>
                  <a:close/>
                </a:path>
              </a:pathLst>
            </a:custGeom>
            <a:solidFill>
              <a:srgbClr val="3341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8"/>
            <p:cNvSpPr>
              <a:spLocks/>
            </p:cNvSpPr>
            <p:nvPr/>
          </p:nvSpPr>
          <p:spPr bwMode="auto">
            <a:xfrm>
              <a:off x="6923651" y="4160731"/>
              <a:ext cx="99479" cy="100211"/>
            </a:xfrm>
            <a:custGeom>
              <a:avLst/>
              <a:gdLst>
                <a:gd name="T0" fmla="*/ 55 w 115"/>
                <a:gd name="T1" fmla="*/ 83 h 116"/>
                <a:gd name="T2" fmla="*/ 64 w 115"/>
                <a:gd name="T3" fmla="*/ 104 h 116"/>
                <a:gd name="T4" fmla="*/ 104 w 115"/>
                <a:gd name="T5" fmla="*/ 104 h 116"/>
                <a:gd name="T6" fmla="*/ 104 w 115"/>
                <a:gd name="T7" fmla="*/ 64 h 116"/>
                <a:gd name="T8" fmla="*/ 82 w 115"/>
                <a:gd name="T9" fmla="*/ 56 h 116"/>
                <a:gd name="T10" fmla="*/ 34 w 115"/>
                <a:gd name="T11" fmla="*/ 8 h 116"/>
                <a:gd name="T12" fmla="*/ 8 w 115"/>
                <a:gd name="T13" fmla="*/ 8 h 116"/>
                <a:gd name="T14" fmla="*/ 8 w 115"/>
                <a:gd name="T15" fmla="*/ 35 h 116"/>
                <a:gd name="T16" fmla="*/ 55 w 115"/>
                <a:gd name="T17" fmla="*/ 8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6">
                  <a:moveTo>
                    <a:pt x="55" y="83"/>
                  </a:moveTo>
                  <a:cubicBezTo>
                    <a:pt x="55" y="90"/>
                    <a:pt x="58" y="98"/>
                    <a:pt x="64" y="104"/>
                  </a:cubicBezTo>
                  <a:cubicBezTo>
                    <a:pt x="75" y="116"/>
                    <a:pt x="93" y="116"/>
                    <a:pt x="104" y="104"/>
                  </a:cubicBezTo>
                  <a:cubicBezTo>
                    <a:pt x="115" y="93"/>
                    <a:pt x="115" y="75"/>
                    <a:pt x="104" y="64"/>
                  </a:cubicBezTo>
                  <a:cubicBezTo>
                    <a:pt x="98" y="58"/>
                    <a:pt x="90" y="55"/>
                    <a:pt x="82" y="56"/>
                  </a:cubicBezTo>
                  <a:cubicBezTo>
                    <a:pt x="34" y="8"/>
                    <a:pt x="34" y="8"/>
                    <a:pt x="34" y="8"/>
                  </a:cubicBezTo>
                  <a:cubicBezTo>
                    <a:pt x="27" y="0"/>
                    <a:pt x="15" y="0"/>
                    <a:pt x="8" y="8"/>
                  </a:cubicBezTo>
                  <a:cubicBezTo>
                    <a:pt x="0" y="15"/>
                    <a:pt x="0" y="27"/>
                    <a:pt x="8" y="35"/>
                  </a:cubicBezTo>
                  <a:cubicBezTo>
                    <a:pt x="55" y="83"/>
                    <a:pt x="55" y="83"/>
                    <a:pt x="55" y="83"/>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 name="组合 57"/>
          <p:cNvGrpSpPr/>
          <p:nvPr/>
        </p:nvGrpSpPr>
        <p:grpSpPr>
          <a:xfrm>
            <a:off x="4467605" y="2758807"/>
            <a:ext cx="403926" cy="383693"/>
            <a:chOff x="5099014" y="3772690"/>
            <a:chExt cx="591389" cy="561764"/>
          </a:xfrm>
        </p:grpSpPr>
        <p:sp>
          <p:nvSpPr>
            <p:cNvPr id="59" name="Freeform 14"/>
            <p:cNvSpPr>
              <a:spLocks/>
            </p:cNvSpPr>
            <p:nvPr/>
          </p:nvSpPr>
          <p:spPr bwMode="auto">
            <a:xfrm>
              <a:off x="5099014" y="3772690"/>
              <a:ext cx="591389" cy="561764"/>
            </a:xfrm>
            <a:custGeom>
              <a:avLst/>
              <a:gdLst>
                <a:gd name="T0" fmla="*/ 359 w 684"/>
                <a:gd name="T1" fmla="*/ 57 h 650"/>
                <a:gd name="T2" fmla="*/ 331 w 684"/>
                <a:gd name="T3" fmla="*/ 28 h 650"/>
                <a:gd name="T4" fmla="*/ 360 w 684"/>
                <a:gd name="T5" fmla="*/ 0 h 650"/>
                <a:gd name="T6" fmla="*/ 360 w 684"/>
                <a:gd name="T7" fmla="*/ 0 h 650"/>
                <a:gd name="T8" fmla="*/ 360 w 684"/>
                <a:gd name="T9" fmla="*/ 0 h 650"/>
                <a:gd name="T10" fmla="*/ 360 w 684"/>
                <a:gd name="T11" fmla="*/ 0 h 650"/>
                <a:gd name="T12" fmla="*/ 361 w 684"/>
                <a:gd name="T13" fmla="*/ 0 h 650"/>
                <a:gd name="T14" fmla="*/ 361 w 684"/>
                <a:gd name="T15" fmla="*/ 0 h 650"/>
                <a:gd name="T16" fmla="*/ 589 w 684"/>
                <a:gd name="T17" fmla="*/ 95 h 650"/>
                <a:gd name="T18" fmla="*/ 684 w 684"/>
                <a:gd name="T19" fmla="*/ 325 h 650"/>
                <a:gd name="T20" fmla="*/ 589 w 684"/>
                <a:gd name="T21" fmla="*/ 554 h 650"/>
                <a:gd name="T22" fmla="*/ 359 w 684"/>
                <a:gd name="T23" fmla="*/ 650 h 650"/>
                <a:gd name="T24" fmla="*/ 130 w 684"/>
                <a:gd name="T25" fmla="*/ 554 h 650"/>
                <a:gd name="T26" fmla="*/ 34 w 684"/>
                <a:gd name="T27" fmla="*/ 325 h 650"/>
                <a:gd name="T28" fmla="*/ 43 w 684"/>
                <a:gd name="T29" fmla="*/ 253 h 650"/>
                <a:gd name="T30" fmla="*/ 56 w 684"/>
                <a:gd name="T31" fmla="*/ 210 h 650"/>
                <a:gd name="T32" fmla="*/ 15 w 684"/>
                <a:gd name="T33" fmla="*/ 193 h 650"/>
                <a:gd name="T34" fmla="*/ 5 w 684"/>
                <a:gd name="T35" fmla="*/ 187 h 650"/>
                <a:gd name="T36" fmla="*/ 1 w 684"/>
                <a:gd name="T37" fmla="*/ 176 h 650"/>
                <a:gd name="T38" fmla="*/ 2 w 684"/>
                <a:gd name="T39" fmla="*/ 165 h 650"/>
                <a:gd name="T40" fmla="*/ 9 w 684"/>
                <a:gd name="T41" fmla="*/ 155 h 650"/>
                <a:gd name="T42" fmla="*/ 124 w 684"/>
                <a:gd name="T43" fmla="*/ 66 h 650"/>
                <a:gd name="T44" fmla="*/ 134 w 684"/>
                <a:gd name="T45" fmla="*/ 61 h 650"/>
                <a:gd name="T46" fmla="*/ 146 w 684"/>
                <a:gd name="T47" fmla="*/ 63 h 650"/>
                <a:gd name="T48" fmla="*/ 155 w 684"/>
                <a:gd name="T49" fmla="*/ 70 h 650"/>
                <a:gd name="T50" fmla="*/ 159 w 684"/>
                <a:gd name="T51" fmla="*/ 80 h 650"/>
                <a:gd name="T52" fmla="*/ 180 w 684"/>
                <a:gd name="T53" fmla="*/ 224 h 650"/>
                <a:gd name="T54" fmla="*/ 178 w 684"/>
                <a:gd name="T55" fmla="*/ 236 h 650"/>
                <a:gd name="T56" fmla="*/ 171 w 684"/>
                <a:gd name="T57" fmla="*/ 245 h 650"/>
                <a:gd name="T58" fmla="*/ 161 w 684"/>
                <a:gd name="T59" fmla="*/ 249 h 650"/>
                <a:gd name="T60" fmla="*/ 149 w 684"/>
                <a:gd name="T61" fmla="*/ 248 h 650"/>
                <a:gd name="T62" fmla="*/ 108 w 684"/>
                <a:gd name="T63" fmla="*/ 231 h 650"/>
                <a:gd name="T64" fmla="*/ 98 w 684"/>
                <a:gd name="T65" fmla="*/ 266 h 650"/>
                <a:gd name="T66" fmla="*/ 92 w 684"/>
                <a:gd name="T67" fmla="*/ 325 h 650"/>
                <a:gd name="T68" fmla="*/ 170 w 684"/>
                <a:gd name="T69" fmla="*/ 514 h 650"/>
                <a:gd name="T70" fmla="*/ 359 w 684"/>
                <a:gd name="T71" fmla="*/ 592 h 650"/>
                <a:gd name="T72" fmla="*/ 549 w 684"/>
                <a:gd name="T73" fmla="*/ 514 h 650"/>
                <a:gd name="T74" fmla="*/ 627 w 684"/>
                <a:gd name="T75" fmla="*/ 325 h 650"/>
                <a:gd name="T76" fmla="*/ 549 w 684"/>
                <a:gd name="T77" fmla="*/ 136 h 650"/>
                <a:gd name="T78" fmla="*/ 360 w 684"/>
                <a:gd name="T79" fmla="*/ 57 h 650"/>
                <a:gd name="T80" fmla="*/ 360 w 684"/>
                <a:gd name="T81" fmla="*/ 57 h 650"/>
                <a:gd name="T82" fmla="*/ 360 w 684"/>
                <a:gd name="T83" fmla="*/ 57 h 650"/>
                <a:gd name="T84" fmla="*/ 360 w 684"/>
                <a:gd name="T85" fmla="*/ 57 h 650"/>
                <a:gd name="T86" fmla="*/ 359 w 684"/>
                <a:gd name="T87" fmla="*/ 5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4" h="650">
                  <a:moveTo>
                    <a:pt x="359" y="57"/>
                  </a:moveTo>
                  <a:cubicBezTo>
                    <a:pt x="343" y="57"/>
                    <a:pt x="331" y="44"/>
                    <a:pt x="331" y="28"/>
                  </a:cubicBezTo>
                  <a:cubicBezTo>
                    <a:pt x="331" y="13"/>
                    <a:pt x="344" y="0"/>
                    <a:pt x="360" y="0"/>
                  </a:cubicBezTo>
                  <a:cubicBezTo>
                    <a:pt x="360" y="0"/>
                    <a:pt x="360" y="0"/>
                    <a:pt x="360" y="0"/>
                  </a:cubicBezTo>
                  <a:cubicBezTo>
                    <a:pt x="360" y="0"/>
                    <a:pt x="360" y="0"/>
                    <a:pt x="360" y="0"/>
                  </a:cubicBezTo>
                  <a:cubicBezTo>
                    <a:pt x="360" y="0"/>
                    <a:pt x="360" y="0"/>
                    <a:pt x="360" y="0"/>
                  </a:cubicBezTo>
                  <a:cubicBezTo>
                    <a:pt x="361" y="0"/>
                    <a:pt x="361" y="0"/>
                    <a:pt x="361" y="0"/>
                  </a:cubicBezTo>
                  <a:cubicBezTo>
                    <a:pt x="361" y="0"/>
                    <a:pt x="361" y="0"/>
                    <a:pt x="361" y="0"/>
                  </a:cubicBezTo>
                  <a:cubicBezTo>
                    <a:pt x="450" y="0"/>
                    <a:pt x="531" y="37"/>
                    <a:pt x="589" y="95"/>
                  </a:cubicBezTo>
                  <a:cubicBezTo>
                    <a:pt x="648" y="154"/>
                    <a:pt x="684" y="235"/>
                    <a:pt x="684" y="325"/>
                  </a:cubicBezTo>
                  <a:cubicBezTo>
                    <a:pt x="684" y="414"/>
                    <a:pt x="648" y="496"/>
                    <a:pt x="589" y="554"/>
                  </a:cubicBezTo>
                  <a:cubicBezTo>
                    <a:pt x="530" y="613"/>
                    <a:pt x="449" y="650"/>
                    <a:pt x="359" y="650"/>
                  </a:cubicBezTo>
                  <a:cubicBezTo>
                    <a:pt x="270" y="650"/>
                    <a:pt x="188" y="613"/>
                    <a:pt x="130" y="554"/>
                  </a:cubicBezTo>
                  <a:cubicBezTo>
                    <a:pt x="71" y="496"/>
                    <a:pt x="34" y="414"/>
                    <a:pt x="34" y="325"/>
                  </a:cubicBezTo>
                  <a:cubicBezTo>
                    <a:pt x="34" y="301"/>
                    <a:pt x="37" y="277"/>
                    <a:pt x="43" y="253"/>
                  </a:cubicBezTo>
                  <a:cubicBezTo>
                    <a:pt x="46" y="238"/>
                    <a:pt x="50" y="224"/>
                    <a:pt x="56" y="210"/>
                  </a:cubicBezTo>
                  <a:cubicBezTo>
                    <a:pt x="15" y="193"/>
                    <a:pt x="15" y="193"/>
                    <a:pt x="15" y="193"/>
                  </a:cubicBezTo>
                  <a:cubicBezTo>
                    <a:pt x="11" y="192"/>
                    <a:pt x="8" y="190"/>
                    <a:pt x="5" y="187"/>
                  </a:cubicBezTo>
                  <a:cubicBezTo>
                    <a:pt x="3" y="183"/>
                    <a:pt x="1" y="180"/>
                    <a:pt x="1" y="176"/>
                  </a:cubicBezTo>
                  <a:cubicBezTo>
                    <a:pt x="0" y="172"/>
                    <a:pt x="1" y="168"/>
                    <a:pt x="2" y="165"/>
                  </a:cubicBezTo>
                  <a:cubicBezTo>
                    <a:pt x="4" y="161"/>
                    <a:pt x="6" y="158"/>
                    <a:pt x="9" y="155"/>
                  </a:cubicBezTo>
                  <a:cubicBezTo>
                    <a:pt x="124" y="66"/>
                    <a:pt x="124" y="66"/>
                    <a:pt x="124" y="66"/>
                  </a:cubicBezTo>
                  <a:cubicBezTo>
                    <a:pt x="127" y="63"/>
                    <a:pt x="131" y="62"/>
                    <a:pt x="134" y="61"/>
                  </a:cubicBezTo>
                  <a:cubicBezTo>
                    <a:pt x="138" y="61"/>
                    <a:pt x="142" y="61"/>
                    <a:pt x="146" y="63"/>
                  </a:cubicBezTo>
                  <a:cubicBezTo>
                    <a:pt x="149" y="64"/>
                    <a:pt x="153" y="67"/>
                    <a:pt x="155" y="70"/>
                  </a:cubicBezTo>
                  <a:cubicBezTo>
                    <a:pt x="157" y="73"/>
                    <a:pt x="159" y="76"/>
                    <a:pt x="159" y="80"/>
                  </a:cubicBezTo>
                  <a:cubicBezTo>
                    <a:pt x="180" y="224"/>
                    <a:pt x="180" y="224"/>
                    <a:pt x="180" y="224"/>
                  </a:cubicBezTo>
                  <a:cubicBezTo>
                    <a:pt x="180" y="228"/>
                    <a:pt x="180" y="232"/>
                    <a:pt x="178" y="236"/>
                  </a:cubicBezTo>
                  <a:cubicBezTo>
                    <a:pt x="177" y="239"/>
                    <a:pt x="175" y="242"/>
                    <a:pt x="171" y="245"/>
                  </a:cubicBezTo>
                  <a:cubicBezTo>
                    <a:pt x="168" y="247"/>
                    <a:pt x="165" y="249"/>
                    <a:pt x="161" y="249"/>
                  </a:cubicBezTo>
                  <a:cubicBezTo>
                    <a:pt x="157" y="250"/>
                    <a:pt x="153" y="249"/>
                    <a:pt x="149" y="248"/>
                  </a:cubicBezTo>
                  <a:cubicBezTo>
                    <a:pt x="108" y="231"/>
                    <a:pt x="108" y="231"/>
                    <a:pt x="108" y="231"/>
                  </a:cubicBezTo>
                  <a:cubicBezTo>
                    <a:pt x="104" y="243"/>
                    <a:pt x="101" y="254"/>
                    <a:pt x="98" y="266"/>
                  </a:cubicBezTo>
                  <a:cubicBezTo>
                    <a:pt x="94" y="285"/>
                    <a:pt x="92" y="305"/>
                    <a:pt x="92" y="325"/>
                  </a:cubicBezTo>
                  <a:cubicBezTo>
                    <a:pt x="92" y="399"/>
                    <a:pt x="122" y="466"/>
                    <a:pt x="170" y="514"/>
                  </a:cubicBezTo>
                  <a:cubicBezTo>
                    <a:pt x="219" y="562"/>
                    <a:pt x="285" y="592"/>
                    <a:pt x="359" y="592"/>
                  </a:cubicBezTo>
                  <a:cubicBezTo>
                    <a:pt x="433" y="592"/>
                    <a:pt x="500" y="562"/>
                    <a:pt x="549" y="514"/>
                  </a:cubicBezTo>
                  <a:cubicBezTo>
                    <a:pt x="597" y="466"/>
                    <a:pt x="627" y="399"/>
                    <a:pt x="627" y="325"/>
                  </a:cubicBezTo>
                  <a:cubicBezTo>
                    <a:pt x="627" y="251"/>
                    <a:pt x="597" y="184"/>
                    <a:pt x="549" y="136"/>
                  </a:cubicBezTo>
                  <a:cubicBezTo>
                    <a:pt x="501" y="87"/>
                    <a:pt x="434" y="57"/>
                    <a:pt x="360" y="57"/>
                  </a:cubicBezTo>
                  <a:cubicBezTo>
                    <a:pt x="360" y="57"/>
                    <a:pt x="360" y="57"/>
                    <a:pt x="360" y="57"/>
                  </a:cubicBezTo>
                  <a:cubicBezTo>
                    <a:pt x="360" y="57"/>
                    <a:pt x="360" y="57"/>
                    <a:pt x="360" y="57"/>
                  </a:cubicBezTo>
                  <a:cubicBezTo>
                    <a:pt x="360" y="57"/>
                    <a:pt x="360" y="57"/>
                    <a:pt x="360" y="57"/>
                  </a:cubicBezTo>
                  <a:cubicBezTo>
                    <a:pt x="359" y="57"/>
                    <a:pt x="359" y="57"/>
                    <a:pt x="359" y="57"/>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15"/>
            <p:cNvSpPr>
              <a:spLocks noEditPoints="1"/>
            </p:cNvSpPr>
            <p:nvPr/>
          </p:nvSpPr>
          <p:spPr bwMode="auto">
            <a:xfrm>
              <a:off x="5268348" y="3850225"/>
              <a:ext cx="217976" cy="344885"/>
            </a:xfrm>
            <a:custGeom>
              <a:avLst/>
              <a:gdLst>
                <a:gd name="T0" fmla="*/ 51 w 252"/>
                <a:gd name="T1" fmla="*/ 388 h 399"/>
                <a:gd name="T2" fmla="*/ 11 w 252"/>
                <a:gd name="T3" fmla="*/ 388 h 399"/>
                <a:gd name="T4" fmla="*/ 11 w 252"/>
                <a:gd name="T5" fmla="*/ 347 h 399"/>
                <a:gd name="T6" fmla="*/ 84 w 252"/>
                <a:gd name="T7" fmla="*/ 274 h 399"/>
                <a:gd name="T8" fmla="*/ 75 w 252"/>
                <a:gd name="T9" fmla="*/ 235 h 399"/>
                <a:gd name="T10" fmla="*/ 101 w 252"/>
                <a:gd name="T11" fmla="*/ 172 h 399"/>
                <a:gd name="T12" fmla="*/ 144 w 252"/>
                <a:gd name="T13" fmla="*/ 149 h 399"/>
                <a:gd name="T14" fmla="*/ 144 w 252"/>
                <a:gd name="T15" fmla="*/ 19 h 399"/>
                <a:gd name="T16" fmla="*/ 163 w 252"/>
                <a:gd name="T17" fmla="*/ 0 h 399"/>
                <a:gd name="T18" fmla="*/ 183 w 252"/>
                <a:gd name="T19" fmla="*/ 19 h 399"/>
                <a:gd name="T20" fmla="*/ 183 w 252"/>
                <a:gd name="T21" fmla="*/ 149 h 399"/>
                <a:gd name="T22" fmla="*/ 226 w 252"/>
                <a:gd name="T23" fmla="*/ 172 h 399"/>
                <a:gd name="T24" fmla="*/ 252 w 252"/>
                <a:gd name="T25" fmla="*/ 235 h 399"/>
                <a:gd name="T26" fmla="*/ 226 w 252"/>
                <a:gd name="T27" fmla="*/ 297 h 399"/>
                <a:gd name="T28" fmla="*/ 163 w 252"/>
                <a:gd name="T29" fmla="*/ 323 h 399"/>
                <a:gd name="T30" fmla="*/ 125 w 252"/>
                <a:gd name="T31" fmla="*/ 314 h 399"/>
                <a:gd name="T32" fmla="*/ 51 w 252"/>
                <a:gd name="T33" fmla="*/ 388 h 399"/>
                <a:gd name="T34" fmla="*/ 190 w 252"/>
                <a:gd name="T35" fmla="*/ 208 h 399"/>
                <a:gd name="T36" fmla="*/ 163 w 252"/>
                <a:gd name="T37" fmla="*/ 197 h 399"/>
                <a:gd name="T38" fmla="*/ 137 w 252"/>
                <a:gd name="T39" fmla="*/ 208 h 399"/>
                <a:gd name="T40" fmla="*/ 126 w 252"/>
                <a:gd name="T41" fmla="*/ 235 h 399"/>
                <a:gd name="T42" fmla="*/ 137 w 252"/>
                <a:gd name="T43" fmla="*/ 261 h 399"/>
                <a:gd name="T44" fmla="*/ 163 w 252"/>
                <a:gd name="T45" fmla="*/ 272 h 399"/>
                <a:gd name="T46" fmla="*/ 190 w 252"/>
                <a:gd name="T47" fmla="*/ 261 h 399"/>
                <a:gd name="T48" fmla="*/ 201 w 252"/>
                <a:gd name="T49" fmla="*/ 235 h 399"/>
                <a:gd name="T50" fmla="*/ 190 w 252"/>
                <a:gd name="T51" fmla="*/ 2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2" h="399">
                  <a:moveTo>
                    <a:pt x="51" y="388"/>
                  </a:moveTo>
                  <a:cubicBezTo>
                    <a:pt x="40" y="399"/>
                    <a:pt x="22" y="399"/>
                    <a:pt x="11" y="388"/>
                  </a:cubicBezTo>
                  <a:cubicBezTo>
                    <a:pt x="0" y="377"/>
                    <a:pt x="0" y="359"/>
                    <a:pt x="11" y="347"/>
                  </a:cubicBezTo>
                  <a:cubicBezTo>
                    <a:pt x="84" y="274"/>
                    <a:pt x="84" y="274"/>
                    <a:pt x="84" y="274"/>
                  </a:cubicBezTo>
                  <a:cubicBezTo>
                    <a:pt x="78" y="262"/>
                    <a:pt x="75" y="249"/>
                    <a:pt x="75" y="235"/>
                  </a:cubicBezTo>
                  <a:cubicBezTo>
                    <a:pt x="75" y="210"/>
                    <a:pt x="85" y="188"/>
                    <a:pt x="101" y="172"/>
                  </a:cubicBezTo>
                  <a:cubicBezTo>
                    <a:pt x="113" y="161"/>
                    <a:pt x="128" y="152"/>
                    <a:pt x="144" y="149"/>
                  </a:cubicBezTo>
                  <a:cubicBezTo>
                    <a:pt x="144" y="19"/>
                    <a:pt x="144" y="19"/>
                    <a:pt x="144" y="19"/>
                  </a:cubicBezTo>
                  <a:cubicBezTo>
                    <a:pt x="144" y="8"/>
                    <a:pt x="153" y="0"/>
                    <a:pt x="163" y="0"/>
                  </a:cubicBezTo>
                  <a:cubicBezTo>
                    <a:pt x="174" y="0"/>
                    <a:pt x="183" y="8"/>
                    <a:pt x="183" y="19"/>
                  </a:cubicBezTo>
                  <a:cubicBezTo>
                    <a:pt x="183" y="149"/>
                    <a:pt x="183" y="149"/>
                    <a:pt x="183" y="149"/>
                  </a:cubicBezTo>
                  <a:cubicBezTo>
                    <a:pt x="199" y="152"/>
                    <a:pt x="214" y="161"/>
                    <a:pt x="226" y="172"/>
                  </a:cubicBezTo>
                  <a:cubicBezTo>
                    <a:pt x="242" y="188"/>
                    <a:pt x="252" y="210"/>
                    <a:pt x="252" y="235"/>
                  </a:cubicBezTo>
                  <a:cubicBezTo>
                    <a:pt x="252" y="259"/>
                    <a:pt x="242" y="281"/>
                    <a:pt x="226" y="297"/>
                  </a:cubicBezTo>
                  <a:cubicBezTo>
                    <a:pt x="210" y="313"/>
                    <a:pt x="188" y="323"/>
                    <a:pt x="163" y="323"/>
                  </a:cubicBezTo>
                  <a:cubicBezTo>
                    <a:pt x="150" y="323"/>
                    <a:pt x="136" y="320"/>
                    <a:pt x="125" y="314"/>
                  </a:cubicBezTo>
                  <a:cubicBezTo>
                    <a:pt x="51" y="388"/>
                    <a:pt x="51" y="388"/>
                    <a:pt x="51" y="388"/>
                  </a:cubicBezTo>
                  <a:close/>
                  <a:moveTo>
                    <a:pt x="190" y="208"/>
                  </a:moveTo>
                  <a:cubicBezTo>
                    <a:pt x="183" y="201"/>
                    <a:pt x="174" y="197"/>
                    <a:pt x="163" y="197"/>
                  </a:cubicBezTo>
                  <a:cubicBezTo>
                    <a:pt x="153" y="197"/>
                    <a:pt x="144" y="201"/>
                    <a:pt x="137" y="208"/>
                  </a:cubicBezTo>
                  <a:cubicBezTo>
                    <a:pt x="130" y="215"/>
                    <a:pt x="126" y="224"/>
                    <a:pt x="126" y="235"/>
                  </a:cubicBezTo>
                  <a:cubicBezTo>
                    <a:pt x="126" y="245"/>
                    <a:pt x="130" y="254"/>
                    <a:pt x="137" y="261"/>
                  </a:cubicBezTo>
                  <a:cubicBezTo>
                    <a:pt x="144" y="268"/>
                    <a:pt x="153" y="272"/>
                    <a:pt x="163" y="272"/>
                  </a:cubicBezTo>
                  <a:cubicBezTo>
                    <a:pt x="174" y="272"/>
                    <a:pt x="183" y="268"/>
                    <a:pt x="190" y="261"/>
                  </a:cubicBezTo>
                  <a:cubicBezTo>
                    <a:pt x="197" y="254"/>
                    <a:pt x="201" y="245"/>
                    <a:pt x="201" y="235"/>
                  </a:cubicBezTo>
                  <a:cubicBezTo>
                    <a:pt x="201" y="224"/>
                    <a:pt x="197" y="215"/>
                    <a:pt x="190" y="208"/>
                  </a:cubicBezTo>
                  <a:close/>
                </a:path>
              </a:pathLst>
            </a:custGeom>
            <a:solidFill>
              <a:srgbClr val="3341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1" name="组合 60"/>
          <p:cNvGrpSpPr/>
          <p:nvPr/>
        </p:nvGrpSpPr>
        <p:grpSpPr>
          <a:xfrm>
            <a:off x="7286551" y="2756808"/>
            <a:ext cx="455635" cy="387690"/>
            <a:chOff x="7909299" y="3772690"/>
            <a:chExt cx="667095" cy="567616"/>
          </a:xfrm>
        </p:grpSpPr>
        <p:sp>
          <p:nvSpPr>
            <p:cNvPr id="62"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solidFill>
              <a:srgbClr val="3341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64" name="组合 63"/>
          <p:cNvGrpSpPr/>
          <p:nvPr/>
        </p:nvGrpSpPr>
        <p:grpSpPr>
          <a:xfrm>
            <a:off x="10188305" y="2720337"/>
            <a:ext cx="341725" cy="460632"/>
            <a:chOff x="3722033" y="3714538"/>
            <a:chExt cx="500321" cy="674410"/>
          </a:xfrm>
        </p:grpSpPr>
        <p:sp>
          <p:nvSpPr>
            <p:cNvPr id="65" name="Freeform 27"/>
            <p:cNvSpPr>
              <a:spLocks noEditPoints="1"/>
            </p:cNvSpPr>
            <p:nvPr/>
          </p:nvSpPr>
          <p:spPr bwMode="auto">
            <a:xfrm>
              <a:off x="3818586" y="4203888"/>
              <a:ext cx="306118" cy="185060"/>
            </a:xfrm>
            <a:custGeom>
              <a:avLst/>
              <a:gdLst>
                <a:gd name="T0" fmla="*/ 317 w 354"/>
                <a:gd name="T1" fmla="*/ 5 h 214"/>
                <a:gd name="T2" fmla="*/ 354 w 354"/>
                <a:gd name="T3" fmla="*/ 186 h 214"/>
                <a:gd name="T4" fmla="*/ 294 w 354"/>
                <a:gd name="T5" fmla="*/ 171 h 214"/>
                <a:gd name="T6" fmla="*/ 250 w 354"/>
                <a:gd name="T7" fmla="*/ 214 h 214"/>
                <a:gd name="T8" fmla="*/ 215 w 354"/>
                <a:gd name="T9" fmla="*/ 44 h 214"/>
                <a:gd name="T10" fmla="*/ 230 w 354"/>
                <a:gd name="T11" fmla="*/ 46 h 214"/>
                <a:gd name="T12" fmla="*/ 241 w 354"/>
                <a:gd name="T13" fmla="*/ 45 h 214"/>
                <a:gd name="T14" fmla="*/ 287 w 354"/>
                <a:gd name="T15" fmla="*/ 7 h 214"/>
                <a:gd name="T16" fmla="*/ 292 w 354"/>
                <a:gd name="T17" fmla="*/ 0 h 214"/>
                <a:gd name="T18" fmla="*/ 300 w 354"/>
                <a:gd name="T19" fmla="*/ 2 h 214"/>
                <a:gd name="T20" fmla="*/ 317 w 354"/>
                <a:gd name="T21" fmla="*/ 5 h 214"/>
                <a:gd name="T22" fmla="*/ 140 w 354"/>
                <a:gd name="T23" fmla="*/ 44 h 214"/>
                <a:gd name="T24" fmla="*/ 105 w 354"/>
                <a:gd name="T25" fmla="*/ 214 h 214"/>
                <a:gd name="T26" fmla="*/ 60 w 354"/>
                <a:gd name="T27" fmla="*/ 171 h 214"/>
                <a:gd name="T28" fmla="*/ 0 w 354"/>
                <a:gd name="T29" fmla="*/ 186 h 214"/>
                <a:gd name="T30" fmla="*/ 38 w 354"/>
                <a:gd name="T31" fmla="*/ 5 h 214"/>
                <a:gd name="T32" fmla="*/ 55 w 354"/>
                <a:gd name="T33" fmla="*/ 2 h 214"/>
                <a:gd name="T34" fmla="*/ 63 w 354"/>
                <a:gd name="T35" fmla="*/ 0 h 214"/>
                <a:gd name="T36" fmla="*/ 67 w 354"/>
                <a:gd name="T37" fmla="*/ 7 h 214"/>
                <a:gd name="T38" fmla="*/ 103 w 354"/>
                <a:gd name="T39" fmla="*/ 42 h 214"/>
                <a:gd name="T40" fmla="*/ 114 w 354"/>
                <a:gd name="T41" fmla="*/ 45 h 214"/>
                <a:gd name="T42" fmla="*/ 140 w 354"/>
                <a:gd name="T43" fmla="*/ 4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54" h="214">
                  <a:moveTo>
                    <a:pt x="317" y="5"/>
                  </a:moveTo>
                  <a:cubicBezTo>
                    <a:pt x="354" y="186"/>
                    <a:pt x="354" y="186"/>
                    <a:pt x="354" y="186"/>
                  </a:cubicBezTo>
                  <a:cubicBezTo>
                    <a:pt x="294" y="171"/>
                    <a:pt x="294" y="171"/>
                    <a:pt x="294" y="171"/>
                  </a:cubicBezTo>
                  <a:cubicBezTo>
                    <a:pt x="250" y="214"/>
                    <a:pt x="250" y="214"/>
                    <a:pt x="250" y="214"/>
                  </a:cubicBezTo>
                  <a:cubicBezTo>
                    <a:pt x="215" y="44"/>
                    <a:pt x="215" y="44"/>
                    <a:pt x="215" y="44"/>
                  </a:cubicBezTo>
                  <a:cubicBezTo>
                    <a:pt x="220" y="45"/>
                    <a:pt x="225" y="46"/>
                    <a:pt x="230" y="46"/>
                  </a:cubicBezTo>
                  <a:cubicBezTo>
                    <a:pt x="234" y="46"/>
                    <a:pt x="238" y="46"/>
                    <a:pt x="241" y="45"/>
                  </a:cubicBezTo>
                  <a:cubicBezTo>
                    <a:pt x="264" y="40"/>
                    <a:pt x="276" y="25"/>
                    <a:pt x="287" y="7"/>
                  </a:cubicBezTo>
                  <a:cubicBezTo>
                    <a:pt x="289" y="5"/>
                    <a:pt x="290" y="2"/>
                    <a:pt x="292" y="0"/>
                  </a:cubicBezTo>
                  <a:cubicBezTo>
                    <a:pt x="295" y="0"/>
                    <a:pt x="298" y="1"/>
                    <a:pt x="300" y="2"/>
                  </a:cubicBezTo>
                  <a:cubicBezTo>
                    <a:pt x="306" y="3"/>
                    <a:pt x="311" y="4"/>
                    <a:pt x="317" y="5"/>
                  </a:cubicBezTo>
                  <a:close/>
                  <a:moveTo>
                    <a:pt x="140" y="44"/>
                  </a:moveTo>
                  <a:cubicBezTo>
                    <a:pt x="105" y="214"/>
                    <a:pt x="105" y="214"/>
                    <a:pt x="105" y="214"/>
                  </a:cubicBezTo>
                  <a:cubicBezTo>
                    <a:pt x="60" y="171"/>
                    <a:pt x="60" y="171"/>
                    <a:pt x="60" y="171"/>
                  </a:cubicBezTo>
                  <a:cubicBezTo>
                    <a:pt x="0" y="186"/>
                    <a:pt x="0" y="186"/>
                    <a:pt x="0" y="186"/>
                  </a:cubicBezTo>
                  <a:cubicBezTo>
                    <a:pt x="38" y="5"/>
                    <a:pt x="38" y="5"/>
                    <a:pt x="38" y="5"/>
                  </a:cubicBezTo>
                  <a:cubicBezTo>
                    <a:pt x="43" y="4"/>
                    <a:pt x="49" y="3"/>
                    <a:pt x="55" y="2"/>
                  </a:cubicBezTo>
                  <a:cubicBezTo>
                    <a:pt x="57" y="1"/>
                    <a:pt x="60" y="1"/>
                    <a:pt x="63" y="0"/>
                  </a:cubicBezTo>
                  <a:cubicBezTo>
                    <a:pt x="65" y="2"/>
                    <a:pt x="66" y="5"/>
                    <a:pt x="67" y="7"/>
                  </a:cubicBezTo>
                  <a:cubicBezTo>
                    <a:pt x="77" y="21"/>
                    <a:pt x="86" y="35"/>
                    <a:pt x="103" y="42"/>
                  </a:cubicBezTo>
                  <a:cubicBezTo>
                    <a:pt x="106" y="43"/>
                    <a:pt x="110" y="44"/>
                    <a:pt x="114" y="45"/>
                  </a:cubicBezTo>
                  <a:cubicBezTo>
                    <a:pt x="123" y="47"/>
                    <a:pt x="131" y="46"/>
                    <a:pt x="140" y="44"/>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28"/>
            <p:cNvSpPr>
              <a:spLocks noEditPoints="1"/>
            </p:cNvSpPr>
            <p:nvPr/>
          </p:nvSpPr>
          <p:spPr bwMode="auto">
            <a:xfrm>
              <a:off x="3722033" y="3714538"/>
              <a:ext cx="500321" cy="500687"/>
            </a:xfrm>
            <a:custGeom>
              <a:avLst/>
              <a:gdLst>
                <a:gd name="T0" fmla="*/ 289 w 579"/>
                <a:gd name="T1" fmla="*/ 28 h 579"/>
                <a:gd name="T2" fmla="*/ 346 w 579"/>
                <a:gd name="T3" fmla="*/ 4 h 579"/>
                <a:gd name="T4" fmla="*/ 390 w 579"/>
                <a:gd name="T5" fmla="*/ 48 h 579"/>
                <a:gd name="T6" fmla="*/ 451 w 579"/>
                <a:gd name="T7" fmla="*/ 48 h 579"/>
                <a:gd name="T8" fmla="*/ 475 w 579"/>
                <a:gd name="T9" fmla="*/ 105 h 579"/>
                <a:gd name="T10" fmla="*/ 532 w 579"/>
                <a:gd name="T11" fmla="*/ 128 h 579"/>
                <a:gd name="T12" fmla="*/ 531 w 579"/>
                <a:gd name="T13" fmla="*/ 190 h 579"/>
                <a:gd name="T14" fmla="*/ 575 w 579"/>
                <a:gd name="T15" fmla="*/ 233 h 579"/>
                <a:gd name="T16" fmla="*/ 551 w 579"/>
                <a:gd name="T17" fmla="*/ 290 h 579"/>
                <a:gd name="T18" fmla="*/ 575 w 579"/>
                <a:gd name="T19" fmla="*/ 347 h 579"/>
                <a:gd name="T20" fmla="*/ 531 w 579"/>
                <a:gd name="T21" fmla="*/ 390 h 579"/>
                <a:gd name="T22" fmla="*/ 532 w 579"/>
                <a:gd name="T23" fmla="*/ 452 h 579"/>
                <a:gd name="T24" fmla="*/ 475 w 579"/>
                <a:gd name="T25" fmla="*/ 475 h 579"/>
                <a:gd name="T26" fmla="*/ 451 w 579"/>
                <a:gd name="T27" fmla="*/ 532 h 579"/>
                <a:gd name="T28" fmla="*/ 390 w 579"/>
                <a:gd name="T29" fmla="*/ 532 h 579"/>
                <a:gd name="T30" fmla="*/ 346 w 579"/>
                <a:gd name="T31" fmla="*/ 575 h 579"/>
                <a:gd name="T32" fmla="*/ 289 w 579"/>
                <a:gd name="T33" fmla="*/ 552 h 579"/>
                <a:gd name="T34" fmla="*/ 233 w 579"/>
                <a:gd name="T35" fmla="*/ 575 h 579"/>
                <a:gd name="T36" fmla="*/ 189 w 579"/>
                <a:gd name="T37" fmla="*/ 532 h 579"/>
                <a:gd name="T38" fmla="*/ 128 w 579"/>
                <a:gd name="T39" fmla="*/ 532 h 579"/>
                <a:gd name="T40" fmla="*/ 104 w 579"/>
                <a:gd name="T41" fmla="*/ 475 h 579"/>
                <a:gd name="T42" fmla="*/ 47 w 579"/>
                <a:gd name="T43" fmla="*/ 452 h 579"/>
                <a:gd name="T44" fmla="*/ 47 w 579"/>
                <a:gd name="T45" fmla="*/ 390 h 579"/>
                <a:gd name="T46" fmla="*/ 4 w 579"/>
                <a:gd name="T47" fmla="*/ 347 h 579"/>
                <a:gd name="T48" fmla="*/ 27 w 579"/>
                <a:gd name="T49" fmla="*/ 290 h 579"/>
                <a:gd name="T50" fmla="*/ 4 w 579"/>
                <a:gd name="T51" fmla="*/ 233 h 579"/>
                <a:gd name="T52" fmla="*/ 47 w 579"/>
                <a:gd name="T53" fmla="*/ 190 h 579"/>
                <a:gd name="T54" fmla="*/ 47 w 579"/>
                <a:gd name="T55" fmla="*/ 128 h 579"/>
                <a:gd name="T56" fmla="*/ 104 w 579"/>
                <a:gd name="T57" fmla="*/ 105 h 579"/>
                <a:gd name="T58" fmla="*/ 128 w 579"/>
                <a:gd name="T59" fmla="*/ 48 h 579"/>
                <a:gd name="T60" fmla="*/ 189 w 579"/>
                <a:gd name="T61" fmla="*/ 48 h 579"/>
                <a:gd name="T62" fmla="*/ 233 w 579"/>
                <a:gd name="T63" fmla="*/ 4 h 579"/>
                <a:gd name="T64" fmla="*/ 289 w 579"/>
                <a:gd name="T65" fmla="*/ 28 h 579"/>
                <a:gd name="T66" fmla="*/ 367 w 579"/>
                <a:gd name="T67" fmla="*/ 103 h 579"/>
                <a:gd name="T68" fmla="*/ 87 w 579"/>
                <a:gd name="T69" fmla="*/ 288 h 579"/>
                <a:gd name="T70" fmla="*/ 367 w 579"/>
                <a:gd name="T71" fmla="*/ 477 h 579"/>
                <a:gd name="T72" fmla="*/ 431 w 579"/>
                <a:gd name="T73" fmla="*/ 146 h 579"/>
                <a:gd name="T74" fmla="*/ 367 w 579"/>
                <a:gd name="T75" fmla="*/ 103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79" h="579">
                  <a:moveTo>
                    <a:pt x="289" y="28"/>
                  </a:moveTo>
                  <a:cubicBezTo>
                    <a:pt x="308" y="29"/>
                    <a:pt x="327" y="0"/>
                    <a:pt x="346" y="4"/>
                  </a:cubicBezTo>
                  <a:cubicBezTo>
                    <a:pt x="365" y="8"/>
                    <a:pt x="371" y="42"/>
                    <a:pt x="390" y="48"/>
                  </a:cubicBezTo>
                  <a:cubicBezTo>
                    <a:pt x="407" y="56"/>
                    <a:pt x="435" y="37"/>
                    <a:pt x="451" y="48"/>
                  </a:cubicBezTo>
                  <a:cubicBezTo>
                    <a:pt x="467" y="58"/>
                    <a:pt x="460" y="92"/>
                    <a:pt x="475" y="105"/>
                  </a:cubicBezTo>
                  <a:cubicBezTo>
                    <a:pt x="487" y="119"/>
                    <a:pt x="521" y="112"/>
                    <a:pt x="532" y="128"/>
                  </a:cubicBezTo>
                  <a:cubicBezTo>
                    <a:pt x="542" y="144"/>
                    <a:pt x="523" y="172"/>
                    <a:pt x="531" y="190"/>
                  </a:cubicBezTo>
                  <a:cubicBezTo>
                    <a:pt x="537" y="208"/>
                    <a:pt x="571" y="214"/>
                    <a:pt x="575" y="233"/>
                  </a:cubicBezTo>
                  <a:cubicBezTo>
                    <a:pt x="579" y="252"/>
                    <a:pt x="550" y="271"/>
                    <a:pt x="551" y="290"/>
                  </a:cubicBezTo>
                  <a:cubicBezTo>
                    <a:pt x="550" y="309"/>
                    <a:pt x="579" y="328"/>
                    <a:pt x="575" y="347"/>
                  </a:cubicBezTo>
                  <a:cubicBezTo>
                    <a:pt x="571" y="366"/>
                    <a:pt x="538" y="372"/>
                    <a:pt x="531" y="390"/>
                  </a:cubicBezTo>
                  <a:cubicBezTo>
                    <a:pt x="523" y="407"/>
                    <a:pt x="542" y="436"/>
                    <a:pt x="532" y="452"/>
                  </a:cubicBezTo>
                  <a:cubicBezTo>
                    <a:pt x="521" y="468"/>
                    <a:pt x="487" y="461"/>
                    <a:pt x="475" y="475"/>
                  </a:cubicBezTo>
                  <a:cubicBezTo>
                    <a:pt x="460" y="488"/>
                    <a:pt x="467" y="521"/>
                    <a:pt x="451" y="532"/>
                  </a:cubicBezTo>
                  <a:cubicBezTo>
                    <a:pt x="435" y="543"/>
                    <a:pt x="407" y="523"/>
                    <a:pt x="390" y="532"/>
                  </a:cubicBezTo>
                  <a:cubicBezTo>
                    <a:pt x="372" y="538"/>
                    <a:pt x="365" y="572"/>
                    <a:pt x="346" y="575"/>
                  </a:cubicBezTo>
                  <a:cubicBezTo>
                    <a:pt x="327" y="579"/>
                    <a:pt x="309" y="550"/>
                    <a:pt x="289" y="552"/>
                  </a:cubicBezTo>
                  <a:cubicBezTo>
                    <a:pt x="270" y="550"/>
                    <a:pt x="252" y="579"/>
                    <a:pt x="233" y="575"/>
                  </a:cubicBezTo>
                  <a:cubicBezTo>
                    <a:pt x="214" y="572"/>
                    <a:pt x="207" y="538"/>
                    <a:pt x="189" y="532"/>
                  </a:cubicBezTo>
                  <a:cubicBezTo>
                    <a:pt x="172" y="523"/>
                    <a:pt x="144" y="543"/>
                    <a:pt x="128" y="532"/>
                  </a:cubicBezTo>
                  <a:cubicBezTo>
                    <a:pt x="112" y="521"/>
                    <a:pt x="119" y="488"/>
                    <a:pt x="104" y="475"/>
                  </a:cubicBezTo>
                  <a:cubicBezTo>
                    <a:pt x="92" y="461"/>
                    <a:pt x="58" y="468"/>
                    <a:pt x="47" y="452"/>
                  </a:cubicBezTo>
                  <a:cubicBezTo>
                    <a:pt x="36" y="436"/>
                    <a:pt x="56" y="407"/>
                    <a:pt x="47" y="390"/>
                  </a:cubicBezTo>
                  <a:cubicBezTo>
                    <a:pt x="41" y="372"/>
                    <a:pt x="8" y="366"/>
                    <a:pt x="4" y="347"/>
                  </a:cubicBezTo>
                  <a:cubicBezTo>
                    <a:pt x="0" y="328"/>
                    <a:pt x="29" y="309"/>
                    <a:pt x="27" y="290"/>
                  </a:cubicBezTo>
                  <a:cubicBezTo>
                    <a:pt x="29" y="271"/>
                    <a:pt x="0" y="252"/>
                    <a:pt x="4" y="233"/>
                  </a:cubicBezTo>
                  <a:cubicBezTo>
                    <a:pt x="8" y="214"/>
                    <a:pt x="41" y="208"/>
                    <a:pt x="47" y="190"/>
                  </a:cubicBezTo>
                  <a:cubicBezTo>
                    <a:pt x="56" y="172"/>
                    <a:pt x="36" y="144"/>
                    <a:pt x="47" y="128"/>
                  </a:cubicBezTo>
                  <a:cubicBezTo>
                    <a:pt x="58" y="112"/>
                    <a:pt x="92" y="119"/>
                    <a:pt x="104" y="105"/>
                  </a:cubicBezTo>
                  <a:cubicBezTo>
                    <a:pt x="119" y="92"/>
                    <a:pt x="112" y="58"/>
                    <a:pt x="128" y="48"/>
                  </a:cubicBezTo>
                  <a:cubicBezTo>
                    <a:pt x="144" y="37"/>
                    <a:pt x="172" y="56"/>
                    <a:pt x="189" y="48"/>
                  </a:cubicBezTo>
                  <a:cubicBezTo>
                    <a:pt x="207" y="42"/>
                    <a:pt x="214" y="8"/>
                    <a:pt x="233" y="4"/>
                  </a:cubicBezTo>
                  <a:cubicBezTo>
                    <a:pt x="252" y="0"/>
                    <a:pt x="270" y="29"/>
                    <a:pt x="289" y="28"/>
                  </a:cubicBezTo>
                  <a:close/>
                  <a:moveTo>
                    <a:pt x="367" y="103"/>
                  </a:moveTo>
                  <a:cubicBezTo>
                    <a:pt x="234" y="48"/>
                    <a:pt x="88" y="145"/>
                    <a:pt x="87" y="288"/>
                  </a:cubicBezTo>
                  <a:cubicBezTo>
                    <a:pt x="86" y="433"/>
                    <a:pt x="233" y="532"/>
                    <a:pt x="367" y="477"/>
                  </a:cubicBezTo>
                  <a:cubicBezTo>
                    <a:pt x="501" y="421"/>
                    <a:pt x="534" y="247"/>
                    <a:pt x="431" y="146"/>
                  </a:cubicBezTo>
                  <a:cubicBezTo>
                    <a:pt x="413" y="127"/>
                    <a:pt x="391" y="113"/>
                    <a:pt x="367" y="103"/>
                  </a:cubicBezTo>
                  <a:close/>
                </a:path>
              </a:pathLst>
            </a:custGeom>
            <a:solidFill>
              <a:srgbClr val="3341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29"/>
            <p:cNvSpPr>
              <a:spLocks noEditPoints="1"/>
            </p:cNvSpPr>
            <p:nvPr/>
          </p:nvSpPr>
          <p:spPr bwMode="auto">
            <a:xfrm>
              <a:off x="3829192" y="3821698"/>
              <a:ext cx="286002" cy="287100"/>
            </a:xfrm>
            <a:custGeom>
              <a:avLst/>
              <a:gdLst>
                <a:gd name="T0" fmla="*/ 165 w 331"/>
                <a:gd name="T1" fmla="*/ 0 h 332"/>
                <a:gd name="T2" fmla="*/ 331 w 331"/>
                <a:gd name="T3" fmla="*/ 166 h 332"/>
                <a:gd name="T4" fmla="*/ 165 w 331"/>
                <a:gd name="T5" fmla="*/ 332 h 332"/>
                <a:gd name="T6" fmla="*/ 0 w 331"/>
                <a:gd name="T7" fmla="*/ 166 h 332"/>
                <a:gd name="T8" fmla="*/ 165 w 331"/>
                <a:gd name="T9" fmla="*/ 0 h 332"/>
                <a:gd name="T10" fmla="*/ 176 w 331"/>
                <a:gd name="T11" fmla="*/ 50 h 332"/>
                <a:gd name="T12" fmla="*/ 205 w 331"/>
                <a:gd name="T13" fmla="*/ 111 h 332"/>
                <a:gd name="T14" fmla="*/ 272 w 331"/>
                <a:gd name="T15" fmla="*/ 119 h 332"/>
                <a:gd name="T16" fmla="*/ 282 w 331"/>
                <a:gd name="T17" fmla="*/ 127 h 332"/>
                <a:gd name="T18" fmla="*/ 279 w 331"/>
                <a:gd name="T19" fmla="*/ 140 h 332"/>
                <a:gd name="T20" fmla="*/ 229 w 331"/>
                <a:gd name="T21" fmla="*/ 186 h 332"/>
                <a:gd name="T22" fmla="*/ 242 w 331"/>
                <a:gd name="T23" fmla="*/ 252 h 332"/>
                <a:gd name="T24" fmla="*/ 237 w 331"/>
                <a:gd name="T25" fmla="*/ 265 h 332"/>
                <a:gd name="T26" fmla="*/ 224 w 331"/>
                <a:gd name="T27" fmla="*/ 265 h 332"/>
                <a:gd name="T28" fmla="*/ 165 w 331"/>
                <a:gd name="T29" fmla="*/ 232 h 332"/>
                <a:gd name="T30" fmla="*/ 106 w 331"/>
                <a:gd name="T31" fmla="*/ 265 h 332"/>
                <a:gd name="T32" fmla="*/ 93 w 331"/>
                <a:gd name="T33" fmla="*/ 265 h 332"/>
                <a:gd name="T34" fmla="*/ 89 w 331"/>
                <a:gd name="T35" fmla="*/ 252 h 332"/>
                <a:gd name="T36" fmla="*/ 102 w 331"/>
                <a:gd name="T37" fmla="*/ 186 h 332"/>
                <a:gd name="T38" fmla="*/ 52 w 331"/>
                <a:gd name="T39" fmla="*/ 140 h 332"/>
                <a:gd name="T40" fmla="*/ 49 w 331"/>
                <a:gd name="T41" fmla="*/ 127 h 332"/>
                <a:gd name="T42" fmla="*/ 59 w 331"/>
                <a:gd name="T43" fmla="*/ 119 h 332"/>
                <a:gd name="T44" fmla="*/ 126 w 331"/>
                <a:gd name="T45" fmla="*/ 111 h 332"/>
                <a:gd name="T46" fmla="*/ 154 w 331"/>
                <a:gd name="T47" fmla="*/ 50 h 332"/>
                <a:gd name="T48" fmla="*/ 165 w 331"/>
                <a:gd name="T49" fmla="*/ 43 h 332"/>
                <a:gd name="T50" fmla="*/ 176 w 331"/>
                <a:gd name="T51" fmla="*/ 50 h 3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31" h="332">
                  <a:moveTo>
                    <a:pt x="165" y="0"/>
                  </a:moveTo>
                  <a:cubicBezTo>
                    <a:pt x="257" y="0"/>
                    <a:pt x="331" y="74"/>
                    <a:pt x="331" y="166"/>
                  </a:cubicBezTo>
                  <a:cubicBezTo>
                    <a:pt x="331" y="257"/>
                    <a:pt x="257" y="332"/>
                    <a:pt x="165" y="332"/>
                  </a:cubicBezTo>
                  <a:cubicBezTo>
                    <a:pt x="74" y="332"/>
                    <a:pt x="0" y="257"/>
                    <a:pt x="0" y="166"/>
                  </a:cubicBezTo>
                  <a:cubicBezTo>
                    <a:pt x="0" y="74"/>
                    <a:pt x="74" y="0"/>
                    <a:pt x="165" y="0"/>
                  </a:cubicBezTo>
                  <a:close/>
                  <a:moveTo>
                    <a:pt x="176" y="50"/>
                  </a:moveTo>
                  <a:cubicBezTo>
                    <a:pt x="205" y="111"/>
                    <a:pt x="205" y="111"/>
                    <a:pt x="205" y="111"/>
                  </a:cubicBezTo>
                  <a:cubicBezTo>
                    <a:pt x="272" y="119"/>
                    <a:pt x="272" y="119"/>
                    <a:pt x="272" y="119"/>
                  </a:cubicBezTo>
                  <a:cubicBezTo>
                    <a:pt x="277" y="120"/>
                    <a:pt x="281" y="123"/>
                    <a:pt x="282" y="127"/>
                  </a:cubicBezTo>
                  <a:cubicBezTo>
                    <a:pt x="284" y="132"/>
                    <a:pt x="282" y="137"/>
                    <a:pt x="279" y="140"/>
                  </a:cubicBezTo>
                  <a:cubicBezTo>
                    <a:pt x="229" y="186"/>
                    <a:pt x="229" y="186"/>
                    <a:pt x="229" y="186"/>
                  </a:cubicBezTo>
                  <a:cubicBezTo>
                    <a:pt x="242" y="252"/>
                    <a:pt x="242" y="252"/>
                    <a:pt x="242" y="252"/>
                  </a:cubicBezTo>
                  <a:cubicBezTo>
                    <a:pt x="243" y="257"/>
                    <a:pt x="241" y="262"/>
                    <a:pt x="237" y="265"/>
                  </a:cubicBezTo>
                  <a:cubicBezTo>
                    <a:pt x="234" y="267"/>
                    <a:pt x="229" y="268"/>
                    <a:pt x="224" y="265"/>
                  </a:cubicBezTo>
                  <a:cubicBezTo>
                    <a:pt x="165" y="232"/>
                    <a:pt x="165" y="232"/>
                    <a:pt x="165" y="232"/>
                  </a:cubicBezTo>
                  <a:cubicBezTo>
                    <a:pt x="106" y="265"/>
                    <a:pt x="106" y="265"/>
                    <a:pt x="106" y="265"/>
                  </a:cubicBezTo>
                  <a:cubicBezTo>
                    <a:pt x="102" y="268"/>
                    <a:pt x="97" y="267"/>
                    <a:pt x="93" y="265"/>
                  </a:cubicBezTo>
                  <a:cubicBezTo>
                    <a:pt x="89" y="262"/>
                    <a:pt x="88" y="257"/>
                    <a:pt x="89" y="252"/>
                  </a:cubicBezTo>
                  <a:cubicBezTo>
                    <a:pt x="102" y="186"/>
                    <a:pt x="102" y="186"/>
                    <a:pt x="102" y="186"/>
                  </a:cubicBezTo>
                  <a:cubicBezTo>
                    <a:pt x="52" y="140"/>
                    <a:pt x="52" y="140"/>
                    <a:pt x="52" y="140"/>
                  </a:cubicBezTo>
                  <a:cubicBezTo>
                    <a:pt x="48" y="137"/>
                    <a:pt x="47" y="132"/>
                    <a:pt x="49" y="127"/>
                  </a:cubicBezTo>
                  <a:cubicBezTo>
                    <a:pt x="50" y="123"/>
                    <a:pt x="54" y="120"/>
                    <a:pt x="59" y="119"/>
                  </a:cubicBezTo>
                  <a:cubicBezTo>
                    <a:pt x="126" y="111"/>
                    <a:pt x="126" y="111"/>
                    <a:pt x="126" y="111"/>
                  </a:cubicBezTo>
                  <a:cubicBezTo>
                    <a:pt x="154" y="50"/>
                    <a:pt x="154" y="50"/>
                    <a:pt x="154" y="50"/>
                  </a:cubicBezTo>
                  <a:cubicBezTo>
                    <a:pt x="156" y="45"/>
                    <a:pt x="161" y="43"/>
                    <a:pt x="165" y="43"/>
                  </a:cubicBezTo>
                  <a:cubicBezTo>
                    <a:pt x="170" y="43"/>
                    <a:pt x="174" y="45"/>
                    <a:pt x="176" y="5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68" name="文本框 67"/>
          <p:cNvSpPr txBox="1"/>
          <p:nvPr/>
        </p:nvSpPr>
        <p:spPr>
          <a:xfrm>
            <a:off x="1057417" y="324439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sp>
        <p:nvSpPr>
          <p:cNvPr id="69" name="文本框 68"/>
          <p:cNvSpPr txBox="1"/>
          <p:nvPr/>
        </p:nvSpPr>
        <p:spPr>
          <a:xfrm>
            <a:off x="3914224" y="324439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sp>
        <p:nvSpPr>
          <p:cNvPr id="70" name="文本框 69"/>
          <p:cNvSpPr txBox="1"/>
          <p:nvPr/>
        </p:nvSpPr>
        <p:spPr>
          <a:xfrm>
            <a:off x="6765057" y="324439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sp>
        <p:nvSpPr>
          <p:cNvPr id="71" name="文本框 70"/>
          <p:cNvSpPr txBox="1"/>
          <p:nvPr/>
        </p:nvSpPr>
        <p:spPr>
          <a:xfrm>
            <a:off x="9627837" y="3244397"/>
            <a:ext cx="1506745" cy="307777"/>
          </a:xfrm>
          <a:prstGeom prst="rect">
            <a:avLst/>
          </a:prstGeom>
          <a:noFill/>
        </p:spPr>
        <p:txBody>
          <a:bodyPr wrap="square" rtlCol="0">
            <a:spAutoFit/>
          </a:bodyPr>
          <a:lstStyle/>
          <a:p>
            <a:pPr algn="ctr"/>
            <a:r>
              <a:rPr lang="en-US" altLang="zh-CN" sz="1400" dirty="0">
                <a:solidFill>
                  <a:schemeClr val="bg1">
                    <a:lumMod val="50000"/>
                  </a:schemeClr>
                </a:solidFill>
                <a:latin typeface="ITC Avant Garde Std Bk" panose="020B0502020202020204" pitchFamily="34" charset="0"/>
              </a:rPr>
              <a:t>Add title here</a:t>
            </a:r>
          </a:p>
        </p:txBody>
      </p:sp>
    </p:spTree>
    <p:extLst>
      <p:ext uri="{BB962C8B-B14F-4D97-AF65-F5344CB8AC3E}">
        <p14:creationId xmlns:p14="http://schemas.microsoft.com/office/powerpoint/2010/main" val="136291153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500"/>
                            </p:stCondLst>
                            <p:childTnLst>
                              <p:par>
                                <p:cTn id="13" presetID="45" presetClass="entr" presetSubtype="0" fill="hold" grpId="0" nodeType="after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fade">
                                      <p:cBhvr>
                                        <p:cTn id="15" dur="500"/>
                                        <p:tgtEl>
                                          <p:spTgt spid="35"/>
                                        </p:tgtEl>
                                      </p:cBhvr>
                                    </p:animEffect>
                                    <p:anim calcmode="lin" valueType="num">
                                      <p:cBhvr>
                                        <p:cTn id="16" dur="500" fill="hold"/>
                                        <p:tgtEl>
                                          <p:spTgt spid="35"/>
                                        </p:tgtEl>
                                        <p:attrNameLst>
                                          <p:attrName>ppt_w</p:attrName>
                                        </p:attrNameLst>
                                      </p:cBhvr>
                                      <p:tavLst>
                                        <p:tav tm="0" fmla="#ppt_w*sin(2.5*pi*$)">
                                          <p:val>
                                            <p:fltVal val="0"/>
                                          </p:val>
                                        </p:tav>
                                        <p:tav tm="100000">
                                          <p:val>
                                            <p:fltVal val="1"/>
                                          </p:val>
                                        </p:tav>
                                      </p:tavLst>
                                    </p:anim>
                                    <p:anim calcmode="lin" valueType="num">
                                      <p:cBhvr>
                                        <p:cTn id="17" dur="500" fill="hold"/>
                                        <p:tgtEl>
                                          <p:spTgt spid="35"/>
                                        </p:tgtEl>
                                        <p:attrNameLst>
                                          <p:attrName>ppt_h</p:attrName>
                                        </p:attrNameLst>
                                      </p:cBhvr>
                                      <p:tavLst>
                                        <p:tav tm="0">
                                          <p:val>
                                            <p:strVal val="#ppt_h"/>
                                          </p:val>
                                        </p:tav>
                                        <p:tav tm="100000">
                                          <p:val>
                                            <p:strVal val="#ppt_h"/>
                                          </p:val>
                                        </p:tav>
                                      </p:tavLst>
                                    </p:anim>
                                  </p:childTnLst>
                                </p:cTn>
                              </p:par>
                              <p:par>
                                <p:cTn id="18" presetID="53" presetClass="entr" presetSubtype="16" fill="hold" nodeType="withEffect">
                                  <p:stCondLst>
                                    <p:cond delay="0"/>
                                  </p:stCondLst>
                                  <p:childTnLst>
                                    <p:set>
                                      <p:cBhvr>
                                        <p:cTn id="19" dur="1" fill="hold">
                                          <p:stCondLst>
                                            <p:cond delay="0"/>
                                          </p:stCondLst>
                                        </p:cTn>
                                        <p:tgtEl>
                                          <p:spTgt spid="53"/>
                                        </p:tgtEl>
                                        <p:attrNameLst>
                                          <p:attrName>style.visibility</p:attrName>
                                        </p:attrNameLst>
                                      </p:cBhvr>
                                      <p:to>
                                        <p:strVal val="visible"/>
                                      </p:to>
                                    </p:set>
                                    <p:anim calcmode="lin" valueType="num">
                                      <p:cBhvr>
                                        <p:cTn id="20" dur="500" fill="hold"/>
                                        <p:tgtEl>
                                          <p:spTgt spid="53"/>
                                        </p:tgtEl>
                                        <p:attrNameLst>
                                          <p:attrName>ppt_w</p:attrName>
                                        </p:attrNameLst>
                                      </p:cBhvr>
                                      <p:tavLst>
                                        <p:tav tm="0">
                                          <p:val>
                                            <p:fltVal val="0"/>
                                          </p:val>
                                        </p:tav>
                                        <p:tav tm="100000">
                                          <p:val>
                                            <p:strVal val="#ppt_w"/>
                                          </p:val>
                                        </p:tav>
                                      </p:tavLst>
                                    </p:anim>
                                    <p:anim calcmode="lin" valueType="num">
                                      <p:cBhvr>
                                        <p:cTn id="21" dur="500" fill="hold"/>
                                        <p:tgtEl>
                                          <p:spTgt spid="53"/>
                                        </p:tgtEl>
                                        <p:attrNameLst>
                                          <p:attrName>ppt_h</p:attrName>
                                        </p:attrNameLst>
                                      </p:cBhvr>
                                      <p:tavLst>
                                        <p:tav tm="0">
                                          <p:val>
                                            <p:fltVal val="0"/>
                                          </p:val>
                                        </p:tav>
                                        <p:tav tm="100000">
                                          <p:val>
                                            <p:strVal val="#ppt_h"/>
                                          </p:val>
                                        </p:tav>
                                      </p:tavLst>
                                    </p:anim>
                                    <p:animEffect transition="in" filter="fade">
                                      <p:cBhvr>
                                        <p:cTn id="22" dur="500"/>
                                        <p:tgtEl>
                                          <p:spTgt spid="53"/>
                                        </p:tgtEl>
                                      </p:cBhvr>
                                    </p:animEffect>
                                  </p:childTnLst>
                                </p:cTn>
                              </p:par>
                              <p:par>
                                <p:cTn id="23" presetID="53" presetClass="entr" presetSubtype="16" fill="hold" grpId="0" nodeType="withEffect">
                                  <p:stCondLst>
                                    <p:cond delay="0"/>
                                  </p:stCondLst>
                                  <p:iterate type="lt">
                                    <p:tmPct val="6000"/>
                                  </p:iterate>
                                  <p:childTnLst>
                                    <p:set>
                                      <p:cBhvr>
                                        <p:cTn id="24" dur="1" fill="hold">
                                          <p:stCondLst>
                                            <p:cond delay="0"/>
                                          </p:stCondLst>
                                        </p:cTn>
                                        <p:tgtEl>
                                          <p:spTgt spid="68"/>
                                        </p:tgtEl>
                                        <p:attrNameLst>
                                          <p:attrName>style.visibility</p:attrName>
                                        </p:attrNameLst>
                                      </p:cBhvr>
                                      <p:to>
                                        <p:strVal val="visible"/>
                                      </p:to>
                                    </p:set>
                                    <p:anim calcmode="lin" valueType="num">
                                      <p:cBhvr>
                                        <p:cTn id="25" dur="500" fill="hold"/>
                                        <p:tgtEl>
                                          <p:spTgt spid="68"/>
                                        </p:tgtEl>
                                        <p:attrNameLst>
                                          <p:attrName>ppt_w</p:attrName>
                                        </p:attrNameLst>
                                      </p:cBhvr>
                                      <p:tavLst>
                                        <p:tav tm="0">
                                          <p:val>
                                            <p:fltVal val="0"/>
                                          </p:val>
                                        </p:tav>
                                        <p:tav tm="100000">
                                          <p:val>
                                            <p:strVal val="#ppt_w"/>
                                          </p:val>
                                        </p:tav>
                                      </p:tavLst>
                                    </p:anim>
                                    <p:anim calcmode="lin" valueType="num">
                                      <p:cBhvr>
                                        <p:cTn id="26" dur="500" fill="hold"/>
                                        <p:tgtEl>
                                          <p:spTgt spid="68"/>
                                        </p:tgtEl>
                                        <p:attrNameLst>
                                          <p:attrName>ppt_h</p:attrName>
                                        </p:attrNameLst>
                                      </p:cBhvr>
                                      <p:tavLst>
                                        <p:tav tm="0">
                                          <p:val>
                                            <p:fltVal val="0"/>
                                          </p:val>
                                        </p:tav>
                                        <p:tav tm="100000">
                                          <p:val>
                                            <p:strVal val="#ppt_h"/>
                                          </p:val>
                                        </p:tav>
                                      </p:tavLst>
                                    </p:anim>
                                    <p:animEffect transition="in" filter="fade">
                                      <p:cBhvr>
                                        <p:cTn id="27" dur="500"/>
                                        <p:tgtEl>
                                          <p:spTgt spid="68"/>
                                        </p:tgtEl>
                                      </p:cBhvr>
                                    </p:animEffect>
                                  </p:childTnLst>
                                </p:cTn>
                              </p:par>
                            </p:childTnLst>
                          </p:cTn>
                        </p:par>
                        <p:par>
                          <p:cTn id="28" fill="hold">
                            <p:stCondLst>
                              <p:cond delay="2330"/>
                            </p:stCondLst>
                            <p:childTnLst>
                              <p:par>
                                <p:cTn id="29" presetID="45"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fade">
                                      <p:cBhvr>
                                        <p:cTn id="31" dur="500"/>
                                        <p:tgtEl>
                                          <p:spTgt spid="36"/>
                                        </p:tgtEl>
                                      </p:cBhvr>
                                    </p:animEffect>
                                    <p:anim calcmode="lin" valueType="num">
                                      <p:cBhvr>
                                        <p:cTn id="32" dur="500" fill="hold"/>
                                        <p:tgtEl>
                                          <p:spTgt spid="36"/>
                                        </p:tgtEl>
                                        <p:attrNameLst>
                                          <p:attrName>ppt_w</p:attrName>
                                        </p:attrNameLst>
                                      </p:cBhvr>
                                      <p:tavLst>
                                        <p:tav tm="0" fmla="#ppt_w*sin(2.5*pi*$)">
                                          <p:val>
                                            <p:fltVal val="0"/>
                                          </p:val>
                                        </p:tav>
                                        <p:tav tm="100000">
                                          <p:val>
                                            <p:fltVal val="1"/>
                                          </p:val>
                                        </p:tav>
                                      </p:tavLst>
                                    </p:anim>
                                    <p:anim calcmode="lin" valueType="num">
                                      <p:cBhvr>
                                        <p:cTn id="33" dur="500" fill="hold"/>
                                        <p:tgtEl>
                                          <p:spTgt spid="36"/>
                                        </p:tgtEl>
                                        <p:attrNameLst>
                                          <p:attrName>ppt_h</p:attrName>
                                        </p:attrNameLst>
                                      </p:cBhvr>
                                      <p:tavLst>
                                        <p:tav tm="0">
                                          <p:val>
                                            <p:strVal val="#ppt_h"/>
                                          </p:val>
                                        </p:tav>
                                        <p:tav tm="100000">
                                          <p:val>
                                            <p:strVal val="#ppt_h"/>
                                          </p:val>
                                        </p:tav>
                                      </p:tavLst>
                                    </p:anim>
                                  </p:childTnLst>
                                </p:cTn>
                              </p:par>
                              <p:par>
                                <p:cTn id="34" presetID="53" presetClass="entr" presetSubtype="16" fill="hold" nodeType="withEffect">
                                  <p:stCondLst>
                                    <p:cond delay="0"/>
                                  </p:stCondLst>
                                  <p:childTnLst>
                                    <p:set>
                                      <p:cBhvr>
                                        <p:cTn id="35" dur="1" fill="hold">
                                          <p:stCondLst>
                                            <p:cond delay="0"/>
                                          </p:stCondLst>
                                        </p:cTn>
                                        <p:tgtEl>
                                          <p:spTgt spid="58"/>
                                        </p:tgtEl>
                                        <p:attrNameLst>
                                          <p:attrName>style.visibility</p:attrName>
                                        </p:attrNameLst>
                                      </p:cBhvr>
                                      <p:to>
                                        <p:strVal val="visible"/>
                                      </p:to>
                                    </p:set>
                                    <p:anim calcmode="lin" valueType="num">
                                      <p:cBhvr>
                                        <p:cTn id="36" dur="500" fill="hold"/>
                                        <p:tgtEl>
                                          <p:spTgt spid="58"/>
                                        </p:tgtEl>
                                        <p:attrNameLst>
                                          <p:attrName>ppt_w</p:attrName>
                                        </p:attrNameLst>
                                      </p:cBhvr>
                                      <p:tavLst>
                                        <p:tav tm="0">
                                          <p:val>
                                            <p:fltVal val="0"/>
                                          </p:val>
                                        </p:tav>
                                        <p:tav tm="100000">
                                          <p:val>
                                            <p:strVal val="#ppt_w"/>
                                          </p:val>
                                        </p:tav>
                                      </p:tavLst>
                                    </p:anim>
                                    <p:anim calcmode="lin" valueType="num">
                                      <p:cBhvr>
                                        <p:cTn id="37" dur="500" fill="hold"/>
                                        <p:tgtEl>
                                          <p:spTgt spid="58"/>
                                        </p:tgtEl>
                                        <p:attrNameLst>
                                          <p:attrName>ppt_h</p:attrName>
                                        </p:attrNameLst>
                                      </p:cBhvr>
                                      <p:tavLst>
                                        <p:tav tm="0">
                                          <p:val>
                                            <p:fltVal val="0"/>
                                          </p:val>
                                        </p:tav>
                                        <p:tav tm="100000">
                                          <p:val>
                                            <p:strVal val="#ppt_h"/>
                                          </p:val>
                                        </p:tav>
                                      </p:tavLst>
                                    </p:anim>
                                    <p:animEffect transition="in" filter="fade">
                                      <p:cBhvr>
                                        <p:cTn id="38" dur="500"/>
                                        <p:tgtEl>
                                          <p:spTgt spid="58"/>
                                        </p:tgtEl>
                                      </p:cBhvr>
                                    </p:animEffect>
                                  </p:childTnLst>
                                </p:cTn>
                              </p:par>
                              <p:par>
                                <p:cTn id="39" presetID="53" presetClass="entr" presetSubtype="16" fill="hold" grpId="0" nodeType="withEffect">
                                  <p:stCondLst>
                                    <p:cond delay="0"/>
                                  </p:stCondLst>
                                  <p:iterate type="lt">
                                    <p:tmPct val="6000"/>
                                  </p:iterate>
                                  <p:childTnLst>
                                    <p:set>
                                      <p:cBhvr>
                                        <p:cTn id="40" dur="1" fill="hold">
                                          <p:stCondLst>
                                            <p:cond delay="0"/>
                                          </p:stCondLst>
                                        </p:cTn>
                                        <p:tgtEl>
                                          <p:spTgt spid="69"/>
                                        </p:tgtEl>
                                        <p:attrNameLst>
                                          <p:attrName>style.visibility</p:attrName>
                                        </p:attrNameLst>
                                      </p:cBhvr>
                                      <p:to>
                                        <p:strVal val="visible"/>
                                      </p:to>
                                    </p:set>
                                    <p:anim calcmode="lin" valueType="num">
                                      <p:cBhvr>
                                        <p:cTn id="41" dur="500" fill="hold"/>
                                        <p:tgtEl>
                                          <p:spTgt spid="69"/>
                                        </p:tgtEl>
                                        <p:attrNameLst>
                                          <p:attrName>ppt_w</p:attrName>
                                        </p:attrNameLst>
                                      </p:cBhvr>
                                      <p:tavLst>
                                        <p:tav tm="0">
                                          <p:val>
                                            <p:fltVal val="0"/>
                                          </p:val>
                                        </p:tav>
                                        <p:tav tm="100000">
                                          <p:val>
                                            <p:strVal val="#ppt_w"/>
                                          </p:val>
                                        </p:tav>
                                      </p:tavLst>
                                    </p:anim>
                                    <p:anim calcmode="lin" valueType="num">
                                      <p:cBhvr>
                                        <p:cTn id="42" dur="500" fill="hold"/>
                                        <p:tgtEl>
                                          <p:spTgt spid="69"/>
                                        </p:tgtEl>
                                        <p:attrNameLst>
                                          <p:attrName>ppt_h</p:attrName>
                                        </p:attrNameLst>
                                      </p:cBhvr>
                                      <p:tavLst>
                                        <p:tav tm="0">
                                          <p:val>
                                            <p:fltVal val="0"/>
                                          </p:val>
                                        </p:tav>
                                        <p:tav tm="100000">
                                          <p:val>
                                            <p:strVal val="#ppt_h"/>
                                          </p:val>
                                        </p:tav>
                                      </p:tavLst>
                                    </p:anim>
                                    <p:animEffect transition="in" filter="fade">
                                      <p:cBhvr>
                                        <p:cTn id="43" dur="500"/>
                                        <p:tgtEl>
                                          <p:spTgt spid="69"/>
                                        </p:tgtEl>
                                      </p:cBhvr>
                                    </p:animEffect>
                                  </p:childTnLst>
                                </p:cTn>
                              </p:par>
                            </p:childTnLst>
                          </p:cTn>
                        </p:par>
                        <p:par>
                          <p:cTn id="44" fill="hold">
                            <p:stCondLst>
                              <p:cond delay="3160"/>
                            </p:stCondLst>
                            <p:childTnLst>
                              <p:par>
                                <p:cTn id="45" presetID="45" presetClass="entr" presetSubtype="0"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fade">
                                      <p:cBhvr>
                                        <p:cTn id="47" dur="500"/>
                                        <p:tgtEl>
                                          <p:spTgt spid="37"/>
                                        </p:tgtEl>
                                      </p:cBhvr>
                                    </p:animEffect>
                                    <p:anim calcmode="lin" valueType="num">
                                      <p:cBhvr>
                                        <p:cTn id="48" dur="500" fill="hold"/>
                                        <p:tgtEl>
                                          <p:spTgt spid="37"/>
                                        </p:tgtEl>
                                        <p:attrNameLst>
                                          <p:attrName>ppt_w</p:attrName>
                                        </p:attrNameLst>
                                      </p:cBhvr>
                                      <p:tavLst>
                                        <p:tav tm="0" fmla="#ppt_w*sin(2.5*pi*$)">
                                          <p:val>
                                            <p:fltVal val="0"/>
                                          </p:val>
                                        </p:tav>
                                        <p:tav tm="100000">
                                          <p:val>
                                            <p:fltVal val="1"/>
                                          </p:val>
                                        </p:tav>
                                      </p:tavLst>
                                    </p:anim>
                                    <p:anim calcmode="lin" valueType="num">
                                      <p:cBhvr>
                                        <p:cTn id="49" dur="500" fill="hold"/>
                                        <p:tgtEl>
                                          <p:spTgt spid="37"/>
                                        </p:tgtEl>
                                        <p:attrNameLst>
                                          <p:attrName>ppt_h</p:attrName>
                                        </p:attrNameLst>
                                      </p:cBhvr>
                                      <p:tavLst>
                                        <p:tav tm="0">
                                          <p:val>
                                            <p:strVal val="#ppt_h"/>
                                          </p:val>
                                        </p:tav>
                                        <p:tav tm="100000">
                                          <p:val>
                                            <p:strVal val="#ppt_h"/>
                                          </p:val>
                                        </p:tav>
                                      </p:tavLst>
                                    </p:anim>
                                  </p:childTnLst>
                                </p:cTn>
                              </p:par>
                              <p:par>
                                <p:cTn id="50" presetID="53" presetClass="entr" presetSubtype="16" fill="hold" nodeType="withEffect">
                                  <p:stCondLst>
                                    <p:cond delay="0"/>
                                  </p:stCondLst>
                                  <p:childTnLst>
                                    <p:set>
                                      <p:cBhvr>
                                        <p:cTn id="51" dur="1" fill="hold">
                                          <p:stCondLst>
                                            <p:cond delay="0"/>
                                          </p:stCondLst>
                                        </p:cTn>
                                        <p:tgtEl>
                                          <p:spTgt spid="61"/>
                                        </p:tgtEl>
                                        <p:attrNameLst>
                                          <p:attrName>style.visibility</p:attrName>
                                        </p:attrNameLst>
                                      </p:cBhvr>
                                      <p:to>
                                        <p:strVal val="visible"/>
                                      </p:to>
                                    </p:set>
                                    <p:anim calcmode="lin" valueType="num">
                                      <p:cBhvr>
                                        <p:cTn id="52" dur="500" fill="hold"/>
                                        <p:tgtEl>
                                          <p:spTgt spid="61"/>
                                        </p:tgtEl>
                                        <p:attrNameLst>
                                          <p:attrName>ppt_w</p:attrName>
                                        </p:attrNameLst>
                                      </p:cBhvr>
                                      <p:tavLst>
                                        <p:tav tm="0">
                                          <p:val>
                                            <p:fltVal val="0"/>
                                          </p:val>
                                        </p:tav>
                                        <p:tav tm="100000">
                                          <p:val>
                                            <p:strVal val="#ppt_w"/>
                                          </p:val>
                                        </p:tav>
                                      </p:tavLst>
                                    </p:anim>
                                    <p:anim calcmode="lin" valueType="num">
                                      <p:cBhvr>
                                        <p:cTn id="53" dur="500" fill="hold"/>
                                        <p:tgtEl>
                                          <p:spTgt spid="61"/>
                                        </p:tgtEl>
                                        <p:attrNameLst>
                                          <p:attrName>ppt_h</p:attrName>
                                        </p:attrNameLst>
                                      </p:cBhvr>
                                      <p:tavLst>
                                        <p:tav tm="0">
                                          <p:val>
                                            <p:fltVal val="0"/>
                                          </p:val>
                                        </p:tav>
                                        <p:tav tm="100000">
                                          <p:val>
                                            <p:strVal val="#ppt_h"/>
                                          </p:val>
                                        </p:tav>
                                      </p:tavLst>
                                    </p:anim>
                                    <p:animEffect transition="in" filter="fade">
                                      <p:cBhvr>
                                        <p:cTn id="54" dur="500"/>
                                        <p:tgtEl>
                                          <p:spTgt spid="61"/>
                                        </p:tgtEl>
                                      </p:cBhvr>
                                    </p:animEffect>
                                  </p:childTnLst>
                                </p:cTn>
                              </p:par>
                              <p:par>
                                <p:cTn id="55" presetID="53" presetClass="entr" presetSubtype="16" fill="hold" grpId="0" nodeType="withEffect">
                                  <p:stCondLst>
                                    <p:cond delay="0"/>
                                  </p:stCondLst>
                                  <p:iterate type="lt">
                                    <p:tmPct val="6000"/>
                                  </p:iterate>
                                  <p:childTnLst>
                                    <p:set>
                                      <p:cBhvr>
                                        <p:cTn id="56" dur="1" fill="hold">
                                          <p:stCondLst>
                                            <p:cond delay="0"/>
                                          </p:stCondLst>
                                        </p:cTn>
                                        <p:tgtEl>
                                          <p:spTgt spid="70"/>
                                        </p:tgtEl>
                                        <p:attrNameLst>
                                          <p:attrName>style.visibility</p:attrName>
                                        </p:attrNameLst>
                                      </p:cBhvr>
                                      <p:to>
                                        <p:strVal val="visible"/>
                                      </p:to>
                                    </p:set>
                                    <p:anim calcmode="lin" valueType="num">
                                      <p:cBhvr>
                                        <p:cTn id="57" dur="500" fill="hold"/>
                                        <p:tgtEl>
                                          <p:spTgt spid="70"/>
                                        </p:tgtEl>
                                        <p:attrNameLst>
                                          <p:attrName>ppt_w</p:attrName>
                                        </p:attrNameLst>
                                      </p:cBhvr>
                                      <p:tavLst>
                                        <p:tav tm="0">
                                          <p:val>
                                            <p:fltVal val="0"/>
                                          </p:val>
                                        </p:tav>
                                        <p:tav tm="100000">
                                          <p:val>
                                            <p:strVal val="#ppt_w"/>
                                          </p:val>
                                        </p:tav>
                                      </p:tavLst>
                                    </p:anim>
                                    <p:anim calcmode="lin" valueType="num">
                                      <p:cBhvr>
                                        <p:cTn id="58" dur="500" fill="hold"/>
                                        <p:tgtEl>
                                          <p:spTgt spid="70"/>
                                        </p:tgtEl>
                                        <p:attrNameLst>
                                          <p:attrName>ppt_h</p:attrName>
                                        </p:attrNameLst>
                                      </p:cBhvr>
                                      <p:tavLst>
                                        <p:tav tm="0">
                                          <p:val>
                                            <p:fltVal val="0"/>
                                          </p:val>
                                        </p:tav>
                                        <p:tav tm="100000">
                                          <p:val>
                                            <p:strVal val="#ppt_h"/>
                                          </p:val>
                                        </p:tav>
                                      </p:tavLst>
                                    </p:anim>
                                    <p:animEffect transition="in" filter="fade">
                                      <p:cBhvr>
                                        <p:cTn id="59" dur="500"/>
                                        <p:tgtEl>
                                          <p:spTgt spid="70"/>
                                        </p:tgtEl>
                                      </p:cBhvr>
                                    </p:animEffect>
                                  </p:childTnLst>
                                </p:cTn>
                              </p:par>
                            </p:childTnLst>
                          </p:cTn>
                        </p:par>
                        <p:par>
                          <p:cTn id="60" fill="hold">
                            <p:stCondLst>
                              <p:cond delay="3990"/>
                            </p:stCondLst>
                            <p:childTnLst>
                              <p:par>
                                <p:cTn id="61" presetID="45" presetClass="entr" presetSubtype="0"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500"/>
                                        <p:tgtEl>
                                          <p:spTgt spid="42"/>
                                        </p:tgtEl>
                                      </p:cBhvr>
                                    </p:animEffect>
                                    <p:anim calcmode="lin" valueType="num">
                                      <p:cBhvr>
                                        <p:cTn id="64" dur="500" fill="hold"/>
                                        <p:tgtEl>
                                          <p:spTgt spid="42"/>
                                        </p:tgtEl>
                                        <p:attrNameLst>
                                          <p:attrName>ppt_w</p:attrName>
                                        </p:attrNameLst>
                                      </p:cBhvr>
                                      <p:tavLst>
                                        <p:tav tm="0" fmla="#ppt_w*sin(2.5*pi*$)">
                                          <p:val>
                                            <p:fltVal val="0"/>
                                          </p:val>
                                        </p:tav>
                                        <p:tav tm="100000">
                                          <p:val>
                                            <p:fltVal val="1"/>
                                          </p:val>
                                        </p:tav>
                                      </p:tavLst>
                                    </p:anim>
                                    <p:anim calcmode="lin" valueType="num">
                                      <p:cBhvr>
                                        <p:cTn id="65" dur="500" fill="hold"/>
                                        <p:tgtEl>
                                          <p:spTgt spid="42"/>
                                        </p:tgtEl>
                                        <p:attrNameLst>
                                          <p:attrName>ppt_h</p:attrName>
                                        </p:attrNameLst>
                                      </p:cBhvr>
                                      <p:tavLst>
                                        <p:tav tm="0">
                                          <p:val>
                                            <p:strVal val="#ppt_h"/>
                                          </p:val>
                                        </p:tav>
                                        <p:tav tm="100000">
                                          <p:val>
                                            <p:strVal val="#ppt_h"/>
                                          </p:val>
                                        </p:tav>
                                      </p:tavLst>
                                    </p:anim>
                                  </p:childTnLst>
                                </p:cTn>
                              </p:par>
                              <p:par>
                                <p:cTn id="66" presetID="53" presetClass="entr" presetSubtype="16" fill="hold" nodeType="withEffect">
                                  <p:stCondLst>
                                    <p:cond delay="0"/>
                                  </p:stCondLst>
                                  <p:childTnLst>
                                    <p:set>
                                      <p:cBhvr>
                                        <p:cTn id="67" dur="1" fill="hold">
                                          <p:stCondLst>
                                            <p:cond delay="0"/>
                                          </p:stCondLst>
                                        </p:cTn>
                                        <p:tgtEl>
                                          <p:spTgt spid="64"/>
                                        </p:tgtEl>
                                        <p:attrNameLst>
                                          <p:attrName>style.visibility</p:attrName>
                                        </p:attrNameLst>
                                      </p:cBhvr>
                                      <p:to>
                                        <p:strVal val="visible"/>
                                      </p:to>
                                    </p:set>
                                    <p:anim calcmode="lin" valueType="num">
                                      <p:cBhvr>
                                        <p:cTn id="68" dur="500" fill="hold"/>
                                        <p:tgtEl>
                                          <p:spTgt spid="64"/>
                                        </p:tgtEl>
                                        <p:attrNameLst>
                                          <p:attrName>ppt_w</p:attrName>
                                        </p:attrNameLst>
                                      </p:cBhvr>
                                      <p:tavLst>
                                        <p:tav tm="0">
                                          <p:val>
                                            <p:fltVal val="0"/>
                                          </p:val>
                                        </p:tav>
                                        <p:tav tm="100000">
                                          <p:val>
                                            <p:strVal val="#ppt_w"/>
                                          </p:val>
                                        </p:tav>
                                      </p:tavLst>
                                    </p:anim>
                                    <p:anim calcmode="lin" valueType="num">
                                      <p:cBhvr>
                                        <p:cTn id="69" dur="500" fill="hold"/>
                                        <p:tgtEl>
                                          <p:spTgt spid="64"/>
                                        </p:tgtEl>
                                        <p:attrNameLst>
                                          <p:attrName>ppt_h</p:attrName>
                                        </p:attrNameLst>
                                      </p:cBhvr>
                                      <p:tavLst>
                                        <p:tav tm="0">
                                          <p:val>
                                            <p:fltVal val="0"/>
                                          </p:val>
                                        </p:tav>
                                        <p:tav tm="100000">
                                          <p:val>
                                            <p:strVal val="#ppt_h"/>
                                          </p:val>
                                        </p:tav>
                                      </p:tavLst>
                                    </p:anim>
                                    <p:animEffect transition="in" filter="fade">
                                      <p:cBhvr>
                                        <p:cTn id="70" dur="500"/>
                                        <p:tgtEl>
                                          <p:spTgt spid="64"/>
                                        </p:tgtEl>
                                      </p:cBhvr>
                                    </p:animEffect>
                                  </p:childTnLst>
                                </p:cTn>
                              </p:par>
                              <p:par>
                                <p:cTn id="71" presetID="53" presetClass="entr" presetSubtype="16" fill="hold" grpId="0" nodeType="withEffect">
                                  <p:stCondLst>
                                    <p:cond delay="0"/>
                                  </p:stCondLst>
                                  <p:iterate type="lt">
                                    <p:tmPct val="6000"/>
                                  </p:iterate>
                                  <p:childTnLst>
                                    <p:set>
                                      <p:cBhvr>
                                        <p:cTn id="72" dur="1" fill="hold">
                                          <p:stCondLst>
                                            <p:cond delay="0"/>
                                          </p:stCondLst>
                                        </p:cTn>
                                        <p:tgtEl>
                                          <p:spTgt spid="71"/>
                                        </p:tgtEl>
                                        <p:attrNameLst>
                                          <p:attrName>style.visibility</p:attrName>
                                        </p:attrNameLst>
                                      </p:cBhvr>
                                      <p:to>
                                        <p:strVal val="visible"/>
                                      </p:to>
                                    </p:set>
                                    <p:anim calcmode="lin" valueType="num">
                                      <p:cBhvr>
                                        <p:cTn id="73" dur="500" fill="hold"/>
                                        <p:tgtEl>
                                          <p:spTgt spid="71"/>
                                        </p:tgtEl>
                                        <p:attrNameLst>
                                          <p:attrName>ppt_w</p:attrName>
                                        </p:attrNameLst>
                                      </p:cBhvr>
                                      <p:tavLst>
                                        <p:tav tm="0">
                                          <p:val>
                                            <p:fltVal val="0"/>
                                          </p:val>
                                        </p:tav>
                                        <p:tav tm="100000">
                                          <p:val>
                                            <p:strVal val="#ppt_w"/>
                                          </p:val>
                                        </p:tav>
                                      </p:tavLst>
                                    </p:anim>
                                    <p:anim calcmode="lin" valueType="num">
                                      <p:cBhvr>
                                        <p:cTn id="74" dur="500" fill="hold"/>
                                        <p:tgtEl>
                                          <p:spTgt spid="71"/>
                                        </p:tgtEl>
                                        <p:attrNameLst>
                                          <p:attrName>ppt_h</p:attrName>
                                        </p:attrNameLst>
                                      </p:cBhvr>
                                      <p:tavLst>
                                        <p:tav tm="0">
                                          <p:val>
                                            <p:fltVal val="0"/>
                                          </p:val>
                                        </p:tav>
                                        <p:tav tm="100000">
                                          <p:val>
                                            <p:strVal val="#ppt_h"/>
                                          </p:val>
                                        </p:tav>
                                      </p:tavLst>
                                    </p:anim>
                                    <p:animEffect transition="in" filter="fade">
                                      <p:cBhvr>
                                        <p:cTn id="75" dur="500"/>
                                        <p:tgtEl>
                                          <p:spTgt spid="71"/>
                                        </p:tgtEl>
                                      </p:cBhvr>
                                    </p:animEffect>
                                  </p:childTnLst>
                                </p:cTn>
                              </p:par>
                            </p:childTnLst>
                          </p:cTn>
                        </p:par>
                        <p:par>
                          <p:cTn id="76" fill="hold">
                            <p:stCondLst>
                              <p:cond delay="4820"/>
                            </p:stCondLst>
                            <p:childTnLst>
                              <p:par>
                                <p:cTn id="77" presetID="22" presetClass="entr" presetSubtype="8" fill="hold" grpId="0" nodeType="afterEffect">
                                  <p:stCondLst>
                                    <p:cond delay="0"/>
                                  </p:stCondLst>
                                  <p:childTnLst>
                                    <p:set>
                                      <p:cBhvr>
                                        <p:cTn id="78" dur="1" fill="hold">
                                          <p:stCondLst>
                                            <p:cond delay="0"/>
                                          </p:stCondLst>
                                        </p:cTn>
                                        <p:tgtEl>
                                          <p:spTgt spid="34"/>
                                        </p:tgtEl>
                                        <p:attrNameLst>
                                          <p:attrName>style.visibility</p:attrName>
                                        </p:attrNameLst>
                                      </p:cBhvr>
                                      <p:to>
                                        <p:strVal val="visible"/>
                                      </p:to>
                                    </p:set>
                                    <p:animEffect transition="in" filter="wipe(left)">
                                      <p:cBhvr>
                                        <p:cTn id="79"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p:bldP spid="35" grpId="0" animBg="1"/>
      <p:bldP spid="36" grpId="0" animBg="1"/>
      <p:bldP spid="37" grpId="0" animBg="1"/>
      <p:bldP spid="42" grpId="0" animBg="1"/>
      <p:bldP spid="68" grpId="0"/>
      <p:bldP spid="69" grpId="0"/>
      <p:bldP spid="70" grpId="0"/>
      <p:bldP spid="71"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圆角矩形 65"/>
          <p:cNvSpPr/>
          <p:nvPr/>
        </p:nvSpPr>
        <p:spPr>
          <a:xfrm rot="2700000">
            <a:off x="4596466" y="3163646"/>
            <a:ext cx="4427737" cy="2401837"/>
          </a:xfrm>
          <a:prstGeom prst="roundRect">
            <a:avLst>
              <a:gd name="adj" fmla="val 50000"/>
            </a:avLst>
          </a:prstGeom>
          <a:gradFill>
            <a:gsLst>
              <a:gs pos="0">
                <a:schemeClr val="tx1">
                  <a:lumMod val="75000"/>
                  <a:lumOff val="25000"/>
                  <a:alpha val="60000"/>
                </a:schemeClr>
              </a:gs>
              <a:gs pos="100000">
                <a:srgbClr val="F6F7F9">
                  <a:alpha val="0"/>
                </a:srgbClr>
              </a:gs>
            </a:gsLst>
            <a:lin ang="0" scaled="0"/>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标题 2"/>
          <p:cNvSpPr>
            <a:spLocks noGrp="1"/>
          </p:cNvSpPr>
          <p:nvPr>
            <p:ph type="title"/>
          </p:nvPr>
        </p:nvSpPr>
        <p:spPr/>
        <p:txBody>
          <a:bodyPr/>
          <a:lstStyle/>
          <a:p>
            <a:r>
              <a:rPr lang="zh-CN" altLang="en-US"/>
              <a:t>其他有待改进之处</a:t>
            </a:r>
          </a:p>
        </p:txBody>
      </p:sp>
      <p:sp>
        <p:nvSpPr>
          <p:cNvPr id="2" name="文本占位符 1"/>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14" name="Shape 763"/>
          <p:cNvSpPr/>
          <p:nvPr/>
        </p:nvSpPr>
        <p:spPr>
          <a:xfrm>
            <a:off x="8284188" y="2871696"/>
            <a:ext cx="3070534" cy="7714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lgn="l">
              <a:lnSpc>
                <a:spcPct val="90000"/>
              </a:lnSpc>
              <a:defRPr sz="2400">
                <a:solidFill>
                  <a:srgbClr val="8DA6C0"/>
                </a:solidFill>
                <a:latin typeface="+mj-lt"/>
                <a:ea typeface="+mj-ea"/>
                <a:cs typeface="+mj-cs"/>
                <a:sym typeface="Open Sans"/>
              </a:defRPr>
            </a:lvl1pPr>
          </a:lstStyle>
          <a:p>
            <a:pPr>
              <a:lnSpc>
                <a:spcPct val="130000"/>
              </a:lnSpc>
            </a:pPr>
            <a:r>
              <a:rPr lang="zh-CN" altLang="en-US" sz="1200">
                <a:solidFill>
                  <a:schemeClr val="tx1">
                    <a:lumMod val="50000"/>
                    <a:lumOff val="50000"/>
                  </a:schemeClr>
                </a:solidFill>
                <a:latin typeface="+mn-lt"/>
                <a:ea typeface="+mn-ea"/>
                <a:cs typeface="+mn-ea"/>
                <a:sym typeface="+mn-lt"/>
              </a:rPr>
              <a:t>请在这里添加相关的文字描述可以从您的文案中复制需要的内容到这里选择仅保留文字即可，请在这里添加相关的文字描述</a:t>
            </a:r>
          </a:p>
        </p:txBody>
      </p:sp>
      <p:sp>
        <p:nvSpPr>
          <p:cNvPr id="15" name="Shape 764"/>
          <p:cNvSpPr/>
          <p:nvPr/>
        </p:nvSpPr>
        <p:spPr>
          <a:xfrm>
            <a:off x="8297945" y="2455546"/>
            <a:ext cx="927009" cy="285751"/>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75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cs typeface="+mn-ea"/>
                <a:sym typeface="+mn-lt"/>
              </a:rPr>
              <a:t>Step #3</a:t>
            </a:r>
          </a:p>
        </p:txBody>
      </p:sp>
      <p:sp>
        <p:nvSpPr>
          <p:cNvPr id="17" name="Shape 766"/>
          <p:cNvSpPr/>
          <p:nvPr/>
        </p:nvSpPr>
        <p:spPr>
          <a:xfrm>
            <a:off x="8284188" y="4505337"/>
            <a:ext cx="3070534" cy="7714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a:lnSpc>
                <a:spcPct val="130000"/>
              </a:lnSpc>
            </a:pPr>
            <a:r>
              <a:rPr lang="zh-CN" altLang="en-US" sz="1200">
                <a:solidFill>
                  <a:schemeClr val="tx1">
                    <a:lumMod val="50000"/>
                    <a:lumOff val="50000"/>
                  </a:schemeClr>
                </a:solidFill>
                <a:cs typeface="+mn-ea"/>
                <a:sym typeface="+mn-lt"/>
              </a:rPr>
              <a:t>请在这里添加相关的文字描述可以从您的文案中复制需要的内容到这里选择仅保留文字即可，请在这里添加相关的文字描述</a:t>
            </a:r>
          </a:p>
        </p:txBody>
      </p:sp>
      <p:sp>
        <p:nvSpPr>
          <p:cNvPr id="18" name="Shape 767"/>
          <p:cNvSpPr/>
          <p:nvPr/>
        </p:nvSpPr>
        <p:spPr>
          <a:xfrm>
            <a:off x="8297945" y="4089187"/>
            <a:ext cx="927009" cy="285751"/>
          </a:xfrm>
          <a:prstGeom prst="roundRect">
            <a:avLst>
              <a:gd name="adj" fmla="val 50000"/>
            </a:avLst>
          </a:prstGeom>
          <a:gradFill>
            <a:gsLst>
              <a:gs pos="1000">
                <a:schemeClr val="accent3">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cs typeface="+mn-ea"/>
                <a:sym typeface="+mn-lt"/>
              </a:rPr>
              <a:t>Step #4</a:t>
            </a:r>
          </a:p>
        </p:txBody>
      </p:sp>
      <p:sp>
        <p:nvSpPr>
          <p:cNvPr id="20" name="Shape 769"/>
          <p:cNvSpPr/>
          <p:nvPr/>
        </p:nvSpPr>
        <p:spPr>
          <a:xfrm>
            <a:off x="815593" y="2871147"/>
            <a:ext cx="3070536" cy="7714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lvl1pPr algn="r">
              <a:lnSpc>
                <a:spcPct val="90000"/>
              </a:lnSpc>
              <a:defRPr sz="2400">
                <a:solidFill>
                  <a:srgbClr val="8DA6C0"/>
                </a:solidFill>
                <a:latin typeface="+mj-lt"/>
                <a:ea typeface="+mj-ea"/>
                <a:cs typeface="+mj-cs"/>
                <a:sym typeface="Open Sans"/>
              </a:defRPr>
            </a:lvl1pPr>
          </a:lstStyle>
          <a:p>
            <a:pPr>
              <a:lnSpc>
                <a:spcPct val="130000"/>
              </a:lnSpc>
            </a:pPr>
            <a:r>
              <a:rPr lang="zh-CN" altLang="en-US" sz="1200">
                <a:solidFill>
                  <a:schemeClr val="tx1">
                    <a:lumMod val="50000"/>
                    <a:lumOff val="50000"/>
                  </a:schemeClr>
                </a:solidFill>
                <a:latin typeface="+mn-lt"/>
                <a:ea typeface="+mn-ea"/>
                <a:cs typeface="+mn-ea"/>
                <a:sym typeface="+mn-lt"/>
              </a:rPr>
              <a:t>请在这里添加相关的文字描述可以从您的文案中复制需要的内容到这里选择仅保留文字即可，请在这里添加相关的文字描述</a:t>
            </a:r>
          </a:p>
        </p:txBody>
      </p:sp>
      <p:sp>
        <p:nvSpPr>
          <p:cNvPr id="21" name="Shape 770"/>
          <p:cNvSpPr/>
          <p:nvPr/>
        </p:nvSpPr>
        <p:spPr>
          <a:xfrm>
            <a:off x="2959119" y="2454997"/>
            <a:ext cx="927010" cy="285751"/>
          </a:xfrm>
          <a:prstGeom prst="roundRect">
            <a:avLst>
              <a:gd name="adj" fmla="val 50000"/>
            </a:avLst>
          </a:prstGeom>
          <a:gradFill>
            <a:gsLst>
              <a:gs pos="1000">
                <a:schemeClr val="accent3">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dirty="0">
                <a:solidFill>
                  <a:schemeClr val="lt1"/>
                </a:solidFill>
                <a:cs typeface="+mn-ea"/>
                <a:sym typeface="+mn-lt"/>
              </a:rPr>
              <a:t>Step #1</a:t>
            </a:r>
          </a:p>
        </p:txBody>
      </p:sp>
      <p:sp>
        <p:nvSpPr>
          <p:cNvPr id="23" name="Shape 772"/>
          <p:cNvSpPr/>
          <p:nvPr/>
        </p:nvSpPr>
        <p:spPr>
          <a:xfrm>
            <a:off x="815593" y="4504789"/>
            <a:ext cx="3070536" cy="77149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25400" tIns="25400" rIns="25400" bIns="25400" numCol="1" anchor="ctr">
            <a:spAutoFit/>
          </a:bodyPr>
          <a:lstStyle/>
          <a:p>
            <a:pPr algn="r">
              <a:lnSpc>
                <a:spcPct val="130000"/>
              </a:lnSpc>
            </a:pPr>
            <a:r>
              <a:rPr lang="zh-CN" altLang="en-US" sz="1200">
                <a:solidFill>
                  <a:schemeClr val="tx1">
                    <a:lumMod val="50000"/>
                    <a:lumOff val="50000"/>
                  </a:schemeClr>
                </a:solidFill>
                <a:cs typeface="+mn-ea"/>
                <a:sym typeface="+mn-lt"/>
              </a:rPr>
              <a:t>请在这里添加相关的文字描述可以从您的文案中复制需要的内容到这里选择仅保留文字即可，请在这里添加相关的文字描述</a:t>
            </a:r>
          </a:p>
        </p:txBody>
      </p:sp>
      <p:sp>
        <p:nvSpPr>
          <p:cNvPr id="24" name="Shape 773"/>
          <p:cNvSpPr/>
          <p:nvPr/>
        </p:nvSpPr>
        <p:spPr>
          <a:xfrm>
            <a:off x="2959119" y="4088639"/>
            <a:ext cx="927010" cy="285751"/>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75000"/>
                </a:schemeClr>
              </a:gs>
            </a:gsLst>
            <a:lin ang="5400000" scaled="1"/>
          </a:gradFill>
          <a:ln>
            <a:noFill/>
          </a:ln>
          <a:effectLst>
            <a:outerShdw blurRad="254000" dist="63500" dir="5400000" algn="t" rotWithShape="0">
              <a:schemeClr val="tx1">
                <a:lumMod val="85000"/>
                <a:lumOff val="15000"/>
                <a:alpha val="20000"/>
              </a:schemeClr>
            </a:outerShdw>
          </a:effectLst>
          <a:extLst>
            <a:ext uri="{C572A759-6A51-4108-AA02-DFA0A04FC94B}">
              <ma14:wrappingTextBoxFlag xmlns="" xmlns:ma14="http://schemas.microsoft.com/office/mac/drawingml/2011/main" val="1"/>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sz="1100">
                <a:solidFill>
                  <a:schemeClr val="lt1"/>
                </a:solidFill>
                <a:cs typeface="+mn-ea"/>
                <a:sym typeface="+mn-lt"/>
              </a:rPr>
              <a:t>Step #2</a:t>
            </a:r>
          </a:p>
        </p:txBody>
      </p:sp>
      <p:sp>
        <p:nvSpPr>
          <p:cNvPr id="58" name="矩形 57"/>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59" name="图表 58"/>
          <p:cNvGraphicFramePr/>
          <p:nvPr>
            <p:extLst>
              <p:ext uri="{D42A27DB-BD31-4B8C-83A1-F6EECF244321}">
                <p14:modId xmlns:p14="http://schemas.microsoft.com/office/powerpoint/2010/main" val="2042738750"/>
              </p:ext>
            </p:extLst>
          </p:nvPr>
        </p:nvGraphicFramePr>
        <p:xfrm>
          <a:off x="3562836" y="1567248"/>
          <a:ext cx="4991100" cy="4150783"/>
        </p:xfrm>
        <a:graphic>
          <a:graphicData uri="http://schemas.openxmlformats.org/drawingml/2006/chart">
            <c:chart xmlns:c="http://schemas.openxmlformats.org/drawingml/2006/chart" xmlns:r="http://schemas.openxmlformats.org/officeDocument/2006/relationships" r:id="rId4"/>
          </a:graphicData>
        </a:graphic>
      </p:graphicFrame>
      <p:grpSp>
        <p:nvGrpSpPr>
          <p:cNvPr id="61" name="组合 60"/>
          <p:cNvGrpSpPr/>
          <p:nvPr/>
        </p:nvGrpSpPr>
        <p:grpSpPr>
          <a:xfrm>
            <a:off x="4902519" y="2459317"/>
            <a:ext cx="2311735" cy="2311739"/>
            <a:chOff x="5242560" y="2423159"/>
            <a:chExt cx="2133600" cy="2133601"/>
          </a:xfrm>
        </p:grpSpPr>
        <p:sp>
          <p:nvSpPr>
            <p:cNvPr id="62" name="椭圆 61"/>
            <p:cNvSpPr/>
            <p:nvPr/>
          </p:nvSpPr>
          <p:spPr>
            <a:xfrm>
              <a:off x="5242560" y="2423160"/>
              <a:ext cx="2133600" cy="2133600"/>
            </a:xfrm>
            <a:prstGeom prst="ellipse">
              <a:avLst/>
            </a:prstGeom>
            <a:gradFill flip="none" rotWithShape="1">
              <a:gsLst>
                <a:gs pos="0">
                  <a:srgbClr val="F7F7F7"/>
                </a:gs>
                <a:gs pos="100000">
                  <a:schemeClr val="bg1">
                    <a:lumMod val="85000"/>
                  </a:schemeClr>
                </a:gs>
              </a:gsLst>
              <a:lin ang="2700000" scaled="1"/>
              <a:tileRect/>
            </a:gradFill>
            <a:ln>
              <a:noFill/>
            </a:ln>
            <a:effectLst>
              <a:outerShdw blurRad="177800" dist="1143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01" name="椭圆 100"/>
            <p:cNvSpPr/>
            <p:nvPr/>
          </p:nvSpPr>
          <p:spPr>
            <a:xfrm>
              <a:off x="5242560" y="2423159"/>
              <a:ext cx="2133600" cy="2133600"/>
            </a:xfrm>
            <a:prstGeom prst="ellipse">
              <a:avLst/>
            </a:prstGeom>
            <a:gradFill flip="none" rotWithShape="1">
              <a:gsLst>
                <a:gs pos="0">
                  <a:schemeClr val="bg1"/>
                </a:gs>
                <a:gs pos="64000">
                  <a:srgbClr val="F7F7F7"/>
                </a:gs>
                <a:gs pos="100000">
                  <a:srgbClr val="DCDCDC"/>
                </a:gs>
              </a:gsLst>
              <a:lin ang="2700000" scaled="1"/>
              <a:tileRect/>
            </a:gradFill>
            <a:ln>
              <a:noFill/>
            </a:ln>
            <a:effectLst>
              <a:innerShdw blurRad="635000" dist="165100" dir="2700000">
                <a:prstClr val="black">
                  <a:alpha val="13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nvGrpSpPr>
          <p:cNvPr id="102" name="组合 101"/>
          <p:cNvGrpSpPr/>
          <p:nvPr/>
        </p:nvGrpSpPr>
        <p:grpSpPr>
          <a:xfrm>
            <a:off x="5778565" y="3034747"/>
            <a:ext cx="485029" cy="402655"/>
            <a:chOff x="3132963" y="3140191"/>
            <a:chExt cx="645573" cy="535933"/>
          </a:xfrm>
          <a:solidFill>
            <a:schemeClr val="bg1">
              <a:lumMod val="50000"/>
            </a:schemeClr>
          </a:solidFill>
        </p:grpSpPr>
        <p:sp>
          <p:nvSpPr>
            <p:cNvPr id="103" name="Freeform 226"/>
            <p:cNvSpPr>
              <a:spLocks/>
            </p:cNvSpPr>
            <p:nvPr/>
          </p:nvSpPr>
          <p:spPr bwMode="auto">
            <a:xfrm>
              <a:off x="3421629" y="3217854"/>
              <a:ext cx="356907" cy="392027"/>
            </a:xfrm>
            <a:custGeom>
              <a:avLst/>
              <a:gdLst>
                <a:gd name="T0" fmla="*/ 0 w 529"/>
                <a:gd name="T1" fmla="*/ 0 h 581"/>
                <a:gd name="T2" fmla="*/ 2 w 529"/>
                <a:gd name="T3" fmla="*/ 11 h 581"/>
                <a:gd name="T4" fmla="*/ 25 w 529"/>
                <a:gd name="T5" fmla="*/ 56 h 581"/>
                <a:gd name="T6" fmla="*/ 473 w 529"/>
                <a:gd name="T7" fmla="*/ 56 h 581"/>
                <a:gd name="T8" fmla="*/ 473 w 529"/>
                <a:gd name="T9" fmla="*/ 525 h 581"/>
                <a:gd name="T10" fmla="*/ 127 w 529"/>
                <a:gd name="T11" fmla="*/ 525 h 581"/>
                <a:gd name="T12" fmla="*/ 127 w 529"/>
                <a:gd name="T13" fmla="*/ 581 h 581"/>
                <a:gd name="T14" fmla="*/ 529 w 529"/>
                <a:gd name="T15" fmla="*/ 581 h 581"/>
                <a:gd name="T16" fmla="*/ 529 w 529"/>
                <a:gd name="T17" fmla="*/ 0 h 581"/>
                <a:gd name="T18" fmla="*/ 0 w 529"/>
                <a:gd name="T19" fmla="*/ 0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29" h="581">
                  <a:moveTo>
                    <a:pt x="0" y="0"/>
                  </a:moveTo>
                  <a:cubicBezTo>
                    <a:pt x="1" y="4"/>
                    <a:pt x="2" y="7"/>
                    <a:pt x="2" y="11"/>
                  </a:cubicBezTo>
                  <a:cubicBezTo>
                    <a:pt x="14" y="22"/>
                    <a:pt x="22" y="38"/>
                    <a:pt x="25" y="56"/>
                  </a:cubicBezTo>
                  <a:cubicBezTo>
                    <a:pt x="473" y="56"/>
                    <a:pt x="473" y="56"/>
                    <a:pt x="473" y="56"/>
                  </a:cubicBezTo>
                  <a:cubicBezTo>
                    <a:pt x="473" y="525"/>
                    <a:pt x="473" y="525"/>
                    <a:pt x="473" y="525"/>
                  </a:cubicBezTo>
                  <a:cubicBezTo>
                    <a:pt x="127" y="525"/>
                    <a:pt x="127" y="525"/>
                    <a:pt x="127" y="525"/>
                  </a:cubicBezTo>
                  <a:cubicBezTo>
                    <a:pt x="127" y="581"/>
                    <a:pt x="127" y="581"/>
                    <a:pt x="127" y="581"/>
                  </a:cubicBezTo>
                  <a:cubicBezTo>
                    <a:pt x="529" y="581"/>
                    <a:pt x="529" y="581"/>
                    <a:pt x="529" y="581"/>
                  </a:cubicBezTo>
                  <a:cubicBezTo>
                    <a:pt x="529" y="0"/>
                    <a:pt x="529" y="0"/>
                    <a:pt x="529"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04" name="Freeform 227"/>
            <p:cNvSpPr>
              <a:spLocks/>
            </p:cNvSpPr>
            <p:nvPr/>
          </p:nvSpPr>
          <p:spPr bwMode="auto">
            <a:xfrm>
              <a:off x="3198348" y="3140191"/>
              <a:ext cx="224709" cy="247551"/>
            </a:xfrm>
            <a:custGeom>
              <a:avLst/>
              <a:gdLst>
                <a:gd name="T0" fmla="*/ 45 w 333"/>
                <a:gd name="T1" fmla="*/ 243 h 367"/>
                <a:gd name="T2" fmla="*/ 170 w 333"/>
                <a:gd name="T3" fmla="*/ 367 h 367"/>
                <a:gd name="T4" fmla="*/ 289 w 333"/>
                <a:gd name="T5" fmla="*/ 243 h 367"/>
                <a:gd name="T6" fmla="*/ 326 w 333"/>
                <a:gd name="T7" fmla="*/ 203 h 367"/>
                <a:gd name="T8" fmla="*/ 306 w 333"/>
                <a:gd name="T9" fmla="*/ 142 h 367"/>
                <a:gd name="T10" fmla="*/ 166 w 333"/>
                <a:gd name="T11" fmla="*/ 0 h 367"/>
                <a:gd name="T12" fmla="*/ 26 w 333"/>
                <a:gd name="T13" fmla="*/ 142 h 367"/>
                <a:gd name="T14" fmla="*/ 7 w 333"/>
                <a:gd name="T15" fmla="*/ 203 h 367"/>
                <a:gd name="T16" fmla="*/ 45 w 333"/>
                <a:gd name="T17" fmla="*/ 243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3" h="367">
                  <a:moveTo>
                    <a:pt x="45" y="243"/>
                  </a:moveTo>
                  <a:cubicBezTo>
                    <a:pt x="71" y="308"/>
                    <a:pt x="118" y="367"/>
                    <a:pt x="170" y="367"/>
                  </a:cubicBezTo>
                  <a:cubicBezTo>
                    <a:pt x="222" y="367"/>
                    <a:pt x="266" y="308"/>
                    <a:pt x="289" y="243"/>
                  </a:cubicBezTo>
                  <a:cubicBezTo>
                    <a:pt x="305" y="242"/>
                    <a:pt x="320" y="226"/>
                    <a:pt x="326" y="203"/>
                  </a:cubicBezTo>
                  <a:cubicBezTo>
                    <a:pt x="333" y="176"/>
                    <a:pt x="324" y="149"/>
                    <a:pt x="306" y="142"/>
                  </a:cubicBezTo>
                  <a:cubicBezTo>
                    <a:pt x="302" y="63"/>
                    <a:pt x="241" y="0"/>
                    <a:pt x="166" y="0"/>
                  </a:cubicBezTo>
                  <a:cubicBezTo>
                    <a:pt x="92" y="0"/>
                    <a:pt x="31" y="63"/>
                    <a:pt x="26" y="142"/>
                  </a:cubicBezTo>
                  <a:cubicBezTo>
                    <a:pt x="9" y="149"/>
                    <a:pt x="0" y="176"/>
                    <a:pt x="7" y="203"/>
                  </a:cubicBezTo>
                  <a:cubicBezTo>
                    <a:pt x="13" y="227"/>
                    <a:pt x="29" y="243"/>
                    <a:pt x="45" y="2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05" name="Freeform 228"/>
            <p:cNvSpPr>
              <a:spLocks/>
            </p:cNvSpPr>
            <p:nvPr/>
          </p:nvSpPr>
          <p:spPr bwMode="auto">
            <a:xfrm>
              <a:off x="3481875" y="3306367"/>
              <a:ext cx="233275" cy="180738"/>
            </a:xfrm>
            <a:custGeom>
              <a:avLst/>
              <a:gdLst>
                <a:gd name="T0" fmla="*/ 41 w 346"/>
                <a:gd name="T1" fmla="*/ 111 h 268"/>
                <a:gd name="T2" fmla="*/ 0 w 346"/>
                <a:gd name="T3" fmla="*/ 151 h 268"/>
                <a:gd name="T4" fmla="*/ 90 w 346"/>
                <a:gd name="T5" fmla="*/ 268 h 268"/>
                <a:gd name="T6" fmla="*/ 254 w 346"/>
                <a:gd name="T7" fmla="*/ 125 h 268"/>
                <a:gd name="T8" fmla="*/ 284 w 346"/>
                <a:gd name="T9" fmla="*/ 158 h 268"/>
                <a:gd name="T10" fmla="*/ 346 w 346"/>
                <a:gd name="T11" fmla="*/ 0 h 268"/>
                <a:gd name="T12" fmla="*/ 184 w 346"/>
                <a:gd name="T13" fmla="*/ 50 h 268"/>
                <a:gd name="T14" fmla="*/ 218 w 346"/>
                <a:gd name="T15" fmla="*/ 87 h 268"/>
                <a:gd name="T16" fmla="*/ 99 w 346"/>
                <a:gd name="T17" fmla="*/ 190 h 268"/>
                <a:gd name="T18" fmla="*/ 41 w 346"/>
                <a:gd name="T19" fmla="*/ 111 h 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6" h="268">
                  <a:moveTo>
                    <a:pt x="41" y="111"/>
                  </a:moveTo>
                  <a:cubicBezTo>
                    <a:pt x="0" y="151"/>
                    <a:pt x="0" y="151"/>
                    <a:pt x="0" y="151"/>
                  </a:cubicBezTo>
                  <a:cubicBezTo>
                    <a:pt x="12" y="165"/>
                    <a:pt x="90" y="268"/>
                    <a:pt x="90" y="268"/>
                  </a:cubicBezTo>
                  <a:cubicBezTo>
                    <a:pt x="254" y="125"/>
                    <a:pt x="254" y="125"/>
                    <a:pt x="254" y="125"/>
                  </a:cubicBezTo>
                  <a:cubicBezTo>
                    <a:pt x="284" y="158"/>
                    <a:pt x="284" y="158"/>
                    <a:pt x="284" y="158"/>
                  </a:cubicBezTo>
                  <a:cubicBezTo>
                    <a:pt x="346" y="0"/>
                    <a:pt x="346" y="0"/>
                    <a:pt x="346" y="0"/>
                  </a:cubicBezTo>
                  <a:cubicBezTo>
                    <a:pt x="184" y="50"/>
                    <a:pt x="184" y="50"/>
                    <a:pt x="184" y="50"/>
                  </a:cubicBezTo>
                  <a:cubicBezTo>
                    <a:pt x="218" y="87"/>
                    <a:pt x="218" y="87"/>
                    <a:pt x="218" y="87"/>
                  </a:cubicBezTo>
                  <a:cubicBezTo>
                    <a:pt x="99" y="190"/>
                    <a:pt x="99" y="190"/>
                    <a:pt x="99" y="190"/>
                  </a:cubicBezTo>
                  <a:lnTo>
                    <a:pt x="41" y="1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06" name="Freeform 229"/>
            <p:cNvSpPr>
              <a:spLocks/>
            </p:cNvSpPr>
            <p:nvPr/>
          </p:nvSpPr>
          <p:spPr bwMode="auto">
            <a:xfrm>
              <a:off x="3132963" y="3377178"/>
              <a:ext cx="355480" cy="298946"/>
            </a:xfrm>
            <a:custGeom>
              <a:avLst/>
              <a:gdLst>
                <a:gd name="T0" fmla="*/ 407 w 527"/>
                <a:gd name="T1" fmla="*/ 0 h 443"/>
                <a:gd name="T2" fmla="*/ 294 w 527"/>
                <a:gd name="T3" fmla="*/ 190 h 443"/>
                <a:gd name="T4" fmla="*/ 280 w 527"/>
                <a:gd name="T5" fmla="*/ 105 h 443"/>
                <a:gd name="T6" fmla="*/ 295 w 527"/>
                <a:gd name="T7" fmla="*/ 77 h 443"/>
                <a:gd name="T8" fmla="*/ 263 w 527"/>
                <a:gd name="T9" fmla="*/ 44 h 443"/>
                <a:gd name="T10" fmla="*/ 230 w 527"/>
                <a:gd name="T11" fmla="*/ 77 h 443"/>
                <a:gd name="T12" fmla="*/ 246 w 527"/>
                <a:gd name="T13" fmla="*/ 105 h 443"/>
                <a:gd name="T14" fmla="*/ 232 w 527"/>
                <a:gd name="T15" fmla="*/ 189 h 443"/>
                <a:gd name="T16" fmla="*/ 120 w 527"/>
                <a:gd name="T17" fmla="*/ 0 h 443"/>
                <a:gd name="T18" fmla="*/ 2 w 527"/>
                <a:gd name="T19" fmla="*/ 125 h 443"/>
                <a:gd name="T20" fmla="*/ 0 w 527"/>
                <a:gd name="T21" fmla="*/ 125 h 443"/>
                <a:gd name="T22" fmla="*/ 0 w 527"/>
                <a:gd name="T23" fmla="*/ 402 h 443"/>
                <a:gd name="T24" fmla="*/ 1 w 527"/>
                <a:gd name="T25" fmla="*/ 402 h 443"/>
                <a:gd name="T26" fmla="*/ 263 w 527"/>
                <a:gd name="T27" fmla="*/ 443 h 443"/>
                <a:gd name="T28" fmla="*/ 526 w 527"/>
                <a:gd name="T29" fmla="*/ 402 h 443"/>
                <a:gd name="T30" fmla="*/ 527 w 527"/>
                <a:gd name="T31" fmla="*/ 402 h 443"/>
                <a:gd name="T32" fmla="*/ 527 w 527"/>
                <a:gd name="T33" fmla="*/ 125 h 443"/>
                <a:gd name="T34" fmla="*/ 525 w 527"/>
                <a:gd name="T35" fmla="*/ 125 h 443"/>
                <a:gd name="T36" fmla="*/ 407 w 527"/>
                <a:gd name="T37" fmla="*/ 0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7" h="443">
                  <a:moveTo>
                    <a:pt x="407" y="0"/>
                  </a:moveTo>
                  <a:cubicBezTo>
                    <a:pt x="294" y="190"/>
                    <a:pt x="294" y="190"/>
                    <a:pt x="294" y="190"/>
                  </a:cubicBezTo>
                  <a:cubicBezTo>
                    <a:pt x="280" y="105"/>
                    <a:pt x="280" y="105"/>
                    <a:pt x="280" y="105"/>
                  </a:cubicBezTo>
                  <a:cubicBezTo>
                    <a:pt x="289" y="99"/>
                    <a:pt x="295" y="89"/>
                    <a:pt x="295" y="77"/>
                  </a:cubicBezTo>
                  <a:cubicBezTo>
                    <a:pt x="295" y="59"/>
                    <a:pt x="281" y="44"/>
                    <a:pt x="263" y="44"/>
                  </a:cubicBezTo>
                  <a:cubicBezTo>
                    <a:pt x="245" y="44"/>
                    <a:pt x="230" y="59"/>
                    <a:pt x="230" y="77"/>
                  </a:cubicBezTo>
                  <a:cubicBezTo>
                    <a:pt x="230" y="89"/>
                    <a:pt x="237" y="99"/>
                    <a:pt x="246" y="105"/>
                  </a:cubicBezTo>
                  <a:cubicBezTo>
                    <a:pt x="232" y="189"/>
                    <a:pt x="232" y="189"/>
                    <a:pt x="232" y="189"/>
                  </a:cubicBezTo>
                  <a:cubicBezTo>
                    <a:pt x="120" y="0"/>
                    <a:pt x="120" y="0"/>
                    <a:pt x="120" y="0"/>
                  </a:cubicBezTo>
                  <a:cubicBezTo>
                    <a:pt x="56" y="27"/>
                    <a:pt x="12" y="72"/>
                    <a:pt x="2" y="125"/>
                  </a:cubicBezTo>
                  <a:cubicBezTo>
                    <a:pt x="0" y="125"/>
                    <a:pt x="0" y="125"/>
                    <a:pt x="0" y="125"/>
                  </a:cubicBezTo>
                  <a:cubicBezTo>
                    <a:pt x="0" y="402"/>
                    <a:pt x="0" y="402"/>
                    <a:pt x="0" y="402"/>
                  </a:cubicBezTo>
                  <a:cubicBezTo>
                    <a:pt x="1" y="402"/>
                    <a:pt x="1" y="402"/>
                    <a:pt x="1" y="402"/>
                  </a:cubicBezTo>
                  <a:cubicBezTo>
                    <a:pt x="14" y="425"/>
                    <a:pt x="126" y="443"/>
                    <a:pt x="263" y="443"/>
                  </a:cubicBezTo>
                  <a:cubicBezTo>
                    <a:pt x="401" y="443"/>
                    <a:pt x="513" y="425"/>
                    <a:pt x="526" y="402"/>
                  </a:cubicBezTo>
                  <a:cubicBezTo>
                    <a:pt x="527" y="402"/>
                    <a:pt x="527" y="402"/>
                    <a:pt x="527" y="402"/>
                  </a:cubicBezTo>
                  <a:cubicBezTo>
                    <a:pt x="527" y="125"/>
                    <a:pt x="527" y="125"/>
                    <a:pt x="527" y="125"/>
                  </a:cubicBezTo>
                  <a:cubicBezTo>
                    <a:pt x="525" y="125"/>
                    <a:pt x="525" y="125"/>
                    <a:pt x="525" y="125"/>
                  </a:cubicBezTo>
                  <a:cubicBezTo>
                    <a:pt x="515" y="72"/>
                    <a:pt x="471" y="27"/>
                    <a:pt x="40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07" name="Freeform 230"/>
            <p:cNvSpPr>
              <a:spLocks/>
            </p:cNvSpPr>
            <p:nvPr/>
          </p:nvSpPr>
          <p:spPr bwMode="auto">
            <a:xfrm>
              <a:off x="3598655" y="3487105"/>
              <a:ext cx="54536" cy="68241"/>
            </a:xfrm>
            <a:custGeom>
              <a:avLst/>
              <a:gdLst>
                <a:gd name="T0" fmla="*/ 0 w 81"/>
                <a:gd name="T1" fmla="*/ 0 h 101"/>
                <a:gd name="T2" fmla="*/ 0 w 81"/>
                <a:gd name="T3" fmla="*/ 55 h 101"/>
                <a:gd name="T4" fmla="*/ 40 w 81"/>
                <a:gd name="T5" fmla="*/ 101 h 101"/>
                <a:gd name="T6" fmla="*/ 81 w 81"/>
                <a:gd name="T7" fmla="*/ 56 h 101"/>
                <a:gd name="T8" fmla="*/ 81 w 81"/>
                <a:gd name="T9" fmla="*/ 0 h 101"/>
                <a:gd name="T10" fmla="*/ 59 w 81"/>
                <a:gd name="T11" fmla="*/ 0 h 101"/>
                <a:gd name="T12" fmla="*/ 59 w 81"/>
                <a:gd name="T13" fmla="*/ 57 h 101"/>
                <a:gd name="T14" fmla="*/ 40 w 81"/>
                <a:gd name="T15" fmla="*/ 83 h 101"/>
                <a:gd name="T16" fmla="*/ 22 w 81"/>
                <a:gd name="T17" fmla="*/ 57 h 101"/>
                <a:gd name="T18" fmla="*/ 22 w 81"/>
                <a:gd name="T19" fmla="*/ 0 h 101"/>
                <a:gd name="T20" fmla="*/ 0 w 81"/>
                <a:gd name="T21" fmla="*/ 0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101">
                  <a:moveTo>
                    <a:pt x="0" y="0"/>
                  </a:moveTo>
                  <a:cubicBezTo>
                    <a:pt x="0" y="55"/>
                    <a:pt x="0" y="55"/>
                    <a:pt x="0" y="55"/>
                  </a:cubicBezTo>
                  <a:cubicBezTo>
                    <a:pt x="0" y="87"/>
                    <a:pt x="15" y="101"/>
                    <a:pt x="40" y="101"/>
                  </a:cubicBezTo>
                  <a:cubicBezTo>
                    <a:pt x="65" y="101"/>
                    <a:pt x="81" y="86"/>
                    <a:pt x="81" y="56"/>
                  </a:cubicBezTo>
                  <a:cubicBezTo>
                    <a:pt x="81" y="0"/>
                    <a:pt x="81" y="0"/>
                    <a:pt x="81" y="0"/>
                  </a:cubicBezTo>
                  <a:cubicBezTo>
                    <a:pt x="59" y="0"/>
                    <a:pt x="59" y="0"/>
                    <a:pt x="59" y="0"/>
                  </a:cubicBezTo>
                  <a:cubicBezTo>
                    <a:pt x="59" y="57"/>
                    <a:pt x="59" y="57"/>
                    <a:pt x="59" y="57"/>
                  </a:cubicBezTo>
                  <a:cubicBezTo>
                    <a:pt x="59" y="75"/>
                    <a:pt x="52" y="83"/>
                    <a:pt x="40" y="83"/>
                  </a:cubicBezTo>
                  <a:cubicBezTo>
                    <a:pt x="29" y="83"/>
                    <a:pt x="22" y="74"/>
                    <a:pt x="22" y="57"/>
                  </a:cubicBezTo>
                  <a:cubicBezTo>
                    <a:pt x="22" y="0"/>
                    <a:pt x="22" y="0"/>
                    <a:pt x="22"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sp>
          <p:nvSpPr>
            <p:cNvPr id="108" name="Freeform 231"/>
            <p:cNvSpPr>
              <a:spLocks noEditPoints="1"/>
            </p:cNvSpPr>
            <p:nvPr/>
          </p:nvSpPr>
          <p:spPr bwMode="auto">
            <a:xfrm>
              <a:off x="3666040" y="3486534"/>
              <a:ext cx="47968" cy="67384"/>
            </a:xfrm>
            <a:custGeom>
              <a:avLst/>
              <a:gdLst>
                <a:gd name="T0" fmla="*/ 31 w 71"/>
                <a:gd name="T1" fmla="*/ 0 h 100"/>
                <a:gd name="T2" fmla="*/ 0 w 71"/>
                <a:gd name="T3" fmla="*/ 2 h 100"/>
                <a:gd name="T4" fmla="*/ 0 w 71"/>
                <a:gd name="T5" fmla="*/ 100 h 100"/>
                <a:gd name="T6" fmla="*/ 23 w 71"/>
                <a:gd name="T7" fmla="*/ 100 h 100"/>
                <a:gd name="T8" fmla="*/ 23 w 71"/>
                <a:gd name="T9" fmla="*/ 65 h 100"/>
                <a:gd name="T10" fmla="*/ 30 w 71"/>
                <a:gd name="T11" fmla="*/ 65 h 100"/>
                <a:gd name="T12" fmla="*/ 62 w 71"/>
                <a:gd name="T13" fmla="*/ 55 h 100"/>
                <a:gd name="T14" fmla="*/ 71 w 71"/>
                <a:gd name="T15" fmla="*/ 31 h 100"/>
                <a:gd name="T16" fmla="*/ 61 w 71"/>
                <a:gd name="T17" fmla="*/ 8 h 100"/>
                <a:gd name="T18" fmla="*/ 31 w 71"/>
                <a:gd name="T19" fmla="*/ 0 h 100"/>
                <a:gd name="T20" fmla="*/ 30 w 71"/>
                <a:gd name="T21" fmla="*/ 48 h 100"/>
                <a:gd name="T22" fmla="*/ 23 w 71"/>
                <a:gd name="T23" fmla="*/ 47 h 100"/>
                <a:gd name="T24" fmla="*/ 23 w 71"/>
                <a:gd name="T25" fmla="*/ 18 h 100"/>
                <a:gd name="T26" fmla="*/ 32 w 71"/>
                <a:gd name="T27" fmla="*/ 17 h 100"/>
                <a:gd name="T28" fmla="*/ 49 w 71"/>
                <a:gd name="T29" fmla="*/ 32 h 100"/>
                <a:gd name="T30" fmla="*/ 30 w 71"/>
                <a:gd name="T31" fmla="*/ 48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100">
                  <a:moveTo>
                    <a:pt x="31" y="0"/>
                  </a:moveTo>
                  <a:cubicBezTo>
                    <a:pt x="17" y="0"/>
                    <a:pt x="7" y="1"/>
                    <a:pt x="0" y="2"/>
                  </a:cubicBezTo>
                  <a:cubicBezTo>
                    <a:pt x="0" y="100"/>
                    <a:pt x="0" y="100"/>
                    <a:pt x="0" y="100"/>
                  </a:cubicBezTo>
                  <a:cubicBezTo>
                    <a:pt x="23" y="100"/>
                    <a:pt x="23" y="100"/>
                    <a:pt x="23" y="100"/>
                  </a:cubicBezTo>
                  <a:cubicBezTo>
                    <a:pt x="23" y="65"/>
                    <a:pt x="23" y="65"/>
                    <a:pt x="23" y="65"/>
                  </a:cubicBezTo>
                  <a:cubicBezTo>
                    <a:pt x="25" y="65"/>
                    <a:pt x="27" y="65"/>
                    <a:pt x="30" y="65"/>
                  </a:cubicBezTo>
                  <a:cubicBezTo>
                    <a:pt x="43" y="65"/>
                    <a:pt x="55" y="62"/>
                    <a:pt x="62" y="55"/>
                  </a:cubicBezTo>
                  <a:cubicBezTo>
                    <a:pt x="68" y="49"/>
                    <a:pt x="71" y="41"/>
                    <a:pt x="71" y="31"/>
                  </a:cubicBezTo>
                  <a:cubicBezTo>
                    <a:pt x="71" y="22"/>
                    <a:pt x="67" y="13"/>
                    <a:pt x="61" y="8"/>
                  </a:cubicBezTo>
                  <a:cubicBezTo>
                    <a:pt x="54" y="3"/>
                    <a:pt x="44" y="0"/>
                    <a:pt x="31" y="0"/>
                  </a:cubicBezTo>
                  <a:close/>
                  <a:moveTo>
                    <a:pt x="30" y="48"/>
                  </a:moveTo>
                  <a:cubicBezTo>
                    <a:pt x="27" y="48"/>
                    <a:pt x="24" y="48"/>
                    <a:pt x="23" y="47"/>
                  </a:cubicBezTo>
                  <a:cubicBezTo>
                    <a:pt x="23" y="18"/>
                    <a:pt x="23" y="18"/>
                    <a:pt x="23" y="18"/>
                  </a:cubicBezTo>
                  <a:cubicBezTo>
                    <a:pt x="24" y="18"/>
                    <a:pt x="27" y="17"/>
                    <a:pt x="32" y="17"/>
                  </a:cubicBezTo>
                  <a:cubicBezTo>
                    <a:pt x="43" y="17"/>
                    <a:pt x="49" y="23"/>
                    <a:pt x="49" y="32"/>
                  </a:cubicBezTo>
                  <a:cubicBezTo>
                    <a:pt x="49" y="42"/>
                    <a:pt x="42" y="48"/>
                    <a:pt x="3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endParaRPr>
            </a:p>
          </p:txBody>
        </p:sp>
      </p:grpSp>
      <p:sp>
        <p:nvSpPr>
          <p:cNvPr id="109" name="文本框 108"/>
          <p:cNvSpPr txBox="1"/>
          <p:nvPr/>
        </p:nvSpPr>
        <p:spPr>
          <a:xfrm>
            <a:off x="5062819" y="3528142"/>
            <a:ext cx="2021075" cy="535531"/>
          </a:xfrm>
          <a:prstGeom prst="rect">
            <a:avLst/>
          </a:prstGeom>
        </p:spPr>
        <p:txBody>
          <a:bodyPr wrap="square">
            <a:spAutoFit/>
          </a:bodyPr>
          <a:lstStyle>
            <a:defPPr>
              <a:defRPr lang="zh-CN"/>
            </a:defPPr>
            <a:lvl1pPr algn="just">
              <a:lnSpc>
                <a:spcPct val="120000"/>
              </a:lnSpc>
              <a:defRPr sz="1200">
                <a:solidFill>
                  <a:schemeClr val="bg1">
                    <a:lumMod val="50000"/>
                    <a:alpha val="75000"/>
                  </a:schemeClr>
                </a:solidFill>
                <a:latin typeface="ITC Avant Garde Std Bk" panose="020B0502020202020204" pitchFamily="34" charset="0"/>
                <a:ea typeface="SimSun" panose="02010600030101010101" pitchFamily="2" charset="-122"/>
              </a:defRPr>
            </a:lvl1pPr>
          </a:lstStyle>
          <a:p>
            <a:pPr algn="ctr"/>
            <a:r>
              <a:rPr lang="zh-CN" altLang="en-US" sz="2400" dirty="0">
                <a:solidFill>
                  <a:schemeClr val="tx1">
                    <a:lumMod val="65000"/>
                    <a:lumOff val="35000"/>
                    <a:alpha val="75000"/>
                  </a:schemeClr>
                </a:solidFill>
                <a:latin typeface="方正正黑简体" panose="02000000000000000000" pitchFamily="2" charset="-122"/>
                <a:ea typeface="方正正黑简体" panose="02000000000000000000" pitchFamily="2" charset="-122"/>
              </a:rPr>
              <a:t>四大项目</a:t>
            </a:r>
          </a:p>
        </p:txBody>
      </p:sp>
      <p:cxnSp>
        <p:nvCxnSpPr>
          <p:cNvPr id="110" name="直接连接符 109"/>
          <p:cNvCxnSpPr/>
          <p:nvPr/>
        </p:nvCxnSpPr>
        <p:spPr>
          <a:xfrm>
            <a:off x="5460470" y="4000799"/>
            <a:ext cx="1219200" cy="0"/>
          </a:xfrm>
          <a:prstGeom prst="line">
            <a:avLst/>
          </a:prstGeom>
          <a:ln w="158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8831336"/>
      </p:ext>
    </p:extLst>
  </p:cSld>
  <p:clrMapOvr>
    <a:masterClrMapping/>
  </p:clrMapOvr>
  <p:transition spd="med">
    <p:pull/>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750" fill="hold"/>
                                            <p:tgtEl>
                                              <p:spTgt spid="21"/>
                                            </p:tgtEl>
                                            <p:attrNameLst>
                                              <p:attrName>ppt_x</p:attrName>
                                            </p:attrNameLst>
                                          </p:cBhvr>
                                          <p:tavLst>
                                            <p:tav tm="0">
                                              <p:val>
                                                <p:strVal val="0-#ppt_w/2"/>
                                              </p:val>
                                            </p:tav>
                                            <p:tav tm="100000">
                                              <p:val>
                                                <p:strVal val="#ppt_x"/>
                                              </p:val>
                                            </p:tav>
                                          </p:tavLst>
                                        </p:anim>
                                        <p:anim calcmode="lin" valueType="num">
                                          <p:cBhvr additive="base">
                                            <p:cTn id="8" dur="75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0-#ppt_w/2"/>
                                              </p:val>
                                            </p:tav>
                                            <p:tav tm="100000">
                                              <p:val>
                                                <p:strVal val="#ppt_x"/>
                                              </p:val>
                                            </p:tav>
                                          </p:tavLst>
                                        </p:anim>
                                        <p:anim calcmode="lin" valueType="num">
                                          <p:cBhvr additive="base">
                                            <p:cTn id="12" dur="75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750" fill="hold"/>
                                            <p:tgtEl>
                                              <p:spTgt spid="24"/>
                                            </p:tgtEl>
                                            <p:attrNameLst>
                                              <p:attrName>ppt_x</p:attrName>
                                            </p:attrNameLst>
                                          </p:cBhvr>
                                          <p:tavLst>
                                            <p:tav tm="0">
                                              <p:val>
                                                <p:strVal val="0-#ppt_w/2"/>
                                              </p:val>
                                            </p:tav>
                                            <p:tav tm="100000">
                                              <p:val>
                                                <p:strVal val="#ppt_x"/>
                                              </p:val>
                                            </p:tav>
                                          </p:tavLst>
                                        </p:anim>
                                        <p:anim calcmode="lin" valueType="num">
                                          <p:cBhvr additive="base">
                                            <p:cTn id="16" dur="75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7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750" fill="hold"/>
                                            <p:tgtEl>
                                              <p:spTgt spid="23"/>
                                            </p:tgtEl>
                                            <p:attrNameLst>
                                              <p:attrName>ppt_x</p:attrName>
                                            </p:attrNameLst>
                                          </p:cBhvr>
                                          <p:tavLst>
                                            <p:tav tm="0">
                                              <p:val>
                                                <p:strVal val="0-#ppt_w/2"/>
                                              </p:val>
                                            </p:tav>
                                            <p:tav tm="100000">
                                              <p:val>
                                                <p:strVal val="#ppt_x"/>
                                              </p:val>
                                            </p:tav>
                                          </p:tavLst>
                                        </p:anim>
                                        <p:anim calcmode="lin" valueType="num">
                                          <p:cBhvr additive="base">
                                            <p:cTn id="20" dur="750" fill="hold"/>
                                            <p:tgtEl>
                                              <p:spTgt spid="2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1+#ppt_w/2"/>
                                              </p:val>
                                            </p:tav>
                                            <p:tav tm="100000">
                                              <p:val>
                                                <p:strVal val="#ppt_x"/>
                                              </p:val>
                                            </p:tav>
                                          </p:tavLst>
                                        </p:anim>
                                        <p:anim calcmode="lin" valueType="num">
                                          <p:cBhvr additive="base">
                                            <p:cTn id="24" dur="75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2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750" fill="hold"/>
                                            <p:tgtEl>
                                              <p:spTgt spid="14"/>
                                            </p:tgtEl>
                                            <p:attrNameLst>
                                              <p:attrName>ppt_x</p:attrName>
                                            </p:attrNameLst>
                                          </p:cBhvr>
                                          <p:tavLst>
                                            <p:tav tm="0">
                                              <p:val>
                                                <p:strVal val="1+#ppt_w/2"/>
                                              </p:val>
                                            </p:tav>
                                            <p:tav tm="100000">
                                              <p:val>
                                                <p:strVal val="#ppt_x"/>
                                              </p:val>
                                            </p:tav>
                                          </p:tavLst>
                                        </p:anim>
                                        <p:anim calcmode="lin" valueType="num">
                                          <p:cBhvr additive="base">
                                            <p:cTn id="28" dur="75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750" fill="hold"/>
                                            <p:tgtEl>
                                              <p:spTgt spid="18"/>
                                            </p:tgtEl>
                                            <p:attrNameLst>
                                              <p:attrName>ppt_x</p:attrName>
                                            </p:attrNameLst>
                                          </p:cBhvr>
                                          <p:tavLst>
                                            <p:tav tm="0">
                                              <p:val>
                                                <p:strVal val="1+#ppt_w/2"/>
                                              </p:val>
                                            </p:tav>
                                            <p:tav tm="100000">
                                              <p:val>
                                                <p:strVal val="#ppt_x"/>
                                              </p:val>
                                            </p:tav>
                                          </p:tavLst>
                                        </p:anim>
                                        <p:anim calcmode="lin" valueType="num">
                                          <p:cBhvr additive="base">
                                            <p:cTn id="32" dur="750" fill="hold"/>
                                            <p:tgtEl>
                                              <p:spTgt spid="18"/>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1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750" fill="hold"/>
                                            <p:tgtEl>
                                              <p:spTgt spid="17"/>
                                            </p:tgtEl>
                                            <p:attrNameLst>
                                              <p:attrName>ppt_x</p:attrName>
                                            </p:attrNameLst>
                                          </p:cBhvr>
                                          <p:tavLst>
                                            <p:tav tm="0">
                                              <p:val>
                                                <p:strVal val="1+#ppt_w/2"/>
                                              </p:val>
                                            </p:tav>
                                            <p:tav tm="100000">
                                              <p:val>
                                                <p:strVal val="#ppt_x"/>
                                              </p:val>
                                            </p:tav>
                                          </p:tavLst>
                                        </p:anim>
                                        <p:anim calcmode="lin" valueType="num">
                                          <p:cBhvr additive="base">
                                            <p:cTn id="36" dur="75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1000"/>
                                            <p:tgtEl>
                                              <p:spTgt spid="58"/>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61"/>
                                            </p:tgtEl>
                                            <p:attrNameLst>
                                              <p:attrName>style.visibility</p:attrName>
                                            </p:attrNameLst>
                                          </p:cBhvr>
                                          <p:to>
                                            <p:strVal val="visible"/>
                                          </p:to>
                                        </p:set>
                                        <p:anim calcmode="lin" valueType="num">
                                          <p:cBhvr>
                                            <p:cTn id="44" dur="500" fill="hold"/>
                                            <p:tgtEl>
                                              <p:spTgt spid="61"/>
                                            </p:tgtEl>
                                            <p:attrNameLst>
                                              <p:attrName>ppt_w</p:attrName>
                                            </p:attrNameLst>
                                          </p:cBhvr>
                                          <p:tavLst>
                                            <p:tav tm="0">
                                              <p:val>
                                                <p:fltVal val="0"/>
                                              </p:val>
                                            </p:tav>
                                            <p:tav tm="100000">
                                              <p:val>
                                                <p:strVal val="#ppt_w"/>
                                              </p:val>
                                            </p:tav>
                                          </p:tavLst>
                                        </p:anim>
                                        <p:anim calcmode="lin" valueType="num">
                                          <p:cBhvr>
                                            <p:cTn id="45" dur="500" fill="hold"/>
                                            <p:tgtEl>
                                              <p:spTgt spid="61"/>
                                            </p:tgtEl>
                                            <p:attrNameLst>
                                              <p:attrName>ppt_h</p:attrName>
                                            </p:attrNameLst>
                                          </p:cBhvr>
                                          <p:tavLst>
                                            <p:tav tm="0">
                                              <p:val>
                                                <p:fltVal val="0"/>
                                              </p:val>
                                            </p:tav>
                                            <p:tav tm="100000">
                                              <p:val>
                                                <p:strVal val="#ppt_h"/>
                                              </p:val>
                                            </p:tav>
                                          </p:tavLst>
                                        </p:anim>
                                        <p:animEffect transition="in" filter="fade">
                                          <p:cBhvr>
                                            <p:cTn id="46" dur="500"/>
                                            <p:tgtEl>
                                              <p:spTgt spid="61"/>
                                            </p:tgtEl>
                                          </p:cBhvr>
                                        </p:animEffect>
                                      </p:childTnLst>
                                    </p:cTn>
                                  </p:par>
                                </p:childTnLst>
                              </p:cTn>
                            </p:par>
                            <p:par>
                              <p:cTn id="47" fill="hold">
                                <p:stCondLst>
                                  <p:cond delay="4000"/>
                                </p:stCondLst>
                                <p:childTnLst>
                                  <p:par>
                                    <p:cTn id="48" presetID="10" presetClass="entr" presetSubtype="0" fill="hold" nodeType="afterEffect">
                                      <p:stCondLst>
                                        <p:cond delay="0"/>
                                      </p:stCondLst>
                                      <p:childTnLst>
                                        <p:set>
                                          <p:cBhvr>
                                            <p:cTn id="49" dur="1" fill="hold">
                                              <p:stCondLst>
                                                <p:cond delay="0"/>
                                              </p:stCondLst>
                                            </p:cTn>
                                            <p:tgtEl>
                                              <p:spTgt spid="102"/>
                                            </p:tgtEl>
                                            <p:attrNameLst>
                                              <p:attrName>style.visibility</p:attrName>
                                            </p:attrNameLst>
                                          </p:cBhvr>
                                          <p:to>
                                            <p:strVal val="visible"/>
                                          </p:to>
                                        </p:set>
                                        <p:animEffect transition="in" filter="fade">
                                          <p:cBhvr>
                                            <p:cTn id="50" dur="500"/>
                                            <p:tgtEl>
                                              <p:spTgt spid="102"/>
                                            </p:tgtEl>
                                          </p:cBhvr>
                                        </p:animEffect>
                                      </p:childTnLst>
                                    </p:cTn>
                                  </p:par>
                                </p:childTnLst>
                              </p:cTn>
                            </p:par>
                            <p:par>
                              <p:cTn id="51" fill="hold">
                                <p:stCondLst>
                                  <p:cond delay="4500"/>
                                </p:stCondLst>
                                <p:childTnLst>
                                  <p:par>
                                    <p:cTn id="52" presetID="22" presetClass="entr" presetSubtype="8" fill="hold" nodeType="afterEffect">
                                      <p:stCondLst>
                                        <p:cond delay="0"/>
                                      </p:stCondLst>
                                      <p:childTnLst>
                                        <p:set>
                                          <p:cBhvr>
                                            <p:cTn id="53" dur="1" fill="hold">
                                              <p:stCondLst>
                                                <p:cond delay="0"/>
                                              </p:stCondLst>
                                            </p:cTn>
                                            <p:tgtEl>
                                              <p:spTgt spid="110"/>
                                            </p:tgtEl>
                                            <p:attrNameLst>
                                              <p:attrName>style.visibility</p:attrName>
                                            </p:attrNameLst>
                                          </p:cBhvr>
                                          <p:to>
                                            <p:strVal val="visible"/>
                                          </p:to>
                                        </p:set>
                                        <p:animEffect transition="in" filter="wipe(left)">
                                          <p:cBhvr>
                                            <p:cTn id="54" dur="500"/>
                                            <p:tgtEl>
                                              <p:spTgt spid="110"/>
                                            </p:tgtEl>
                                          </p:cBhvr>
                                        </p:animEffect>
                                      </p:childTnLst>
                                    </p:cTn>
                                  </p:par>
                                  <p:par>
                                    <p:cTn id="55" presetID="2" presetClass="entr" presetSubtype="4" accel="60000" fill="hold" grpId="0" nodeType="withEffect" p14:presetBounceEnd="40000">
                                      <p:stCondLst>
                                        <p:cond delay="0"/>
                                      </p:stCondLst>
                                      <p:iterate type="lt">
                                        <p:tmPct val="10000"/>
                                      </p:iterate>
                                      <p:childTnLst>
                                        <p:set>
                                          <p:cBhvr>
                                            <p:cTn id="56" dur="1" fill="hold">
                                              <p:stCondLst>
                                                <p:cond delay="0"/>
                                              </p:stCondLst>
                                            </p:cTn>
                                            <p:tgtEl>
                                              <p:spTgt spid="109"/>
                                            </p:tgtEl>
                                            <p:attrNameLst>
                                              <p:attrName>style.visibility</p:attrName>
                                            </p:attrNameLst>
                                          </p:cBhvr>
                                          <p:to>
                                            <p:strVal val="visible"/>
                                          </p:to>
                                        </p:set>
                                        <p:anim calcmode="lin" valueType="num" p14:bounceEnd="40000">
                                          <p:cBhvr additive="base">
                                            <p:cTn id="57" dur="500" fill="hold"/>
                                            <p:tgtEl>
                                              <p:spTgt spid="109"/>
                                            </p:tgtEl>
                                            <p:attrNameLst>
                                              <p:attrName>ppt_x</p:attrName>
                                            </p:attrNameLst>
                                          </p:cBhvr>
                                          <p:tavLst>
                                            <p:tav tm="0">
                                              <p:val>
                                                <p:strVal val="#ppt_x"/>
                                              </p:val>
                                            </p:tav>
                                            <p:tav tm="100000">
                                              <p:val>
                                                <p:strVal val="#ppt_x"/>
                                              </p:val>
                                            </p:tav>
                                          </p:tavLst>
                                        </p:anim>
                                        <p:anim calcmode="lin" valueType="num" p14:bounceEnd="40000">
                                          <p:cBhvr additive="base">
                                            <p:cTn id="58" dur="500" fill="hold"/>
                                            <p:tgtEl>
                                              <p:spTgt spid="109"/>
                                            </p:tgtEl>
                                            <p:attrNameLst>
                                              <p:attrName>ppt_y</p:attrName>
                                            </p:attrNameLst>
                                          </p:cBhvr>
                                          <p:tavLst>
                                            <p:tav tm="0">
                                              <p:val>
                                                <p:strVal val="1+#ppt_h/2"/>
                                              </p:val>
                                            </p:tav>
                                            <p:tav tm="100000">
                                              <p:val>
                                                <p:strVal val="#ppt_y"/>
                                              </p:val>
                                            </p:tav>
                                          </p:tavLst>
                                        </p:anim>
                                      </p:childTnLst>
                                    </p:cTn>
                                  </p:par>
                                </p:childTnLst>
                              </p:cTn>
                            </p:par>
                            <p:par>
                              <p:cTn id="59" fill="hold">
                                <p:stCondLst>
                                  <p:cond delay="5150"/>
                                </p:stCondLst>
                                <p:childTnLst>
                                  <p:par>
                                    <p:cTn id="60" presetID="22" presetClass="entr" presetSubtype="8"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wipe(left)">
                                          <p:cBhvr>
                                            <p:cTn id="62" dur="500"/>
                                            <p:tgtEl>
                                              <p:spTgt spid="60"/>
                                            </p:tgtEl>
                                          </p:cBhvr>
                                        </p:animEffect>
                                      </p:childTnLst>
                                    </p:cTn>
                                  </p:par>
                                </p:childTnLst>
                              </p:cTn>
                            </p:par>
                            <p:par>
                              <p:cTn id="63" fill="hold">
                                <p:stCondLst>
                                  <p:cond delay="5650"/>
                                </p:stCondLst>
                                <p:childTnLst>
                                  <p:par>
                                    <p:cTn id="64" presetID="2" presetClass="entr" presetSubtype="4" accel="60000" fill="hold" grpId="0" nodeType="afterEffect" p14:presetBounceEnd="40000">
                                      <p:stCondLst>
                                        <p:cond delay="0"/>
                                      </p:stCondLst>
                                      <p:childTnLst>
                                        <p:set>
                                          <p:cBhvr>
                                            <p:cTn id="65" dur="1" fill="hold">
                                              <p:stCondLst>
                                                <p:cond delay="0"/>
                                              </p:stCondLst>
                                            </p:cTn>
                                            <p:tgtEl>
                                              <p:spTgt spid="59">
                                                <p:graphicEl>
                                                  <a:chart seriesIdx="-4" categoryIdx="0" bldStep="category"/>
                                                </p:graphicEl>
                                              </p:spTgt>
                                            </p:tgtEl>
                                            <p:attrNameLst>
                                              <p:attrName>style.visibility</p:attrName>
                                            </p:attrNameLst>
                                          </p:cBhvr>
                                          <p:to>
                                            <p:strVal val="visible"/>
                                          </p:to>
                                        </p:set>
                                        <p:anim calcmode="lin" valueType="num" p14:bounceEnd="40000">
                                          <p:cBhvr additive="base">
                                            <p:cTn id="66" dur="500" fill="hold"/>
                                            <p:tgtEl>
                                              <p:spTgt spid="59">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14:bounceEnd="40000">
                                          <p:cBhvr additive="base">
                                            <p:cTn id="67" dur="500" fill="hold"/>
                                            <p:tgtEl>
                                              <p:spTgt spid="59">
                                                <p:graphicEl>
                                                  <a:chart seriesIdx="-4" categoryIdx="0" bldStep="category"/>
                                                </p:graphicEl>
                                              </p:spTgt>
                                            </p:tgtEl>
                                            <p:attrNameLst>
                                              <p:attrName>ppt_y</p:attrName>
                                            </p:attrNameLst>
                                          </p:cBhvr>
                                          <p:tavLst>
                                            <p:tav tm="0">
                                              <p:val>
                                                <p:strVal val="1+#ppt_h/2"/>
                                              </p:val>
                                            </p:tav>
                                            <p:tav tm="100000">
                                              <p:val>
                                                <p:strVal val="#ppt_y"/>
                                              </p:val>
                                            </p:tav>
                                          </p:tavLst>
                                        </p:anim>
                                      </p:childTnLst>
                                    </p:cTn>
                                  </p:par>
                                  <p:par>
                                    <p:cTn id="68" presetID="2" presetClass="entr" presetSubtype="4" accel="60000" fill="hold" grpId="0" nodeType="withEffect" p14:presetBounceEnd="40000">
                                      <p:stCondLst>
                                        <p:cond delay="200"/>
                                      </p:stCondLst>
                                      <p:childTnLst>
                                        <p:set>
                                          <p:cBhvr>
                                            <p:cTn id="69" dur="1" fill="hold">
                                              <p:stCondLst>
                                                <p:cond delay="0"/>
                                              </p:stCondLst>
                                            </p:cTn>
                                            <p:tgtEl>
                                              <p:spTgt spid="59">
                                                <p:graphicEl>
                                                  <a:chart seriesIdx="-4" categoryIdx="1" bldStep="category"/>
                                                </p:graphicEl>
                                              </p:spTgt>
                                            </p:tgtEl>
                                            <p:attrNameLst>
                                              <p:attrName>style.visibility</p:attrName>
                                            </p:attrNameLst>
                                          </p:cBhvr>
                                          <p:to>
                                            <p:strVal val="visible"/>
                                          </p:to>
                                        </p:set>
                                        <p:anim calcmode="lin" valueType="num" p14:bounceEnd="40000">
                                          <p:cBhvr additive="base">
                                            <p:cTn id="70" dur="500" fill="hold"/>
                                            <p:tgtEl>
                                              <p:spTgt spid="59">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14:bounceEnd="40000">
                                          <p:cBhvr additive="base">
                                            <p:cTn id="71" dur="500" fill="hold"/>
                                            <p:tgtEl>
                                              <p:spTgt spid="59">
                                                <p:graphicEl>
                                                  <a:chart seriesIdx="-4" categoryIdx="1" bldStep="category"/>
                                                </p:graphicEl>
                                              </p:spTgt>
                                            </p:tgtEl>
                                            <p:attrNameLst>
                                              <p:attrName>ppt_y</p:attrName>
                                            </p:attrNameLst>
                                          </p:cBhvr>
                                          <p:tavLst>
                                            <p:tav tm="0">
                                              <p:val>
                                                <p:strVal val="1+#ppt_h/2"/>
                                              </p:val>
                                            </p:tav>
                                            <p:tav tm="100000">
                                              <p:val>
                                                <p:strVal val="#ppt_y"/>
                                              </p:val>
                                            </p:tav>
                                          </p:tavLst>
                                        </p:anim>
                                      </p:childTnLst>
                                    </p:cTn>
                                  </p:par>
                                  <p:par>
                                    <p:cTn id="72" presetID="2" presetClass="entr" presetSubtype="4" accel="60000" fill="hold" grpId="0" nodeType="withEffect" p14:presetBounceEnd="40000">
                                      <p:stCondLst>
                                        <p:cond delay="400"/>
                                      </p:stCondLst>
                                      <p:childTnLst>
                                        <p:set>
                                          <p:cBhvr>
                                            <p:cTn id="73" dur="1" fill="hold">
                                              <p:stCondLst>
                                                <p:cond delay="0"/>
                                              </p:stCondLst>
                                            </p:cTn>
                                            <p:tgtEl>
                                              <p:spTgt spid="59">
                                                <p:graphicEl>
                                                  <a:chart seriesIdx="-4" categoryIdx="2" bldStep="category"/>
                                                </p:graphicEl>
                                              </p:spTgt>
                                            </p:tgtEl>
                                            <p:attrNameLst>
                                              <p:attrName>style.visibility</p:attrName>
                                            </p:attrNameLst>
                                          </p:cBhvr>
                                          <p:to>
                                            <p:strVal val="visible"/>
                                          </p:to>
                                        </p:set>
                                        <p:anim calcmode="lin" valueType="num" p14:bounceEnd="40000">
                                          <p:cBhvr additive="base">
                                            <p:cTn id="74" dur="500" fill="hold"/>
                                            <p:tgtEl>
                                              <p:spTgt spid="59">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14:bounceEnd="40000">
                                          <p:cBhvr additive="base">
                                            <p:cTn id="75" dur="500" fill="hold"/>
                                            <p:tgtEl>
                                              <p:spTgt spid="59">
                                                <p:graphicEl>
                                                  <a:chart seriesIdx="-4" categoryIdx="2" bldStep="category"/>
                                                </p:graphicEl>
                                              </p:spTgt>
                                            </p:tgtEl>
                                            <p:attrNameLst>
                                              <p:attrName>ppt_y</p:attrName>
                                            </p:attrNameLst>
                                          </p:cBhvr>
                                          <p:tavLst>
                                            <p:tav tm="0">
                                              <p:val>
                                                <p:strVal val="1+#ppt_h/2"/>
                                              </p:val>
                                            </p:tav>
                                            <p:tav tm="100000">
                                              <p:val>
                                                <p:strVal val="#ppt_y"/>
                                              </p:val>
                                            </p:tav>
                                          </p:tavLst>
                                        </p:anim>
                                      </p:childTnLst>
                                    </p:cTn>
                                  </p:par>
                                  <p:par>
                                    <p:cTn id="76" presetID="2" presetClass="entr" presetSubtype="4" accel="60000" fill="hold" grpId="0" nodeType="withEffect" p14:presetBounceEnd="40000">
                                      <p:stCondLst>
                                        <p:cond delay="650"/>
                                      </p:stCondLst>
                                      <p:childTnLst>
                                        <p:set>
                                          <p:cBhvr>
                                            <p:cTn id="77" dur="1" fill="hold">
                                              <p:stCondLst>
                                                <p:cond delay="0"/>
                                              </p:stCondLst>
                                            </p:cTn>
                                            <p:tgtEl>
                                              <p:spTgt spid="59">
                                                <p:graphicEl>
                                                  <a:chart seriesIdx="-4" categoryIdx="3" bldStep="category"/>
                                                </p:graphicEl>
                                              </p:spTgt>
                                            </p:tgtEl>
                                            <p:attrNameLst>
                                              <p:attrName>style.visibility</p:attrName>
                                            </p:attrNameLst>
                                          </p:cBhvr>
                                          <p:to>
                                            <p:strVal val="visible"/>
                                          </p:to>
                                        </p:set>
                                        <p:anim calcmode="lin" valueType="num" p14:bounceEnd="40000">
                                          <p:cBhvr additive="base">
                                            <p:cTn id="78" dur="500" fill="hold"/>
                                            <p:tgtEl>
                                              <p:spTgt spid="59">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14:bounceEnd="40000">
                                          <p:cBhvr additive="base">
                                            <p:cTn id="79" dur="500" fill="hold"/>
                                            <p:tgtEl>
                                              <p:spTgt spid="59">
                                                <p:graphicEl>
                                                  <a:chart seriesIdx="-4" categoryIdx="3" bldStep="category"/>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14" grpId="0"/>
          <p:bldP spid="15" grpId="0" animBg="1"/>
          <p:bldP spid="17" grpId="0"/>
          <p:bldP spid="18" grpId="0" animBg="1"/>
          <p:bldP spid="20" grpId="0"/>
          <p:bldP spid="21" grpId="0" animBg="1"/>
          <p:bldP spid="23" grpId="0"/>
          <p:bldP spid="24" grpId="0" animBg="1"/>
          <p:bldP spid="58" grpId="0" animBg="1"/>
          <p:bldGraphic spid="59" grpId="0">
            <p:bldSub>
              <a:bldChart bld="category"/>
            </p:bldSub>
          </p:bldGraphic>
          <p:bldP spid="10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750" fill="hold"/>
                                            <p:tgtEl>
                                              <p:spTgt spid="21"/>
                                            </p:tgtEl>
                                            <p:attrNameLst>
                                              <p:attrName>ppt_x</p:attrName>
                                            </p:attrNameLst>
                                          </p:cBhvr>
                                          <p:tavLst>
                                            <p:tav tm="0">
                                              <p:val>
                                                <p:strVal val="0-#ppt_w/2"/>
                                              </p:val>
                                            </p:tav>
                                            <p:tav tm="100000">
                                              <p:val>
                                                <p:strVal val="#ppt_x"/>
                                              </p:val>
                                            </p:tav>
                                          </p:tavLst>
                                        </p:anim>
                                        <p:anim calcmode="lin" valueType="num">
                                          <p:cBhvr additive="base">
                                            <p:cTn id="8" dur="750" fill="hold"/>
                                            <p:tgtEl>
                                              <p:spTgt spid="2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250"/>
                                      </p:stCondLst>
                                      <p:childTnLst>
                                        <p:set>
                                          <p:cBhvr>
                                            <p:cTn id="10" dur="1" fill="hold">
                                              <p:stCondLst>
                                                <p:cond delay="0"/>
                                              </p:stCondLst>
                                            </p:cTn>
                                            <p:tgtEl>
                                              <p:spTgt spid="20"/>
                                            </p:tgtEl>
                                            <p:attrNameLst>
                                              <p:attrName>style.visibility</p:attrName>
                                            </p:attrNameLst>
                                          </p:cBhvr>
                                          <p:to>
                                            <p:strVal val="visible"/>
                                          </p:to>
                                        </p:set>
                                        <p:anim calcmode="lin" valueType="num">
                                          <p:cBhvr additive="base">
                                            <p:cTn id="11" dur="750" fill="hold"/>
                                            <p:tgtEl>
                                              <p:spTgt spid="20"/>
                                            </p:tgtEl>
                                            <p:attrNameLst>
                                              <p:attrName>ppt_x</p:attrName>
                                            </p:attrNameLst>
                                          </p:cBhvr>
                                          <p:tavLst>
                                            <p:tav tm="0">
                                              <p:val>
                                                <p:strVal val="0-#ppt_w/2"/>
                                              </p:val>
                                            </p:tav>
                                            <p:tav tm="100000">
                                              <p:val>
                                                <p:strVal val="#ppt_x"/>
                                              </p:val>
                                            </p:tav>
                                          </p:tavLst>
                                        </p:anim>
                                        <p:anim calcmode="lin" valueType="num">
                                          <p:cBhvr additive="base">
                                            <p:cTn id="12" dur="750" fill="hold"/>
                                            <p:tgtEl>
                                              <p:spTgt spid="20"/>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50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750" fill="hold"/>
                                            <p:tgtEl>
                                              <p:spTgt spid="24"/>
                                            </p:tgtEl>
                                            <p:attrNameLst>
                                              <p:attrName>ppt_x</p:attrName>
                                            </p:attrNameLst>
                                          </p:cBhvr>
                                          <p:tavLst>
                                            <p:tav tm="0">
                                              <p:val>
                                                <p:strVal val="0-#ppt_w/2"/>
                                              </p:val>
                                            </p:tav>
                                            <p:tav tm="100000">
                                              <p:val>
                                                <p:strVal val="#ppt_x"/>
                                              </p:val>
                                            </p:tav>
                                          </p:tavLst>
                                        </p:anim>
                                        <p:anim calcmode="lin" valueType="num">
                                          <p:cBhvr additive="base">
                                            <p:cTn id="16" dur="75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7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750" fill="hold"/>
                                            <p:tgtEl>
                                              <p:spTgt spid="23"/>
                                            </p:tgtEl>
                                            <p:attrNameLst>
                                              <p:attrName>ppt_x</p:attrName>
                                            </p:attrNameLst>
                                          </p:cBhvr>
                                          <p:tavLst>
                                            <p:tav tm="0">
                                              <p:val>
                                                <p:strVal val="0-#ppt_w/2"/>
                                              </p:val>
                                            </p:tav>
                                            <p:tav tm="100000">
                                              <p:val>
                                                <p:strVal val="#ppt_x"/>
                                              </p:val>
                                            </p:tav>
                                          </p:tavLst>
                                        </p:anim>
                                        <p:anim calcmode="lin" valueType="num">
                                          <p:cBhvr additive="base">
                                            <p:cTn id="20" dur="750" fill="hold"/>
                                            <p:tgtEl>
                                              <p:spTgt spid="23"/>
                                            </p:tgtEl>
                                            <p:attrNameLst>
                                              <p:attrName>ppt_y</p:attrName>
                                            </p:attrNameLst>
                                          </p:cBhvr>
                                          <p:tavLst>
                                            <p:tav tm="0">
                                              <p:val>
                                                <p:strVal val="#ppt_y"/>
                                              </p:val>
                                            </p:tav>
                                            <p:tav tm="100000">
                                              <p:val>
                                                <p:strVal val="#ppt_y"/>
                                              </p:val>
                                            </p:tav>
                                          </p:tavLst>
                                        </p:anim>
                                      </p:childTnLst>
                                    </p:cTn>
                                  </p:par>
                                  <p:par>
                                    <p:cTn id="21" presetID="2" presetClass="entr" presetSubtype="2" decel="100000" fill="hold" grpId="0" nodeType="withEffect">
                                      <p:stCondLst>
                                        <p:cond delay="1000"/>
                                      </p:stCondLst>
                                      <p:childTnLst>
                                        <p:set>
                                          <p:cBhvr>
                                            <p:cTn id="22" dur="1" fill="hold">
                                              <p:stCondLst>
                                                <p:cond delay="0"/>
                                              </p:stCondLst>
                                            </p:cTn>
                                            <p:tgtEl>
                                              <p:spTgt spid="15"/>
                                            </p:tgtEl>
                                            <p:attrNameLst>
                                              <p:attrName>style.visibility</p:attrName>
                                            </p:attrNameLst>
                                          </p:cBhvr>
                                          <p:to>
                                            <p:strVal val="visible"/>
                                          </p:to>
                                        </p:set>
                                        <p:anim calcmode="lin" valueType="num">
                                          <p:cBhvr additive="base">
                                            <p:cTn id="23" dur="750" fill="hold"/>
                                            <p:tgtEl>
                                              <p:spTgt spid="15"/>
                                            </p:tgtEl>
                                            <p:attrNameLst>
                                              <p:attrName>ppt_x</p:attrName>
                                            </p:attrNameLst>
                                          </p:cBhvr>
                                          <p:tavLst>
                                            <p:tav tm="0">
                                              <p:val>
                                                <p:strVal val="1+#ppt_w/2"/>
                                              </p:val>
                                            </p:tav>
                                            <p:tav tm="100000">
                                              <p:val>
                                                <p:strVal val="#ppt_x"/>
                                              </p:val>
                                            </p:tav>
                                          </p:tavLst>
                                        </p:anim>
                                        <p:anim calcmode="lin" valueType="num">
                                          <p:cBhvr additive="base">
                                            <p:cTn id="24" dur="750" fill="hold"/>
                                            <p:tgtEl>
                                              <p:spTgt spid="15"/>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1250"/>
                                      </p:stCondLst>
                                      <p:childTnLst>
                                        <p:set>
                                          <p:cBhvr>
                                            <p:cTn id="26" dur="1" fill="hold">
                                              <p:stCondLst>
                                                <p:cond delay="0"/>
                                              </p:stCondLst>
                                            </p:cTn>
                                            <p:tgtEl>
                                              <p:spTgt spid="14"/>
                                            </p:tgtEl>
                                            <p:attrNameLst>
                                              <p:attrName>style.visibility</p:attrName>
                                            </p:attrNameLst>
                                          </p:cBhvr>
                                          <p:to>
                                            <p:strVal val="visible"/>
                                          </p:to>
                                        </p:set>
                                        <p:anim calcmode="lin" valueType="num">
                                          <p:cBhvr additive="base">
                                            <p:cTn id="27" dur="750" fill="hold"/>
                                            <p:tgtEl>
                                              <p:spTgt spid="14"/>
                                            </p:tgtEl>
                                            <p:attrNameLst>
                                              <p:attrName>ppt_x</p:attrName>
                                            </p:attrNameLst>
                                          </p:cBhvr>
                                          <p:tavLst>
                                            <p:tav tm="0">
                                              <p:val>
                                                <p:strVal val="1+#ppt_w/2"/>
                                              </p:val>
                                            </p:tav>
                                            <p:tav tm="100000">
                                              <p:val>
                                                <p:strVal val="#ppt_x"/>
                                              </p:val>
                                            </p:tav>
                                          </p:tavLst>
                                        </p:anim>
                                        <p:anim calcmode="lin" valueType="num">
                                          <p:cBhvr additive="base">
                                            <p:cTn id="28" dur="750" fill="hold"/>
                                            <p:tgtEl>
                                              <p:spTgt spid="14"/>
                                            </p:tgtEl>
                                            <p:attrNameLst>
                                              <p:attrName>ppt_y</p:attrName>
                                            </p:attrNameLst>
                                          </p:cBhvr>
                                          <p:tavLst>
                                            <p:tav tm="0">
                                              <p:val>
                                                <p:strVal val="#ppt_y"/>
                                              </p:val>
                                            </p:tav>
                                            <p:tav tm="100000">
                                              <p:val>
                                                <p:strVal val="#ppt_y"/>
                                              </p:val>
                                            </p:tav>
                                          </p:tavLst>
                                        </p:anim>
                                      </p:childTnLst>
                                    </p:cTn>
                                  </p:par>
                                  <p:par>
                                    <p:cTn id="29" presetID="2" presetClass="entr" presetSubtype="2" decel="100000" fill="hold" grpId="0" nodeType="withEffect">
                                      <p:stCondLst>
                                        <p:cond delay="150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750" fill="hold"/>
                                            <p:tgtEl>
                                              <p:spTgt spid="18"/>
                                            </p:tgtEl>
                                            <p:attrNameLst>
                                              <p:attrName>ppt_x</p:attrName>
                                            </p:attrNameLst>
                                          </p:cBhvr>
                                          <p:tavLst>
                                            <p:tav tm="0">
                                              <p:val>
                                                <p:strVal val="1+#ppt_w/2"/>
                                              </p:val>
                                            </p:tav>
                                            <p:tav tm="100000">
                                              <p:val>
                                                <p:strVal val="#ppt_x"/>
                                              </p:val>
                                            </p:tav>
                                          </p:tavLst>
                                        </p:anim>
                                        <p:anim calcmode="lin" valueType="num">
                                          <p:cBhvr additive="base">
                                            <p:cTn id="32" dur="750" fill="hold"/>
                                            <p:tgtEl>
                                              <p:spTgt spid="18"/>
                                            </p:tgtEl>
                                            <p:attrNameLst>
                                              <p:attrName>ppt_y</p:attrName>
                                            </p:attrNameLst>
                                          </p:cBhvr>
                                          <p:tavLst>
                                            <p:tav tm="0">
                                              <p:val>
                                                <p:strVal val="#ppt_y"/>
                                              </p:val>
                                            </p:tav>
                                            <p:tav tm="100000">
                                              <p:val>
                                                <p:strVal val="#ppt_y"/>
                                              </p:val>
                                            </p:tav>
                                          </p:tavLst>
                                        </p:anim>
                                      </p:childTnLst>
                                    </p:cTn>
                                  </p:par>
                                  <p:par>
                                    <p:cTn id="33" presetID="2" presetClass="entr" presetSubtype="2" decel="100000" fill="hold" grpId="0" nodeType="withEffect">
                                      <p:stCondLst>
                                        <p:cond delay="175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750" fill="hold"/>
                                            <p:tgtEl>
                                              <p:spTgt spid="17"/>
                                            </p:tgtEl>
                                            <p:attrNameLst>
                                              <p:attrName>ppt_x</p:attrName>
                                            </p:attrNameLst>
                                          </p:cBhvr>
                                          <p:tavLst>
                                            <p:tav tm="0">
                                              <p:val>
                                                <p:strVal val="1+#ppt_w/2"/>
                                              </p:val>
                                            </p:tav>
                                            <p:tav tm="100000">
                                              <p:val>
                                                <p:strVal val="#ppt_x"/>
                                              </p:val>
                                            </p:tav>
                                          </p:tavLst>
                                        </p:anim>
                                        <p:anim calcmode="lin" valueType="num">
                                          <p:cBhvr additive="base">
                                            <p:cTn id="36" dur="750" fill="hold"/>
                                            <p:tgtEl>
                                              <p:spTgt spid="17"/>
                                            </p:tgtEl>
                                            <p:attrNameLst>
                                              <p:attrName>ppt_y</p:attrName>
                                            </p:attrNameLst>
                                          </p:cBhvr>
                                          <p:tavLst>
                                            <p:tav tm="0">
                                              <p:val>
                                                <p:strVal val="#ppt_y"/>
                                              </p:val>
                                            </p:tav>
                                            <p:tav tm="100000">
                                              <p:val>
                                                <p:strVal val="#ppt_y"/>
                                              </p:val>
                                            </p:tav>
                                          </p:tavLst>
                                        </p:anim>
                                      </p:childTnLst>
                                    </p:cTn>
                                  </p:par>
                                </p:childTnLst>
                              </p:cTn>
                            </p:par>
                            <p:par>
                              <p:cTn id="37" fill="hold">
                                <p:stCondLst>
                                  <p:cond delay="2500"/>
                                </p:stCondLst>
                                <p:childTnLst>
                                  <p:par>
                                    <p:cTn id="38" presetID="10" presetClass="entr" presetSubtype="0" fill="hold" grpId="0" nodeType="afterEffect">
                                      <p:stCondLst>
                                        <p:cond delay="0"/>
                                      </p:stCondLst>
                                      <p:childTnLst>
                                        <p:set>
                                          <p:cBhvr>
                                            <p:cTn id="39" dur="1" fill="hold">
                                              <p:stCondLst>
                                                <p:cond delay="0"/>
                                              </p:stCondLst>
                                            </p:cTn>
                                            <p:tgtEl>
                                              <p:spTgt spid="58"/>
                                            </p:tgtEl>
                                            <p:attrNameLst>
                                              <p:attrName>style.visibility</p:attrName>
                                            </p:attrNameLst>
                                          </p:cBhvr>
                                          <p:to>
                                            <p:strVal val="visible"/>
                                          </p:to>
                                        </p:set>
                                        <p:animEffect transition="in" filter="fade">
                                          <p:cBhvr>
                                            <p:cTn id="40" dur="1000"/>
                                            <p:tgtEl>
                                              <p:spTgt spid="58"/>
                                            </p:tgtEl>
                                          </p:cBhvr>
                                        </p:animEffect>
                                      </p:childTnLst>
                                    </p:cTn>
                                  </p:par>
                                </p:childTnLst>
                              </p:cTn>
                            </p:par>
                            <p:par>
                              <p:cTn id="41" fill="hold">
                                <p:stCondLst>
                                  <p:cond delay="3500"/>
                                </p:stCondLst>
                                <p:childTnLst>
                                  <p:par>
                                    <p:cTn id="42" presetID="53" presetClass="entr" presetSubtype="16" fill="hold" nodeType="afterEffect">
                                      <p:stCondLst>
                                        <p:cond delay="0"/>
                                      </p:stCondLst>
                                      <p:childTnLst>
                                        <p:set>
                                          <p:cBhvr>
                                            <p:cTn id="43" dur="1" fill="hold">
                                              <p:stCondLst>
                                                <p:cond delay="0"/>
                                              </p:stCondLst>
                                            </p:cTn>
                                            <p:tgtEl>
                                              <p:spTgt spid="61"/>
                                            </p:tgtEl>
                                            <p:attrNameLst>
                                              <p:attrName>style.visibility</p:attrName>
                                            </p:attrNameLst>
                                          </p:cBhvr>
                                          <p:to>
                                            <p:strVal val="visible"/>
                                          </p:to>
                                        </p:set>
                                        <p:anim calcmode="lin" valueType="num">
                                          <p:cBhvr>
                                            <p:cTn id="44" dur="500" fill="hold"/>
                                            <p:tgtEl>
                                              <p:spTgt spid="61"/>
                                            </p:tgtEl>
                                            <p:attrNameLst>
                                              <p:attrName>ppt_w</p:attrName>
                                            </p:attrNameLst>
                                          </p:cBhvr>
                                          <p:tavLst>
                                            <p:tav tm="0">
                                              <p:val>
                                                <p:fltVal val="0"/>
                                              </p:val>
                                            </p:tav>
                                            <p:tav tm="100000">
                                              <p:val>
                                                <p:strVal val="#ppt_w"/>
                                              </p:val>
                                            </p:tav>
                                          </p:tavLst>
                                        </p:anim>
                                        <p:anim calcmode="lin" valueType="num">
                                          <p:cBhvr>
                                            <p:cTn id="45" dur="500" fill="hold"/>
                                            <p:tgtEl>
                                              <p:spTgt spid="61"/>
                                            </p:tgtEl>
                                            <p:attrNameLst>
                                              <p:attrName>ppt_h</p:attrName>
                                            </p:attrNameLst>
                                          </p:cBhvr>
                                          <p:tavLst>
                                            <p:tav tm="0">
                                              <p:val>
                                                <p:fltVal val="0"/>
                                              </p:val>
                                            </p:tav>
                                            <p:tav tm="100000">
                                              <p:val>
                                                <p:strVal val="#ppt_h"/>
                                              </p:val>
                                            </p:tav>
                                          </p:tavLst>
                                        </p:anim>
                                        <p:animEffect transition="in" filter="fade">
                                          <p:cBhvr>
                                            <p:cTn id="46" dur="500"/>
                                            <p:tgtEl>
                                              <p:spTgt spid="61"/>
                                            </p:tgtEl>
                                          </p:cBhvr>
                                        </p:animEffect>
                                      </p:childTnLst>
                                    </p:cTn>
                                  </p:par>
                                </p:childTnLst>
                              </p:cTn>
                            </p:par>
                            <p:par>
                              <p:cTn id="47" fill="hold">
                                <p:stCondLst>
                                  <p:cond delay="4000"/>
                                </p:stCondLst>
                                <p:childTnLst>
                                  <p:par>
                                    <p:cTn id="48" presetID="10" presetClass="entr" presetSubtype="0" fill="hold" nodeType="afterEffect">
                                      <p:stCondLst>
                                        <p:cond delay="0"/>
                                      </p:stCondLst>
                                      <p:childTnLst>
                                        <p:set>
                                          <p:cBhvr>
                                            <p:cTn id="49" dur="1" fill="hold">
                                              <p:stCondLst>
                                                <p:cond delay="0"/>
                                              </p:stCondLst>
                                            </p:cTn>
                                            <p:tgtEl>
                                              <p:spTgt spid="102"/>
                                            </p:tgtEl>
                                            <p:attrNameLst>
                                              <p:attrName>style.visibility</p:attrName>
                                            </p:attrNameLst>
                                          </p:cBhvr>
                                          <p:to>
                                            <p:strVal val="visible"/>
                                          </p:to>
                                        </p:set>
                                        <p:animEffect transition="in" filter="fade">
                                          <p:cBhvr>
                                            <p:cTn id="50" dur="500"/>
                                            <p:tgtEl>
                                              <p:spTgt spid="102"/>
                                            </p:tgtEl>
                                          </p:cBhvr>
                                        </p:animEffect>
                                      </p:childTnLst>
                                    </p:cTn>
                                  </p:par>
                                </p:childTnLst>
                              </p:cTn>
                            </p:par>
                            <p:par>
                              <p:cTn id="51" fill="hold">
                                <p:stCondLst>
                                  <p:cond delay="4500"/>
                                </p:stCondLst>
                                <p:childTnLst>
                                  <p:par>
                                    <p:cTn id="52" presetID="22" presetClass="entr" presetSubtype="8" fill="hold" nodeType="afterEffect">
                                      <p:stCondLst>
                                        <p:cond delay="0"/>
                                      </p:stCondLst>
                                      <p:childTnLst>
                                        <p:set>
                                          <p:cBhvr>
                                            <p:cTn id="53" dur="1" fill="hold">
                                              <p:stCondLst>
                                                <p:cond delay="0"/>
                                              </p:stCondLst>
                                            </p:cTn>
                                            <p:tgtEl>
                                              <p:spTgt spid="110"/>
                                            </p:tgtEl>
                                            <p:attrNameLst>
                                              <p:attrName>style.visibility</p:attrName>
                                            </p:attrNameLst>
                                          </p:cBhvr>
                                          <p:to>
                                            <p:strVal val="visible"/>
                                          </p:to>
                                        </p:set>
                                        <p:animEffect transition="in" filter="wipe(left)">
                                          <p:cBhvr>
                                            <p:cTn id="54" dur="500"/>
                                            <p:tgtEl>
                                              <p:spTgt spid="110"/>
                                            </p:tgtEl>
                                          </p:cBhvr>
                                        </p:animEffect>
                                      </p:childTnLst>
                                    </p:cTn>
                                  </p:par>
                                  <p:par>
                                    <p:cTn id="55" presetID="2" presetClass="entr" presetSubtype="4" accel="60000" fill="hold" grpId="0" nodeType="withEffect">
                                      <p:stCondLst>
                                        <p:cond delay="0"/>
                                      </p:stCondLst>
                                      <p:iterate type="lt">
                                        <p:tmPct val="10000"/>
                                      </p:iterate>
                                      <p:childTnLst>
                                        <p:set>
                                          <p:cBhvr>
                                            <p:cTn id="56" dur="1" fill="hold">
                                              <p:stCondLst>
                                                <p:cond delay="0"/>
                                              </p:stCondLst>
                                            </p:cTn>
                                            <p:tgtEl>
                                              <p:spTgt spid="109"/>
                                            </p:tgtEl>
                                            <p:attrNameLst>
                                              <p:attrName>style.visibility</p:attrName>
                                            </p:attrNameLst>
                                          </p:cBhvr>
                                          <p:to>
                                            <p:strVal val="visible"/>
                                          </p:to>
                                        </p:set>
                                        <p:anim calcmode="lin" valueType="num">
                                          <p:cBhvr additive="base">
                                            <p:cTn id="57" dur="500" fill="hold"/>
                                            <p:tgtEl>
                                              <p:spTgt spid="109"/>
                                            </p:tgtEl>
                                            <p:attrNameLst>
                                              <p:attrName>ppt_x</p:attrName>
                                            </p:attrNameLst>
                                          </p:cBhvr>
                                          <p:tavLst>
                                            <p:tav tm="0">
                                              <p:val>
                                                <p:strVal val="#ppt_x"/>
                                              </p:val>
                                            </p:tav>
                                            <p:tav tm="100000">
                                              <p:val>
                                                <p:strVal val="#ppt_x"/>
                                              </p:val>
                                            </p:tav>
                                          </p:tavLst>
                                        </p:anim>
                                        <p:anim calcmode="lin" valueType="num">
                                          <p:cBhvr additive="base">
                                            <p:cTn id="58" dur="500" fill="hold"/>
                                            <p:tgtEl>
                                              <p:spTgt spid="109"/>
                                            </p:tgtEl>
                                            <p:attrNameLst>
                                              <p:attrName>ppt_y</p:attrName>
                                            </p:attrNameLst>
                                          </p:cBhvr>
                                          <p:tavLst>
                                            <p:tav tm="0">
                                              <p:val>
                                                <p:strVal val="1+#ppt_h/2"/>
                                              </p:val>
                                            </p:tav>
                                            <p:tav tm="100000">
                                              <p:val>
                                                <p:strVal val="#ppt_y"/>
                                              </p:val>
                                            </p:tav>
                                          </p:tavLst>
                                        </p:anim>
                                      </p:childTnLst>
                                    </p:cTn>
                                  </p:par>
                                </p:childTnLst>
                              </p:cTn>
                            </p:par>
                            <p:par>
                              <p:cTn id="59" fill="hold">
                                <p:stCondLst>
                                  <p:cond delay="5150"/>
                                </p:stCondLst>
                                <p:childTnLst>
                                  <p:par>
                                    <p:cTn id="60" presetID="22" presetClass="entr" presetSubtype="8" fill="hold" grpId="0" nodeType="afterEffect">
                                      <p:stCondLst>
                                        <p:cond delay="0"/>
                                      </p:stCondLst>
                                      <p:childTnLst>
                                        <p:set>
                                          <p:cBhvr>
                                            <p:cTn id="61" dur="1" fill="hold">
                                              <p:stCondLst>
                                                <p:cond delay="0"/>
                                              </p:stCondLst>
                                            </p:cTn>
                                            <p:tgtEl>
                                              <p:spTgt spid="60"/>
                                            </p:tgtEl>
                                            <p:attrNameLst>
                                              <p:attrName>style.visibility</p:attrName>
                                            </p:attrNameLst>
                                          </p:cBhvr>
                                          <p:to>
                                            <p:strVal val="visible"/>
                                          </p:to>
                                        </p:set>
                                        <p:animEffect transition="in" filter="wipe(left)">
                                          <p:cBhvr>
                                            <p:cTn id="62" dur="500"/>
                                            <p:tgtEl>
                                              <p:spTgt spid="60"/>
                                            </p:tgtEl>
                                          </p:cBhvr>
                                        </p:animEffect>
                                      </p:childTnLst>
                                    </p:cTn>
                                  </p:par>
                                </p:childTnLst>
                              </p:cTn>
                            </p:par>
                            <p:par>
                              <p:cTn id="63" fill="hold">
                                <p:stCondLst>
                                  <p:cond delay="5650"/>
                                </p:stCondLst>
                                <p:childTnLst>
                                  <p:par>
                                    <p:cTn id="64" presetID="2" presetClass="entr" presetSubtype="4" accel="60000" fill="hold" grpId="0" nodeType="afterEffect">
                                      <p:stCondLst>
                                        <p:cond delay="0"/>
                                      </p:stCondLst>
                                      <p:childTnLst>
                                        <p:set>
                                          <p:cBhvr>
                                            <p:cTn id="65" dur="1" fill="hold">
                                              <p:stCondLst>
                                                <p:cond delay="0"/>
                                              </p:stCondLst>
                                            </p:cTn>
                                            <p:tgtEl>
                                              <p:spTgt spid="59">
                                                <p:graphicEl>
                                                  <a:chart seriesIdx="-4" categoryIdx="0" bldStep="category"/>
                                                </p:graphicEl>
                                              </p:spTgt>
                                            </p:tgtEl>
                                            <p:attrNameLst>
                                              <p:attrName>style.visibility</p:attrName>
                                            </p:attrNameLst>
                                          </p:cBhvr>
                                          <p:to>
                                            <p:strVal val="visible"/>
                                          </p:to>
                                        </p:set>
                                        <p:anim calcmode="lin" valueType="num">
                                          <p:cBhvr additive="base">
                                            <p:cTn id="66" dur="500" fill="hold"/>
                                            <p:tgtEl>
                                              <p:spTgt spid="59">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additive="base">
                                            <p:cTn id="67" dur="500" fill="hold"/>
                                            <p:tgtEl>
                                              <p:spTgt spid="59">
                                                <p:graphicEl>
                                                  <a:chart seriesIdx="-4" categoryIdx="0" bldStep="category"/>
                                                </p:graphicEl>
                                              </p:spTgt>
                                            </p:tgtEl>
                                            <p:attrNameLst>
                                              <p:attrName>ppt_y</p:attrName>
                                            </p:attrNameLst>
                                          </p:cBhvr>
                                          <p:tavLst>
                                            <p:tav tm="0">
                                              <p:val>
                                                <p:strVal val="1+#ppt_h/2"/>
                                              </p:val>
                                            </p:tav>
                                            <p:tav tm="100000">
                                              <p:val>
                                                <p:strVal val="#ppt_y"/>
                                              </p:val>
                                            </p:tav>
                                          </p:tavLst>
                                        </p:anim>
                                      </p:childTnLst>
                                    </p:cTn>
                                  </p:par>
                                  <p:par>
                                    <p:cTn id="68" presetID="2" presetClass="entr" presetSubtype="4" accel="60000" fill="hold" grpId="0" nodeType="withEffect">
                                      <p:stCondLst>
                                        <p:cond delay="200"/>
                                      </p:stCondLst>
                                      <p:childTnLst>
                                        <p:set>
                                          <p:cBhvr>
                                            <p:cTn id="69" dur="1" fill="hold">
                                              <p:stCondLst>
                                                <p:cond delay="0"/>
                                              </p:stCondLst>
                                            </p:cTn>
                                            <p:tgtEl>
                                              <p:spTgt spid="59">
                                                <p:graphicEl>
                                                  <a:chart seriesIdx="-4" categoryIdx="1" bldStep="category"/>
                                                </p:graphicEl>
                                              </p:spTgt>
                                            </p:tgtEl>
                                            <p:attrNameLst>
                                              <p:attrName>style.visibility</p:attrName>
                                            </p:attrNameLst>
                                          </p:cBhvr>
                                          <p:to>
                                            <p:strVal val="visible"/>
                                          </p:to>
                                        </p:set>
                                        <p:anim calcmode="lin" valueType="num">
                                          <p:cBhvr additive="base">
                                            <p:cTn id="70" dur="500" fill="hold"/>
                                            <p:tgtEl>
                                              <p:spTgt spid="59">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additive="base">
                                            <p:cTn id="71" dur="500" fill="hold"/>
                                            <p:tgtEl>
                                              <p:spTgt spid="59">
                                                <p:graphicEl>
                                                  <a:chart seriesIdx="-4" categoryIdx="1" bldStep="category"/>
                                                </p:graphicEl>
                                              </p:spTgt>
                                            </p:tgtEl>
                                            <p:attrNameLst>
                                              <p:attrName>ppt_y</p:attrName>
                                            </p:attrNameLst>
                                          </p:cBhvr>
                                          <p:tavLst>
                                            <p:tav tm="0">
                                              <p:val>
                                                <p:strVal val="1+#ppt_h/2"/>
                                              </p:val>
                                            </p:tav>
                                            <p:tav tm="100000">
                                              <p:val>
                                                <p:strVal val="#ppt_y"/>
                                              </p:val>
                                            </p:tav>
                                          </p:tavLst>
                                        </p:anim>
                                      </p:childTnLst>
                                    </p:cTn>
                                  </p:par>
                                  <p:par>
                                    <p:cTn id="72" presetID="2" presetClass="entr" presetSubtype="4" accel="60000" fill="hold" grpId="0" nodeType="withEffect">
                                      <p:stCondLst>
                                        <p:cond delay="400"/>
                                      </p:stCondLst>
                                      <p:childTnLst>
                                        <p:set>
                                          <p:cBhvr>
                                            <p:cTn id="73" dur="1" fill="hold">
                                              <p:stCondLst>
                                                <p:cond delay="0"/>
                                              </p:stCondLst>
                                            </p:cTn>
                                            <p:tgtEl>
                                              <p:spTgt spid="59">
                                                <p:graphicEl>
                                                  <a:chart seriesIdx="-4" categoryIdx="2" bldStep="category"/>
                                                </p:graphicEl>
                                              </p:spTgt>
                                            </p:tgtEl>
                                            <p:attrNameLst>
                                              <p:attrName>style.visibility</p:attrName>
                                            </p:attrNameLst>
                                          </p:cBhvr>
                                          <p:to>
                                            <p:strVal val="visible"/>
                                          </p:to>
                                        </p:set>
                                        <p:anim calcmode="lin" valueType="num">
                                          <p:cBhvr additive="base">
                                            <p:cTn id="74" dur="500" fill="hold"/>
                                            <p:tgtEl>
                                              <p:spTgt spid="59">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additive="base">
                                            <p:cTn id="75" dur="500" fill="hold"/>
                                            <p:tgtEl>
                                              <p:spTgt spid="59">
                                                <p:graphicEl>
                                                  <a:chart seriesIdx="-4" categoryIdx="2" bldStep="category"/>
                                                </p:graphicEl>
                                              </p:spTgt>
                                            </p:tgtEl>
                                            <p:attrNameLst>
                                              <p:attrName>ppt_y</p:attrName>
                                            </p:attrNameLst>
                                          </p:cBhvr>
                                          <p:tavLst>
                                            <p:tav tm="0">
                                              <p:val>
                                                <p:strVal val="1+#ppt_h/2"/>
                                              </p:val>
                                            </p:tav>
                                            <p:tav tm="100000">
                                              <p:val>
                                                <p:strVal val="#ppt_y"/>
                                              </p:val>
                                            </p:tav>
                                          </p:tavLst>
                                        </p:anim>
                                      </p:childTnLst>
                                    </p:cTn>
                                  </p:par>
                                  <p:par>
                                    <p:cTn id="76" presetID="2" presetClass="entr" presetSubtype="4" accel="60000" fill="hold" grpId="0" nodeType="withEffect">
                                      <p:stCondLst>
                                        <p:cond delay="650"/>
                                      </p:stCondLst>
                                      <p:childTnLst>
                                        <p:set>
                                          <p:cBhvr>
                                            <p:cTn id="77" dur="1" fill="hold">
                                              <p:stCondLst>
                                                <p:cond delay="0"/>
                                              </p:stCondLst>
                                            </p:cTn>
                                            <p:tgtEl>
                                              <p:spTgt spid="59">
                                                <p:graphicEl>
                                                  <a:chart seriesIdx="-4" categoryIdx="3" bldStep="category"/>
                                                </p:graphicEl>
                                              </p:spTgt>
                                            </p:tgtEl>
                                            <p:attrNameLst>
                                              <p:attrName>style.visibility</p:attrName>
                                            </p:attrNameLst>
                                          </p:cBhvr>
                                          <p:to>
                                            <p:strVal val="visible"/>
                                          </p:to>
                                        </p:set>
                                        <p:anim calcmode="lin" valueType="num">
                                          <p:cBhvr additive="base">
                                            <p:cTn id="78" dur="500" fill="hold"/>
                                            <p:tgtEl>
                                              <p:spTgt spid="59">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additive="base">
                                            <p:cTn id="79" dur="500" fill="hold"/>
                                            <p:tgtEl>
                                              <p:spTgt spid="59">
                                                <p:graphicEl>
                                                  <a:chart seriesIdx="-4" categoryIdx="3" bldStep="category"/>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14" grpId="0"/>
          <p:bldP spid="15" grpId="0" animBg="1"/>
          <p:bldP spid="17" grpId="0"/>
          <p:bldP spid="18" grpId="0" animBg="1"/>
          <p:bldP spid="20" grpId="0"/>
          <p:bldP spid="21" grpId="0" animBg="1"/>
          <p:bldP spid="23" grpId="0"/>
          <p:bldP spid="24" grpId="0" animBg="1"/>
          <p:bldP spid="58" grpId="0" animBg="1"/>
          <p:bldGraphic spid="59" grpId="0">
            <p:bldSub>
              <a:bldChart bld="category"/>
            </p:bldSub>
          </p:bldGraphic>
          <p:bldP spid="109"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4105506" y="1233488"/>
            <a:ext cx="618455" cy="1800000"/>
            <a:chOff x="597712" y="2415605"/>
            <a:chExt cx="1076110" cy="3131998"/>
          </a:xfrm>
        </p:grpSpPr>
        <p:sp>
          <p:nvSpPr>
            <p:cNvPr id="10"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2760245" y="2023201"/>
            <a:ext cx="2027688" cy="6443998"/>
            <a:chOff x="935919" y="107043"/>
            <a:chExt cx="1818452" cy="5779044"/>
          </a:xfrm>
        </p:grpSpPr>
        <p:sp>
          <p:nvSpPr>
            <p:cNvPr id="4" name="等腰三角形 9"/>
            <p:cNvSpPr/>
            <p:nvPr/>
          </p:nvSpPr>
          <p:spPr>
            <a:xfrm rot="10800000">
              <a:off x="935919" y="1016252"/>
              <a:ext cx="1818452" cy="48698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a:solidFill>
                    <a:srgbClr val="000000">
                      <a:lumMod val="65000"/>
                      <a:lumOff val="35000"/>
                    </a:srgbClr>
                  </a:solidFill>
                  <a:latin typeface="Century Gothic" panose="020B0502020202020204" pitchFamily="34" charset="0"/>
                  <a:cs typeface="+mn-ea"/>
                  <a:sym typeface="+mn-lt"/>
                </a:rPr>
                <a:t>04</a:t>
              </a:r>
              <a:endParaRPr lang="zh-CN" altLang="en-US" sz="4000" kern="0" dirty="0">
                <a:solidFill>
                  <a:srgbClr val="000000">
                    <a:lumMod val="65000"/>
                    <a:lumOff val="35000"/>
                  </a:srgbClr>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1981669" y="4924887"/>
            <a:ext cx="1194018" cy="3475167"/>
            <a:chOff x="597712" y="2415605"/>
            <a:chExt cx="1076110" cy="3131998"/>
          </a:xfrm>
        </p:grpSpPr>
        <p:sp>
          <p:nvSpPr>
            <p:cNvPr id="7"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4481255" y="4431190"/>
            <a:ext cx="618455" cy="1800000"/>
            <a:chOff x="597712" y="2415605"/>
            <a:chExt cx="1076110" cy="3131998"/>
          </a:xfrm>
        </p:grpSpPr>
        <p:sp>
          <p:nvSpPr>
            <p:cNvPr id="13"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1033964" y="2075338"/>
            <a:ext cx="1150325" cy="3348000"/>
            <a:chOff x="597712" y="2415605"/>
            <a:chExt cx="1076110" cy="3131998"/>
          </a:xfrm>
        </p:grpSpPr>
        <p:sp>
          <p:nvSpPr>
            <p:cNvPr id="16"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6809303" y="2514238"/>
            <a:ext cx="3416320" cy="646331"/>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dirty="0">
                <a:solidFill>
                  <a:schemeClr val="accent2"/>
                </a:solidFill>
              </a:rPr>
              <a:t>工作</a:t>
            </a:r>
            <a:r>
              <a:rPr lang="zh-CN" altLang="en-US" dirty="0" smtClean="0">
                <a:solidFill>
                  <a:schemeClr val="accent2"/>
                </a:solidFill>
              </a:rPr>
              <a:t>计划</a:t>
            </a:r>
            <a:r>
              <a:rPr lang="zh-CN" altLang="en-US" dirty="0" smtClean="0">
                <a:solidFill>
                  <a:schemeClr val="tx1"/>
                </a:solidFill>
              </a:rPr>
              <a:t>的方法</a:t>
            </a:r>
            <a:endParaRPr lang="zh-CN" altLang="en-US" dirty="0">
              <a:solidFill>
                <a:schemeClr val="tx1"/>
              </a:solidFill>
            </a:endParaRPr>
          </a:p>
        </p:txBody>
      </p:sp>
      <p:sp>
        <p:nvSpPr>
          <p:cNvPr id="25" name="文本框 24"/>
          <p:cNvSpPr txBox="1"/>
          <p:nvPr/>
        </p:nvSpPr>
        <p:spPr>
          <a:xfrm>
            <a:off x="6809303" y="3091439"/>
            <a:ext cx="3727680" cy="261610"/>
          </a:xfrm>
          <a:prstGeom prst="rect">
            <a:avLst/>
          </a:prstGeom>
          <a:noFill/>
        </p:spPr>
        <p:txBody>
          <a:bodyPr wrap="square" rtlCol="0">
            <a:spAutoFit/>
          </a:bodyPr>
          <a:lstStyle/>
          <a:p>
            <a:r>
              <a:rPr lang="en-US" altLang="zh-CN" sz="1100" dirty="0">
                <a:solidFill>
                  <a:srgbClr val="000000">
                    <a:lumMod val="65000"/>
                    <a:lumOff val="35000"/>
                  </a:srgbClr>
                </a:solidFill>
                <a:latin typeface="微软雅黑"/>
              </a:rPr>
              <a:t>PLEASE CLICK HERE TO ADD YOUR TITLE CONTENT</a:t>
            </a:r>
          </a:p>
        </p:txBody>
      </p:sp>
      <p:sp>
        <p:nvSpPr>
          <p:cNvPr id="26" name="圆角矩形 25"/>
          <p:cNvSpPr/>
          <p:nvPr/>
        </p:nvSpPr>
        <p:spPr>
          <a:xfrm>
            <a:off x="6866453" y="3394276"/>
            <a:ext cx="3600000" cy="18000"/>
          </a:xfrm>
          <a:prstGeom prst="roundRect">
            <a:avLst>
              <a:gd name="adj" fmla="val 50000"/>
            </a:avLst>
          </a:prstGeom>
          <a:gradFill flip="none" rotWithShape="1">
            <a:gsLst>
              <a:gs pos="1000">
                <a:schemeClr val="accent3"/>
              </a:gs>
              <a:gs pos="99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27" name="文本框 26"/>
          <p:cNvSpPr txBox="1"/>
          <p:nvPr/>
        </p:nvSpPr>
        <p:spPr>
          <a:xfrm>
            <a:off x="6823089" y="3460764"/>
            <a:ext cx="3402534" cy="338554"/>
          </a:xfrm>
          <a:prstGeom prst="rect">
            <a:avLst/>
          </a:prstGeom>
          <a:noFill/>
        </p:spPr>
        <p:txBody>
          <a:bodyPr wrap="square" rtlCol="0">
            <a:spAutoFit/>
          </a:bodyPr>
          <a:lstStyle/>
          <a:p>
            <a:pPr marL="285750" indent="-285750">
              <a:buClr>
                <a:srgbClr val="0070C0"/>
              </a:buClr>
              <a:buFont typeface="Wingdings" panose="05000000000000000000" pitchFamily="2" charset="2"/>
              <a:buChar char="Ø"/>
            </a:pPr>
            <a:r>
              <a:rPr lang="zh-CN" altLang="en-US" sz="1600">
                <a:solidFill>
                  <a:srgbClr val="000000">
                    <a:lumMod val="50000"/>
                    <a:lumOff val="50000"/>
                  </a:srgbClr>
                </a:solidFill>
                <a:latin typeface="微软雅黑"/>
              </a:rPr>
              <a:t>制定工作思路并逐步实施</a:t>
            </a:r>
            <a:endParaRPr lang="en-US" altLang="zh-CN" sz="900" dirty="0">
              <a:solidFill>
                <a:srgbClr val="000000">
                  <a:lumMod val="50000"/>
                  <a:lumOff val="50000"/>
                </a:srgbClr>
              </a:solidFill>
              <a:latin typeface="微软雅黑"/>
            </a:endParaRPr>
          </a:p>
        </p:txBody>
      </p:sp>
      <p:sp>
        <p:nvSpPr>
          <p:cNvPr id="28" name="文本框 27"/>
          <p:cNvSpPr txBox="1"/>
          <p:nvPr/>
        </p:nvSpPr>
        <p:spPr>
          <a:xfrm>
            <a:off x="6823089" y="3773756"/>
            <a:ext cx="3402534" cy="338554"/>
          </a:xfrm>
          <a:prstGeom prst="rect">
            <a:avLst/>
          </a:prstGeom>
          <a:noFill/>
        </p:spPr>
        <p:txBody>
          <a:bodyPr wrap="square" rtlCol="0">
            <a:spAutoFit/>
          </a:bodyPr>
          <a:lstStyle/>
          <a:p>
            <a:pPr marL="285750" indent="-285750">
              <a:buClr>
                <a:srgbClr val="0070C0"/>
              </a:buClr>
              <a:buFont typeface="Wingdings" panose="05000000000000000000" pitchFamily="2" charset="2"/>
              <a:buChar char="Ø"/>
            </a:pPr>
            <a:r>
              <a:rPr lang="zh-CN" altLang="en-US" sz="1600">
                <a:solidFill>
                  <a:srgbClr val="000000">
                    <a:lumMod val="50000"/>
                    <a:lumOff val="50000"/>
                  </a:srgbClr>
                </a:solidFill>
                <a:latin typeface="微软雅黑"/>
              </a:rPr>
              <a:t>团队及个人能力提升计划</a:t>
            </a:r>
            <a:endParaRPr lang="en-US" altLang="zh-CN" sz="900" dirty="0">
              <a:solidFill>
                <a:srgbClr val="000000">
                  <a:lumMod val="50000"/>
                  <a:lumOff val="50000"/>
                </a:srgbClr>
              </a:solidFill>
              <a:latin typeface="微软雅黑"/>
            </a:endParaRPr>
          </a:p>
        </p:txBody>
      </p:sp>
      <p:sp>
        <p:nvSpPr>
          <p:cNvPr id="29" name="文本框 28"/>
          <p:cNvSpPr txBox="1"/>
          <p:nvPr/>
        </p:nvSpPr>
        <p:spPr>
          <a:xfrm>
            <a:off x="6823089" y="4086748"/>
            <a:ext cx="3402534" cy="338554"/>
          </a:xfrm>
          <a:prstGeom prst="rect">
            <a:avLst/>
          </a:prstGeom>
          <a:noFill/>
        </p:spPr>
        <p:txBody>
          <a:bodyPr wrap="square" rtlCol="0">
            <a:spAutoFit/>
          </a:bodyPr>
          <a:lstStyle/>
          <a:p>
            <a:pPr marL="285750" indent="-285750">
              <a:buClr>
                <a:srgbClr val="0070C0"/>
              </a:buClr>
              <a:buFont typeface="Wingdings" panose="05000000000000000000" pitchFamily="2" charset="2"/>
              <a:buChar char="Ø"/>
            </a:pPr>
            <a:r>
              <a:rPr lang="zh-CN" altLang="en-US" sz="1600">
                <a:solidFill>
                  <a:srgbClr val="000000">
                    <a:lumMod val="50000"/>
                    <a:lumOff val="50000"/>
                  </a:srgbClr>
                </a:solidFill>
                <a:latin typeface="微软雅黑"/>
              </a:rPr>
              <a:t>新时代新起点迎改革春风</a:t>
            </a:r>
            <a:endParaRPr lang="en-US" altLang="zh-CN" sz="900" dirty="0">
              <a:solidFill>
                <a:srgbClr val="000000">
                  <a:lumMod val="50000"/>
                  <a:lumOff val="50000"/>
                </a:srgbClr>
              </a:solidFill>
              <a:latin typeface="微软雅黑"/>
            </a:endParaRPr>
          </a:p>
        </p:txBody>
      </p:sp>
      <p:sp>
        <p:nvSpPr>
          <p:cNvPr id="23" name="矩形 2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15296302"/>
      </p:ext>
    </p:extLst>
  </p:cSld>
  <p:clrMapOvr>
    <a:masterClrMapping/>
  </p:clrMapOvr>
  <mc:AlternateContent xmlns:mc="http://schemas.openxmlformats.org/markup-compatibility/2006" xmlns:p14="http://schemas.microsoft.com/office/powerpoint/2010/main">
    <mc:Choice Requires="p14">
      <p:transition spd="slow" p14:dur="17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22" presetClass="entr" presetSubtype="8" fill="hold" grpId="0" nodeType="withEffect">
                                  <p:stCondLst>
                                    <p:cond delay="125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1000"/>
                                        <p:tgtEl>
                                          <p:spTgt spid="26"/>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childTnLst>
                                </p:cTn>
                              </p:par>
                              <p:par>
                                <p:cTn id="35" presetID="2" presetClass="entr" presetSubtype="2" decel="100000" fill="hold" grpId="1" nodeType="withEffect">
                                  <p:stCondLst>
                                    <p:cond delay="150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1500" fill="hold"/>
                                        <p:tgtEl>
                                          <p:spTgt spid="25"/>
                                        </p:tgtEl>
                                        <p:attrNameLst>
                                          <p:attrName>ppt_x</p:attrName>
                                        </p:attrNameLst>
                                      </p:cBhvr>
                                      <p:tavLst>
                                        <p:tav tm="0">
                                          <p:val>
                                            <p:strVal val="1+#ppt_w/2"/>
                                          </p:val>
                                        </p:tav>
                                        <p:tav tm="100000">
                                          <p:val>
                                            <p:strVal val="#ppt_x"/>
                                          </p:val>
                                        </p:tav>
                                      </p:tavLst>
                                    </p:anim>
                                    <p:anim calcmode="lin" valueType="num">
                                      <p:cBhvr additive="base">
                                        <p:cTn id="38" dur="1500" fill="hold"/>
                                        <p:tgtEl>
                                          <p:spTgt spid="25"/>
                                        </p:tgtEl>
                                        <p:attrNameLst>
                                          <p:attrName>ppt_y</p:attrName>
                                        </p:attrNameLst>
                                      </p:cBhvr>
                                      <p:tavLst>
                                        <p:tav tm="0">
                                          <p:val>
                                            <p:strVal val="#ppt_y"/>
                                          </p:val>
                                        </p:tav>
                                        <p:tav tm="100000">
                                          <p:val>
                                            <p:strVal val="#ppt_y"/>
                                          </p:val>
                                        </p:tav>
                                      </p:tavLst>
                                    </p:anim>
                                  </p:childTnLst>
                                </p:cTn>
                              </p:par>
                              <p:par>
                                <p:cTn id="39" presetID="10" presetClass="entr" presetSubtype="0" fill="hold" grpId="0" nodeType="withEffect">
                                  <p:stCondLst>
                                    <p:cond delay="125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childTnLst>
                                </p:cTn>
                              </p:par>
                              <p:par>
                                <p:cTn id="42" presetID="2" presetClass="entr" presetSubtype="4" decel="100000" fill="hold" grpId="1" nodeType="withEffect">
                                  <p:stCondLst>
                                    <p:cond delay="125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1500" fill="hold"/>
                                        <p:tgtEl>
                                          <p:spTgt spid="27"/>
                                        </p:tgtEl>
                                        <p:attrNameLst>
                                          <p:attrName>ppt_x</p:attrName>
                                        </p:attrNameLst>
                                      </p:cBhvr>
                                      <p:tavLst>
                                        <p:tav tm="0">
                                          <p:val>
                                            <p:strVal val="#ppt_x"/>
                                          </p:val>
                                        </p:tav>
                                        <p:tav tm="100000">
                                          <p:val>
                                            <p:strVal val="#ppt_x"/>
                                          </p:val>
                                        </p:tav>
                                      </p:tavLst>
                                    </p:anim>
                                    <p:anim calcmode="lin" valueType="num">
                                      <p:cBhvr additive="base">
                                        <p:cTn id="45" dur="1500" fill="hold"/>
                                        <p:tgtEl>
                                          <p:spTgt spid="27"/>
                                        </p:tgtEl>
                                        <p:attrNameLst>
                                          <p:attrName>ppt_y</p:attrName>
                                        </p:attrNameLst>
                                      </p:cBhvr>
                                      <p:tavLst>
                                        <p:tav tm="0">
                                          <p:val>
                                            <p:strVal val="1+#ppt_h/2"/>
                                          </p:val>
                                        </p:tav>
                                        <p:tav tm="100000">
                                          <p:val>
                                            <p:strVal val="#ppt_y"/>
                                          </p:val>
                                        </p:tav>
                                      </p:tavLst>
                                    </p:anim>
                                  </p:childTnLst>
                                </p:cTn>
                              </p:par>
                              <p:par>
                                <p:cTn id="46" presetID="10" presetClass="entr" presetSubtype="0" fill="hold" grpId="0" nodeType="withEffect">
                                  <p:stCondLst>
                                    <p:cond delay="150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childTnLst>
                                </p:cTn>
                              </p:par>
                              <p:par>
                                <p:cTn id="49" presetID="2" presetClass="entr" presetSubtype="4" decel="100000" fill="hold" grpId="1" nodeType="withEffect">
                                  <p:stCondLst>
                                    <p:cond delay="1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1500" fill="hold"/>
                                        <p:tgtEl>
                                          <p:spTgt spid="28"/>
                                        </p:tgtEl>
                                        <p:attrNameLst>
                                          <p:attrName>ppt_x</p:attrName>
                                        </p:attrNameLst>
                                      </p:cBhvr>
                                      <p:tavLst>
                                        <p:tav tm="0">
                                          <p:val>
                                            <p:strVal val="#ppt_x"/>
                                          </p:val>
                                        </p:tav>
                                        <p:tav tm="100000">
                                          <p:val>
                                            <p:strVal val="#ppt_x"/>
                                          </p:val>
                                        </p:tav>
                                      </p:tavLst>
                                    </p:anim>
                                    <p:anim calcmode="lin" valueType="num">
                                      <p:cBhvr additive="base">
                                        <p:cTn id="52" dur="1500" fill="hold"/>
                                        <p:tgtEl>
                                          <p:spTgt spid="28"/>
                                        </p:tgtEl>
                                        <p:attrNameLst>
                                          <p:attrName>ppt_y</p:attrName>
                                        </p:attrNameLst>
                                      </p:cBhvr>
                                      <p:tavLst>
                                        <p:tav tm="0">
                                          <p:val>
                                            <p:strVal val="1+#ppt_h/2"/>
                                          </p:val>
                                        </p:tav>
                                        <p:tav tm="100000">
                                          <p:val>
                                            <p:strVal val="#ppt_y"/>
                                          </p:val>
                                        </p:tav>
                                      </p:tavLst>
                                    </p:anim>
                                  </p:childTnLst>
                                </p:cTn>
                              </p:par>
                              <p:par>
                                <p:cTn id="53" presetID="10" presetClass="entr" presetSubtype="0" fill="hold" grpId="0" nodeType="withEffect">
                                  <p:stCondLst>
                                    <p:cond delay="175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childTnLst>
                                </p:cTn>
                              </p:par>
                              <p:par>
                                <p:cTn id="56" presetID="2" presetClass="entr" presetSubtype="4" decel="100000" fill="hold" grpId="1" nodeType="withEffect">
                                  <p:stCondLst>
                                    <p:cond delay="175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1500" fill="hold"/>
                                        <p:tgtEl>
                                          <p:spTgt spid="29"/>
                                        </p:tgtEl>
                                        <p:attrNameLst>
                                          <p:attrName>ppt_x</p:attrName>
                                        </p:attrNameLst>
                                      </p:cBhvr>
                                      <p:tavLst>
                                        <p:tav tm="0">
                                          <p:val>
                                            <p:strVal val="#ppt_x"/>
                                          </p:val>
                                        </p:tav>
                                        <p:tav tm="100000">
                                          <p:val>
                                            <p:strVal val="#ppt_x"/>
                                          </p:val>
                                        </p:tav>
                                      </p:tavLst>
                                    </p:anim>
                                    <p:anim calcmode="lin" valueType="num">
                                      <p:cBhvr additive="base">
                                        <p:cTn id="59" dur="1500" fill="hold"/>
                                        <p:tgtEl>
                                          <p:spTgt spid="29"/>
                                        </p:tgtEl>
                                        <p:attrNameLst>
                                          <p:attrName>ppt_y</p:attrName>
                                        </p:attrNameLst>
                                      </p:cBhvr>
                                      <p:tavLst>
                                        <p:tav tm="0">
                                          <p:val>
                                            <p:strVal val="1+#ppt_h/2"/>
                                          </p:val>
                                        </p:tav>
                                        <p:tav tm="100000">
                                          <p:val>
                                            <p:strVal val="#ppt_y"/>
                                          </p:val>
                                        </p:tav>
                                      </p:tavLst>
                                    </p:anim>
                                  </p:childTnLst>
                                </p:cTn>
                              </p:par>
                            </p:childTnLst>
                          </p:cTn>
                        </p:par>
                        <p:par>
                          <p:cTn id="60" fill="hold">
                            <p:stCondLst>
                              <p:cond delay="325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5" grpId="1"/>
      <p:bldP spid="26" grpId="0" animBg="1"/>
      <p:bldP spid="27" grpId="0"/>
      <p:bldP spid="27" grpId="1"/>
      <p:bldP spid="28" grpId="0"/>
      <p:bldP spid="28" grpId="1"/>
      <p:bldP spid="29" grpId="0"/>
      <p:bldP spid="29" grpId="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33"/>
          <p:cNvGrpSpPr/>
          <p:nvPr/>
        </p:nvGrpSpPr>
        <p:grpSpPr>
          <a:xfrm>
            <a:off x="124932" y="-3153028"/>
            <a:ext cx="6311948" cy="6008653"/>
            <a:chOff x="5713365" y="-3153028"/>
            <a:chExt cx="6311948" cy="6008653"/>
          </a:xfrm>
        </p:grpSpPr>
        <p:grpSp>
          <p:nvGrpSpPr>
            <p:cNvPr id="402" name="组合 401"/>
            <p:cNvGrpSpPr/>
            <p:nvPr/>
          </p:nvGrpSpPr>
          <p:grpSpPr>
            <a:xfrm>
              <a:off x="8085157" y="-1579282"/>
              <a:ext cx="587486" cy="1728000"/>
              <a:chOff x="8085157" y="5279067"/>
              <a:chExt cx="587486" cy="1728000"/>
            </a:xfrm>
          </p:grpSpPr>
          <p:sp>
            <p:nvSpPr>
              <p:cNvPr id="403" name="等腰三角形 9_4"/>
              <p:cNvSpPr/>
              <p:nvPr/>
            </p:nvSpPr>
            <p:spPr>
              <a:xfrm rot="10800000">
                <a:off x="8085157" y="5546117"/>
                <a:ext cx="587486" cy="146095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04" name="椭圆 403"/>
              <p:cNvSpPr>
                <a:spLocks noChangeAspect="1"/>
              </p:cNvSpPr>
              <p:nvPr/>
            </p:nvSpPr>
            <p:spPr>
              <a:xfrm>
                <a:off x="8111847" y="5279067"/>
                <a:ext cx="534106" cy="53409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08" name="组合 407"/>
            <p:cNvGrpSpPr/>
            <p:nvPr/>
          </p:nvGrpSpPr>
          <p:grpSpPr>
            <a:xfrm>
              <a:off x="8930899" y="-1838751"/>
              <a:ext cx="771066" cy="2268000"/>
              <a:chOff x="8930899" y="5019598"/>
              <a:chExt cx="771066" cy="2268000"/>
            </a:xfrm>
          </p:grpSpPr>
          <p:sp>
            <p:nvSpPr>
              <p:cNvPr id="409" name="等腰三角形 9_8"/>
              <p:cNvSpPr/>
              <p:nvPr/>
            </p:nvSpPr>
            <p:spPr>
              <a:xfrm rot="10800000">
                <a:off x="8930899" y="5370100"/>
                <a:ext cx="771066" cy="191749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0" name="椭圆 409"/>
              <p:cNvSpPr>
                <a:spLocks noChangeAspect="1"/>
              </p:cNvSpPr>
              <p:nvPr/>
            </p:nvSpPr>
            <p:spPr>
              <a:xfrm>
                <a:off x="8965930" y="5019598"/>
                <a:ext cx="701006" cy="701005"/>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14" name="组合 413"/>
            <p:cNvGrpSpPr/>
            <p:nvPr/>
          </p:nvGrpSpPr>
          <p:grpSpPr>
            <a:xfrm>
              <a:off x="8491539" y="-3153028"/>
              <a:ext cx="1248391" cy="3672000"/>
              <a:chOff x="8491539" y="3705321"/>
              <a:chExt cx="1248391" cy="3672000"/>
            </a:xfrm>
          </p:grpSpPr>
          <p:sp>
            <p:nvSpPr>
              <p:cNvPr id="415" name="等腰三角形 9_12"/>
              <p:cNvSpPr/>
              <p:nvPr/>
            </p:nvSpPr>
            <p:spPr>
              <a:xfrm rot="10800000">
                <a:off x="8491539" y="4272801"/>
                <a:ext cx="1248391" cy="310452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6" name="椭圆 415"/>
              <p:cNvSpPr>
                <a:spLocks noChangeAspect="1"/>
              </p:cNvSpPr>
              <p:nvPr/>
            </p:nvSpPr>
            <p:spPr>
              <a:xfrm>
                <a:off x="8548254" y="3705321"/>
                <a:ext cx="1134960" cy="1134960"/>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17" name="组合 416"/>
            <p:cNvGrpSpPr/>
            <p:nvPr/>
          </p:nvGrpSpPr>
          <p:grpSpPr>
            <a:xfrm>
              <a:off x="7678206" y="-2685027"/>
              <a:ext cx="905695" cy="2664001"/>
              <a:chOff x="7678206" y="4173322"/>
              <a:chExt cx="905695" cy="2664001"/>
            </a:xfrm>
          </p:grpSpPr>
          <p:sp>
            <p:nvSpPr>
              <p:cNvPr id="418" name="等腰三角形 9_14"/>
              <p:cNvSpPr/>
              <p:nvPr/>
            </p:nvSpPr>
            <p:spPr>
              <a:xfrm rot="10800000">
                <a:off x="7678206" y="4585024"/>
                <a:ext cx="905695" cy="225229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19" name="椭圆 418"/>
              <p:cNvSpPr>
                <a:spLocks noChangeAspect="1"/>
              </p:cNvSpPr>
              <p:nvPr/>
            </p:nvSpPr>
            <p:spPr>
              <a:xfrm>
                <a:off x="7719353" y="4173322"/>
                <a:ext cx="823402" cy="82340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0" name="组合 419"/>
            <p:cNvGrpSpPr/>
            <p:nvPr/>
          </p:nvGrpSpPr>
          <p:grpSpPr>
            <a:xfrm>
              <a:off x="8158768" y="-2346784"/>
              <a:ext cx="942412" cy="2772000"/>
              <a:chOff x="8158768" y="4511565"/>
              <a:chExt cx="942412" cy="2772000"/>
            </a:xfrm>
          </p:grpSpPr>
          <p:sp>
            <p:nvSpPr>
              <p:cNvPr id="421" name="等腰三角形 9_16"/>
              <p:cNvSpPr/>
              <p:nvPr/>
            </p:nvSpPr>
            <p:spPr>
              <a:xfrm rot="10800000">
                <a:off x="8158768" y="4939957"/>
                <a:ext cx="942412" cy="234360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2" name="椭圆 421"/>
              <p:cNvSpPr>
                <a:spLocks noChangeAspect="1"/>
              </p:cNvSpPr>
              <p:nvPr/>
            </p:nvSpPr>
            <p:spPr>
              <a:xfrm>
                <a:off x="8201583" y="4511565"/>
                <a:ext cx="856783" cy="85678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3" name="组合 422"/>
            <p:cNvGrpSpPr/>
            <p:nvPr/>
          </p:nvGrpSpPr>
          <p:grpSpPr>
            <a:xfrm>
              <a:off x="11309411" y="-847185"/>
              <a:ext cx="715902" cy="1980000"/>
              <a:chOff x="11309411" y="6011164"/>
              <a:chExt cx="715902" cy="1980000"/>
            </a:xfrm>
          </p:grpSpPr>
          <p:sp>
            <p:nvSpPr>
              <p:cNvPr id="424" name="等腰三角形 9_18"/>
              <p:cNvSpPr/>
              <p:nvPr/>
            </p:nvSpPr>
            <p:spPr>
              <a:xfrm rot="10800000">
                <a:off x="11309411" y="6317158"/>
                <a:ext cx="715902" cy="1674006"/>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5" name="椭圆 424"/>
              <p:cNvSpPr>
                <a:spLocks noChangeAspect="1"/>
              </p:cNvSpPr>
              <p:nvPr/>
            </p:nvSpPr>
            <p:spPr>
              <a:xfrm>
                <a:off x="11361368" y="6011164"/>
                <a:ext cx="611990" cy="61198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6" name="组合 425"/>
            <p:cNvGrpSpPr/>
            <p:nvPr/>
          </p:nvGrpSpPr>
          <p:grpSpPr>
            <a:xfrm>
              <a:off x="9272737" y="-684692"/>
              <a:ext cx="868978" cy="2556000"/>
              <a:chOff x="9272737" y="6173657"/>
              <a:chExt cx="868978" cy="2556000"/>
            </a:xfrm>
          </p:grpSpPr>
          <p:sp>
            <p:nvSpPr>
              <p:cNvPr id="427" name="等腰三角形 9_20"/>
              <p:cNvSpPr/>
              <p:nvPr/>
            </p:nvSpPr>
            <p:spPr>
              <a:xfrm rot="10800000">
                <a:off x="9272737" y="6568668"/>
                <a:ext cx="868978" cy="216098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28" name="椭圆 427"/>
              <p:cNvSpPr>
                <a:spLocks noChangeAspect="1"/>
              </p:cNvSpPr>
              <p:nvPr/>
            </p:nvSpPr>
            <p:spPr>
              <a:xfrm>
                <a:off x="9312216" y="6173657"/>
                <a:ext cx="790021" cy="79002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29" name="组合 428"/>
            <p:cNvGrpSpPr/>
            <p:nvPr/>
          </p:nvGrpSpPr>
          <p:grpSpPr>
            <a:xfrm>
              <a:off x="8447464" y="-1278114"/>
              <a:ext cx="1174957" cy="3455999"/>
              <a:chOff x="8447464" y="5580235"/>
              <a:chExt cx="1174957" cy="3455999"/>
            </a:xfrm>
          </p:grpSpPr>
          <p:sp>
            <p:nvSpPr>
              <p:cNvPr id="430" name="等腰三角形 9_22"/>
              <p:cNvSpPr/>
              <p:nvPr/>
            </p:nvSpPr>
            <p:spPr>
              <a:xfrm rot="10800000">
                <a:off x="8447464" y="6114333"/>
                <a:ext cx="1174957" cy="2921901"/>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1" name="椭圆 430"/>
              <p:cNvSpPr>
                <a:spLocks noChangeAspect="1"/>
              </p:cNvSpPr>
              <p:nvPr/>
            </p:nvSpPr>
            <p:spPr>
              <a:xfrm>
                <a:off x="8500844" y="5580235"/>
                <a:ext cx="1068199" cy="106819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2" name="组合 431"/>
            <p:cNvGrpSpPr/>
            <p:nvPr/>
          </p:nvGrpSpPr>
          <p:grpSpPr>
            <a:xfrm>
              <a:off x="5713365" y="-2216284"/>
              <a:ext cx="1358547" cy="3996000"/>
              <a:chOff x="5713365" y="4642065"/>
              <a:chExt cx="1358547" cy="3996000"/>
            </a:xfrm>
          </p:grpSpPr>
          <p:sp>
            <p:nvSpPr>
              <p:cNvPr id="433" name="等腰三角形 9_24"/>
              <p:cNvSpPr/>
              <p:nvPr/>
            </p:nvSpPr>
            <p:spPr>
              <a:xfrm rot="10800000">
                <a:off x="5713365" y="5259617"/>
                <a:ext cx="1358547" cy="337844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4" name="椭圆 433"/>
              <p:cNvSpPr>
                <a:spLocks noChangeAspect="1"/>
              </p:cNvSpPr>
              <p:nvPr/>
            </p:nvSpPr>
            <p:spPr>
              <a:xfrm>
                <a:off x="5775086" y="4642065"/>
                <a:ext cx="1235107" cy="123510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5" name="组合 434"/>
            <p:cNvGrpSpPr/>
            <p:nvPr/>
          </p:nvGrpSpPr>
          <p:grpSpPr>
            <a:xfrm>
              <a:off x="7146608" y="-1854039"/>
              <a:ext cx="820027" cy="2412000"/>
              <a:chOff x="7146608" y="5004310"/>
              <a:chExt cx="820027" cy="2412000"/>
            </a:xfrm>
          </p:grpSpPr>
          <p:sp>
            <p:nvSpPr>
              <p:cNvPr id="436" name="等腰三角形 9_26"/>
              <p:cNvSpPr/>
              <p:nvPr/>
            </p:nvSpPr>
            <p:spPr>
              <a:xfrm rot="10800000">
                <a:off x="7146608" y="5377067"/>
                <a:ext cx="820027" cy="2039243"/>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37" name="椭圆 436"/>
              <p:cNvSpPr>
                <a:spLocks noChangeAspect="1"/>
              </p:cNvSpPr>
              <p:nvPr/>
            </p:nvSpPr>
            <p:spPr>
              <a:xfrm>
                <a:off x="7183863" y="5004310"/>
                <a:ext cx="745518" cy="74551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38" name="组合 437"/>
            <p:cNvGrpSpPr/>
            <p:nvPr/>
          </p:nvGrpSpPr>
          <p:grpSpPr>
            <a:xfrm>
              <a:off x="6965950" y="-2432198"/>
              <a:ext cx="879620" cy="2555999"/>
              <a:chOff x="6965950" y="4426151"/>
              <a:chExt cx="879620" cy="2555999"/>
            </a:xfrm>
          </p:grpSpPr>
          <p:sp>
            <p:nvSpPr>
              <p:cNvPr id="439" name="等腰三角形 9_28"/>
              <p:cNvSpPr/>
              <p:nvPr/>
            </p:nvSpPr>
            <p:spPr>
              <a:xfrm rot="10800000">
                <a:off x="6965950" y="4821161"/>
                <a:ext cx="879620" cy="216098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40" name="椭圆 439"/>
              <p:cNvSpPr>
                <a:spLocks noChangeAspect="1"/>
              </p:cNvSpPr>
              <p:nvPr/>
            </p:nvSpPr>
            <p:spPr>
              <a:xfrm>
                <a:off x="7010750" y="4426151"/>
                <a:ext cx="790022" cy="790021"/>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65" name="组合 464"/>
            <p:cNvGrpSpPr/>
            <p:nvPr/>
          </p:nvGrpSpPr>
          <p:grpSpPr>
            <a:xfrm>
              <a:off x="7245345" y="-1392019"/>
              <a:ext cx="1358542" cy="3996000"/>
              <a:chOff x="7245345" y="5466330"/>
              <a:chExt cx="1358542" cy="3996000"/>
            </a:xfrm>
          </p:grpSpPr>
          <p:sp>
            <p:nvSpPr>
              <p:cNvPr id="466" name="等腰三角形 9_46"/>
              <p:cNvSpPr/>
              <p:nvPr/>
            </p:nvSpPr>
            <p:spPr>
              <a:xfrm rot="10800000">
                <a:off x="7245345" y="6083882"/>
                <a:ext cx="1358542" cy="337844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67" name="椭圆 466"/>
              <p:cNvSpPr>
                <a:spLocks noChangeAspect="1"/>
              </p:cNvSpPr>
              <p:nvPr/>
            </p:nvSpPr>
            <p:spPr>
              <a:xfrm>
                <a:off x="7307066" y="5466330"/>
                <a:ext cx="1235103" cy="123510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68" name="组合 467"/>
            <p:cNvGrpSpPr/>
            <p:nvPr/>
          </p:nvGrpSpPr>
          <p:grpSpPr>
            <a:xfrm>
              <a:off x="6696365" y="-1511431"/>
              <a:ext cx="917938" cy="2700000"/>
              <a:chOff x="6696365" y="5346918"/>
              <a:chExt cx="917938" cy="2700000"/>
            </a:xfrm>
          </p:grpSpPr>
          <p:sp>
            <p:nvSpPr>
              <p:cNvPr id="469" name="等腰三角形 9_48"/>
              <p:cNvSpPr/>
              <p:nvPr/>
            </p:nvSpPr>
            <p:spPr>
              <a:xfrm rot="10800000">
                <a:off x="6696365" y="5764183"/>
                <a:ext cx="917938" cy="22827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0" name="椭圆 469"/>
              <p:cNvSpPr>
                <a:spLocks noChangeAspect="1"/>
              </p:cNvSpPr>
              <p:nvPr/>
            </p:nvSpPr>
            <p:spPr>
              <a:xfrm>
                <a:off x="6738068" y="5346918"/>
                <a:ext cx="834533" cy="83453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71" name="组合 470"/>
            <p:cNvGrpSpPr/>
            <p:nvPr/>
          </p:nvGrpSpPr>
          <p:grpSpPr>
            <a:xfrm>
              <a:off x="6245184" y="-600374"/>
              <a:ext cx="1174953" cy="3455999"/>
              <a:chOff x="6245184" y="6257975"/>
              <a:chExt cx="1174953" cy="3455999"/>
            </a:xfrm>
          </p:grpSpPr>
          <p:sp>
            <p:nvSpPr>
              <p:cNvPr id="472" name="等腰三角形 9_50"/>
              <p:cNvSpPr/>
              <p:nvPr/>
            </p:nvSpPr>
            <p:spPr>
              <a:xfrm rot="10800000">
                <a:off x="6245184" y="6792073"/>
                <a:ext cx="1174953" cy="2921901"/>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3" name="椭圆 472"/>
              <p:cNvSpPr>
                <a:spLocks noChangeAspect="1"/>
              </p:cNvSpPr>
              <p:nvPr/>
            </p:nvSpPr>
            <p:spPr>
              <a:xfrm>
                <a:off x="6298564" y="6257975"/>
                <a:ext cx="1068195" cy="1068198"/>
              </a:xfrm>
              <a:prstGeom prst="cube">
                <a:avLst/>
              </a:prstGeom>
              <a:gradFill>
                <a:gsLst>
                  <a:gs pos="0">
                    <a:schemeClr val="bg1"/>
                  </a:gs>
                  <a:gs pos="60000">
                    <a:schemeClr val="bg2"/>
                  </a:gs>
                  <a:gs pos="100000">
                    <a:schemeClr val="bg1">
                      <a:lumMod val="85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77" name="组合 476"/>
            <p:cNvGrpSpPr/>
            <p:nvPr/>
          </p:nvGrpSpPr>
          <p:grpSpPr>
            <a:xfrm>
              <a:off x="9417129" y="-1960953"/>
              <a:ext cx="1077041" cy="3168000"/>
              <a:chOff x="9417129" y="4897396"/>
              <a:chExt cx="1077041" cy="3168000"/>
            </a:xfrm>
          </p:grpSpPr>
          <p:sp>
            <p:nvSpPr>
              <p:cNvPr id="478" name="等腰三角形 9_54"/>
              <p:cNvSpPr/>
              <p:nvPr/>
            </p:nvSpPr>
            <p:spPr>
              <a:xfrm rot="10800000">
                <a:off x="9417129" y="5386987"/>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79" name="椭圆 478"/>
              <p:cNvSpPr>
                <a:spLocks noChangeAspect="1"/>
              </p:cNvSpPr>
              <p:nvPr/>
            </p:nvSpPr>
            <p:spPr>
              <a:xfrm>
                <a:off x="9466061" y="4897396"/>
                <a:ext cx="979179" cy="97918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80" name="组合 479"/>
            <p:cNvGrpSpPr/>
            <p:nvPr/>
          </p:nvGrpSpPr>
          <p:grpSpPr>
            <a:xfrm>
              <a:off x="10073620" y="-1211944"/>
              <a:ext cx="632480" cy="1692000"/>
              <a:chOff x="10073620" y="5646405"/>
              <a:chExt cx="632480" cy="1692000"/>
            </a:xfrm>
          </p:grpSpPr>
          <p:sp>
            <p:nvSpPr>
              <p:cNvPr id="481" name="等腰三角形 9_56"/>
              <p:cNvSpPr/>
              <p:nvPr/>
            </p:nvSpPr>
            <p:spPr>
              <a:xfrm rot="10800000">
                <a:off x="10073620" y="5907891"/>
                <a:ext cx="632480" cy="143051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82" name="椭圆 481"/>
              <p:cNvSpPr>
                <a:spLocks noChangeAspect="1"/>
              </p:cNvSpPr>
              <p:nvPr/>
            </p:nvSpPr>
            <p:spPr>
              <a:xfrm>
                <a:off x="10128371" y="5646405"/>
                <a:ext cx="522979" cy="52297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483" name="组合 482"/>
            <p:cNvGrpSpPr/>
            <p:nvPr/>
          </p:nvGrpSpPr>
          <p:grpSpPr>
            <a:xfrm>
              <a:off x="10231003" y="-614663"/>
              <a:ext cx="1077041" cy="3168000"/>
              <a:chOff x="10231003" y="6243686"/>
              <a:chExt cx="1077041" cy="3168000"/>
            </a:xfrm>
          </p:grpSpPr>
          <p:sp>
            <p:nvSpPr>
              <p:cNvPr id="484" name="等腰三角形 9"/>
              <p:cNvSpPr/>
              <p:nvPr/>
            </p:nvSpPr>
            <p:spPr>
              <a:xfrm rot="10800000">
                <a:off x="10231003" y="6733277"/>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85" name="椭圆 484"/>
              <p:cNvSpPr>
                <a:spLocks noChangeAspect="1"/>
              </p:cNvSpPr>
              <p:nvPr/>
            </p:nvSpPr>
            <p:spPr>
              <a:xfrm>
                <a:off x="10279935" y="6243686"/>
                <a:ext cx="979179" cy="979182"/>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sp>
        <p:nvSpPr>
          <p:cNvPr id="20" name="弧形 19"/>
          <p:cNvSpPr/>
          <p:nvPr/>
        </p:nvSpPr>
        <p:spPr>
          <a:xfrm rot="289784" flipH="1">
            <a:off x="9702091" y="-1490000"/>
            <a:ext cx="4663613" cy="4767943"/>
          </a:xfrm>
          <a:prstGeom prst="arc">
            <a:avLst>
              <a:gd name="adj1" fmla="val 1279359"/>
              <a:gd name="adj2" fmla="val 188280"/>
            </a:avLst>
          </a:prstGeom>
          <a:ln>
            <a:solidFill>
              <a:schemeClr val="bg1">
                <a:lumMod val="75000"/>
              </a:schemeClr>
            </a:solidFill>
            <a:headEnd type="oval" w="sm" len="sm"/>
            <a:tailEnd type="oval"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0000"/>
              </a:solidFill>
              <a:cs typeface="+mn-ea"/>
              <a:sym typeface="+mn-lt"/>
            </a:endParaRPr>
          </a:p>
        </p:txBody>
      </p:sp>
      <p:sp>
        <p:nvSpPr>
          <p:cNvPr id="53" name="任意多边形 52"/>
          <p:cNvSpPr/>
          <p:nvPr/>
        </p:nvSpPr>
        <p:spPr>
          <a:xfrm>
            <a:off x="-57150" y="5408413"/>
            <a:ext cx="12325350" cy="1330769"/>
          </a:xfrm>
          <a:custGeom>
            <a:avLst/>
            <a:gdLst>
              <a:gd name="connsiteX0" fmla="*/ 0 w 12325350"/>
              <a:gd name="connsiteY0" fmla="*/ 859037 h 1330769"/>
              <a:gd name="connsiteX1" fmla="*/ 323850 w 12325350"/>
              <a:gd name="connsiteY1" fmla="*/ 478037 h 1330769"/>
              <a:gd name="connsiteX2" fmla="*/ 638175 w 12325350"/>
              <a:gd name="connsiteY2" fmla="*/ 220862 h 1330769"/>
              <a:gd name="connsiteX3" fmla="*/ 895350 w 12325350"/>
              <a:gd name="connsiteY3" fmla="*/ 97037 h 1330769"/>
              <a:gd name="connsiteX4" fmla="*/ 1200150 w 12325350"/>
              <a:gd name="connsiteY4" fmla="*/ 135137 h 1330769"/>
              <a:gd name="connsiteX5" fmla="*/ 1419225 w 12325350"/>
              <a:gd name="connsiteY5" fmla="*/ 306587 h 1330769"/>
              <a:gd name="connsiteX6" fmla="*/ 1800225 w 12325350"/>
              <a:gd name="connsiteY6" fmla="*/ 754262 h 1330769"/>
              <a:gd name="connsiteX7" fmla="*/ 2105025 w 12325350"/>
              <a:gd name="connsiteY7" fmla="*/ 1040012 h 1330769"/>
              <a:gd name="connsiteX8" fmla="*/ 2305050 w 12325350"/>
              <a:gd name="connsiteY8" fmla="*/ 1173362 h 1330769"/>
              <a:gd name="connsiteX9" fmla="*/ 2533650 w 12325350"/>
              <a:gd name="connsiteY9" fmla="*/ 1240037 h 1330769"/>
              <a:gd name="connsiteX10" fmla="*/ 3000375 w 12325350"/>
              <a:gd name="connsiteY10" fmla="*/ 1173362 h 1330769"/>
              <a:gd name="connsiteX11" fmla="*/ 3914775 w 12325350"/>
              <a:gd name="connsiteY11" fmla="*/ 639962 h 1330769"/>
              <a:gd name="connsiteX12" fmla="*/ 4629150 w 12325350"/>
              <a:gd name="connsiteY12" fmla="*/ 230387 h 1330769"/>
              <a:gd name="connsiteX13" fmla="*/ 5124450 w 12325350"/>
              <a:gd name="connsiteY13" fmla="*/ 58937 h 1330769"/>
              <a:gd name="connsiteX14" fmla="*/ 5495925 w 12325350"/>
              <a:gd name="connsiteY14" fmla="*/ 30362 h 1330769"/>
              <a:gd name="connsiteX15" fmla="*/ 6181725 w 12325350"/>
              <a:gd name="connsiteY15" fmla="*/ 468512 h 1330769"/>
              <a:gd name="connsiteX16" fmla="*/ 6781800 w 12325350"/>
              <a:gd name="connsiteY16" fmla="*/ 1154312 h 1330769"/>
              <a:gd name="connsiteX17" fmla="*/ 7191375 w 12325350"/>
              <a:gd name="connsiteY17" fmla="*/ 1325762 h 1330769"/>
              <a:gd name="connsiteX18" fmla="*/ 7648575 w 12325350"/>
              <a:gd name="connsiteY18" fmla="*/ 1020962 h 1330769"/>
              <a:gd name="connsiteX19" fmla="*/ 8181975 w 12325350"/>
              <a:gd name="connsiteY19" fmla="*/ 316112 h 1330769"/>
              <a:gd name="connsiteX20" fmla="*/ 8505825 w 12325350"/>
              <a:gd name="connsiteY20" fmla="*/ 68462 h 1330769"/>
              <a:gd name="connsiteX21" fmla="*/ 8848725 w 12325350"/>
              <a:gd name="connsiteY21" fmla="*/ 163712 h 1330769"/>
              <a:gd name="connsiteX22" fmla="*/ 9391650 w 12325350"/>
              <a:gd name="connsiteY22" fmla="*/ 782837 h 1330769"/>
              <a:gd name="connsiteX23" fmla="*/ 9839325 w 12325350"/>
              <a:gd name="connsiteY23" fmla="*/ 1230512 h 1330769"/>
              <a:gd name="connsiteX24" fmla="*/ 10267950 w 12325350"/>
              <a:gd name="connsiteY24" fmla="*/ 1240037 h 1330769"/>
              <a:gd name="connsiteX25" fmla="*/ 10839450 w 12325350"/>
              <a:gd name="connsiteY25" fmla="*/ 782837 h 1330769"/>
              <a:gd name="connsiteX26" fmla="*/ 11153775 w 12325350"/>
              <a:gd name="connsiteY26" fmla="*/ 487562 h 1330769"/>
              <a:gd name="connsiteX27" fmla="*/ 11563350 w 12325350"/>
              <a:gd name="connsiteY27" fmla="*/ 354212 h 1330769"/>
              <a:gd name="connsiteX28" fmla="*/ 11896725 w 12325350"/>
              <a:gd name="connsiteY28" fmla="*/ 439937 h 1330769"/>
              <a:gd name="connsiteX29" fmla="*/ 12325350 w 12325350"/>
              <a:gd name="connsiteY29" fmla="*/ 763787 h 1330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325350" h="1330769">
                <a:moveTo>
                  <a:pt x="0" y="859037"/>
                </a:moveTo>
                <a:cubicBezTo>
                  <a:pt x="108744" y="721718"/>
                  <a:pt x="217488" y="584399"/>
                  <a:pt x="323850" y="478037"/>
                </a:cubicBezTo>
                <a:cubicBezTo>
                  <a:pt x="430212" y="371675"/>
                  <a:pt x="542925" y="284362"/>
                  <a:pt x="638175" y="220862"/>
                </a:cubicBezTo>
                <a:cubicBezTo>
                  <a:pt x="733425" y="157362"/>
                  <a:pt x="801688" y="111324"/>
                  <a:pt x="895350" y="97037"/>
                </a:cubicBezTo>
                <a:cubicBezTo>
                  <a:pt x="989012" y="82750"/>
                  <a:pt x="1112838" y="100212"/>
                  <a:pt x="1200150" y="135137"/>
                </a:cubicBezTo>
                <a:cubicBezTo>
                  <a:pt x="1287462" y="170062"/>
                  <a:pt x="1319213" y="203400"/>
                  <a:pt x="1419225" y="306587"/>
                </a:cubicBezTo>
                <a:cubicBezTo>
                  <a:pt x="1519237" y="409774"/>
                  <a:pt x="1685925" y="632025"/>
                  <a:pt x="1800225" y="754262"/>
                </a:cubicBezTo>
                <a:cubicBezTo>
                  <a:pt x="1914525" y="876499"/>
                  <a:pt x="2020888" y="970162"/>
                  <a:pt x="2105025" y="1040012"/>
                </a:cubicBezTo>
                <a:cubicBezTo>
                  <a:pt x="2189163" y="1109862"/>
                  <a:pt x="2233613" y="1140025"/>
                  <a:pt x="2305050" y="1173362"/>
                </a:cubicBezTo>
                <a:cubicBezTo>
                  <a:pt x="2376487" y="1206699"/>
                  <a:pt x="2417763" y="1240037"/>
                  <a:pt x="2533650" y="1240037"/>
                </a:cubicBezTo>
                <a:cubicBezTo>
                  <a:pt x="2649537" y="1240037"/>
                  <a:pt x="2770188" y="1273374"/>
                  <a:pt x="3000375" y="1173362"/>
                </a:cubicBezTo>
                <a:cubicBezTo>
                  <a:pt x="3230562" y="1073350"/>
                  <a:pt x="3914775" y="639962"/>
                  <a:pt x="3914775" y="639962"/>
                </a:cubicBezTo>
                <a:cubicBezTo>
                  <a:pt x="4186238" y="482799"/>
                  <a:pt x="4427538" y="327224"/>
                  <a:pt x="4629150" y="230387"/>
                </a:cubicBezTo>
                <a:cubicBezTo>
                  <a:pt x="4830763" y="133549"/>
                  <a:pt x="4979988" y="92274"/>
                  <a:pt x="5124450" y="58937"/>
                </a:cubicBezTo>
                <a:cubicBezTo>
                  <a:pt x="5268913" y="25599"/>
                  <a:pt x="5319713" y="-37900"/>
                  <a:pt x="5495925" y="30362"/>
                </a:cubicBezTo>
                <a:cubicBezTo>
                  <a:pt x="5672137" y="98624"/>
                  <a:pt x="5967412" y="281187"/>
                  <a:pt x="6181725" y="468512"/>
                </a:cubicBezTo>
                <a:cubicBezTo>
                  <a:pt x="6396038" y="655837"/>
                  <a:pt x="6613525" y="1011437"/>
                  <a:pt x="6781800" y="1154312"/>
                </a:cubicBezTo>
                <a:cubicBezTo>
                  <a:pt x="6950075" y="1297187"/>
                  <a:pt x="7046913" y="1347987"/>
                  <a:pt x="7191375" y="1325762"/>
                </a:cubicBezTo>
                <a:cubicBezTo>
                  <a:pt x="7335837" y="1303537"/>
                  <a:pt x="7483475" y="1189237"/>
                  <a:pt x="7648575" y="1020962"/>
                </a:cubicBezTo>
                <a:cubicBezTo>
                  <a:pt x="7813675" y="852687"/>
                  <a:pt x="8039100" y="474862"/>
                  <a:pt x="8181975" y="316112"/>
                </a:cubicBezTo>
                <a:cubicBezTo>
                  <a:pt x="8324850" y="157362"/>
                  <a:pt x="8394700" y="93862"/>
                  <a:pt x="8505825" y="68462"/>
                </a:cubicBezTo>
                <a:cubicBezTo>
                  <a:pt x="8616950" y="43062"/>
                  <a:pt x="8701087" y="44649"/>
                  <a:pt x="8848725" y="163712"/>
                </a:cubicBezTo>
                <a:cubicBezTo>
                  <a:pt x="8996363" y="282775"/>
                  <a:pt x="9226550" y="605037"/>
                  <a:pt x="9391650" y="782837"/>
                </a:cubicBezTo>
                <a:cubicBezTo>
                  <a:pt x="9556750" y="960637"/>
                  <a:pt x="9693275" y="1154312"/>
                  <a:pt x="9839325" y="1230512"/>
                </a:cubicBezTo>
                <a:cubicBezTo>
                  <a:pt x="9985375" y="1306712"/>
                  <a:pt x="10101263" y="1314649"/>
                  <a:pt x="10267950" y="1240037"/>
                </a:cubicBezTo>
                <a:cubicBezTo>
                  <a:pt x="10434637" y="1165425"/>
                  <a:pt x="10691813" y="908249"/>
                  <a:pt x="10839450" y="782837"/>
                </a:cubicBezTo>
                <a:cubicBezTo>
                  <a:pt x="10987087" y="657425"/>
                  <a:pt x="11033125" y="558999"/>
                  <a:pt x="11153775" y="487562"/>
                </a:cubicBezTo>
                <a:cubicBezTo>
                  <a:pt x="11274425" y="416125"/>
                  <a:pt x="11439525" y="362149"/>
                  <a:pt x="11563350" y="354212"/>
                </a:cubicBezTo>
                <a:cubicBezTo>
                  <a:pt x="11687175" y="346274"/>
                  <a:pt x="11769725" y="371674"/>
                  <a:pt x="11896725" y="439937"/>
                </a:cubicBezTo>
                <a:cubicBezTo>
                  <a:pt x="12023725" y="508199"/>
                  <a:pt x="12174537" y="635993"/>
                  <a:pt x="12325350" y="763787"/>
                </a:cubicBezTo>
              </a:path>
            </a:pathLst>
          </a:custGeom>
          <a:noFill/>
          <a:ln w="25400" cap="rnd" cmpd="sng" algn="ctr">
            <a:solidFill>
              <a:srgbClr val="7C7C7C"/>
            </a:solidFill>
            <a:prstDash val="dash"/>
            <a:miter lim="800000"/>
          </a:ln>
          <a:effectLst/>
        </p:spPr>
        <p:txBody>
          <a:bodyPr rtlCol="0" anchor="ctr"/>
          <a:lstStyle/>
          <a:p>
            <a:pPr algn="ctr"/>
            <a:endParaRPr lang="zh-CN" altLang="en-US" kern="0">
              <a:solidFill>
                <a:prstClr val="white"/>
              </a:solidFill>
              <a:cs typeface="+mn-ea"/>
              <a:sym typeface="+mn-lt"/>
            </a:endParaRPr>
          </a:p>
        </p:txBody>
      </p:sp>
      <p:grpSp>
        <p:nvGrpSpPr>
          <p:cNvPr id="2" name="组合 1"/>
          <p:cNvGrpSpPr/>
          <p:nvPr/>
        </p:nvGrpSpPr>
        <p:grpSpPr>
          <a:xfrm>
            <a:off x="466871" y="5167055"/>
            <a:ext cx="1008000" cy="2936689"/>
            <a:chOff x="466871" y="5154355"/>
            <a:chExt cx="1008000" cy="2936689"/>
          </a:xfrm>
        </p:grpSpPr>
        <p:sp>
          <p:nvSpPr>
            <p:cNvPr id="48" name="等腰三角形 9"/>
            <p:cNvSpPr/>
            <p:nvPr/>
          </p:nvSpPr>
          <p:spPr>
            <a:xfrm rot="10800000">
              <a:off x="466871" y="5608198"/>
              <a:ext cx="1008000" cy="2482846"/>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9" name="椭圆 48"/>
            <p:cNvSpPr>
              <a:spLocks noChangeAspect="1"/>
            </p:cNvSpPr>
            <p:nvPr/>
          </p:nvSpPr>
          <p:spPr>
            <a:xfrm>
              <a:off x="517029" y="5154355"/>
              <a:ext cx="907686" cy="907687"/>
            </a:xfrm>
            <a:prstGeom prst="cube">
              <a:avLst/>
            </a:prstGeom>
            <a:gradFill>
              <a:gsLst>
                <a:gs pos="0">
                  <a:schemeClr val="bg1"/>
                </a:gs>
                <a:gs pos="60000">
                  <a:schemeClr val="bg2"/>
                </a:gs>
                <a:gs pos="100000">
                  <a:schemeClr val="bg1">
                    <a:lumMod val="85000"/>
                  </a:schemeClr>
                </a:gs>
              </a:gsLst>
              <a:lin ang="5400000" scaled="1"/>
            </a:gradFill>
            <a:ln w="254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p:nvPr/>
        </p:nvGrpSpPr>
        <p:grpSpPr>
          <a:xfrm>
            <a:off x="1745295" y="6092326"/>
            <a:ext cx="741401" cy="2160000"/>
            <a:chOff x="1770695" y="6092326"/>
            <a:chExt cx="741401" cy="2160000"/>
          </a:xfrm>
        </p:grpSpPr>
        <p:sp>
          <p:nvSpPr>
            <p:cNvPr id="51" name="等腰三角形 9"/>
            <p:cNvSpPr/>
            <p:nvPr/>
          </p:nvSpPr>
          <p:spPr>
            <a:xfrm rot="10800000">
              <a:off x="1770695" y="6426137"/>
              <a:ext cx="741401" cy="1826189"/>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2" name="椭圆 51"/>
            <p:cNvSpPr>
              <a:spLocks noChangeAspect="1"/>
            </p:cNvSpPr>
            <p:nvPr/>
          </p:nvSpPr>
          <p:spPr>
            <a:xfrm>
              <a:off x="1807586" y="6092326"/>
              <a:ext cx="669600" cy="669605"/>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 name="组合 4"/>
          <p:cNvGrpSpPr/>
          <p:nvPr/>
        </p:nvGrpSpPr>
        <p:grpSpPr>
          <a:xfrm>
            <a:off x="3127820" y="6074100"/>
            <a:ext cx="605980" cy="1656000"/>
            <a:chOff x="3127820" y="6086800"/>
            <a:chExt cx="605980" cy="1656000"/>
          </a:xfrm>
        </p:grpSpPr>
        <p:sp>
          <p:nvSpPr>
            <p:cNvPr id="76" name="等腰三角形 9"/>
            <p:cNvSpPr/>
            <p:nvPr/>
          </p:nvSpPr>
          <p:spPr>
            <a:xfrm rot="10800000">
              <a:off x="3127820" y="6342722"/>
              <a:ext cx="605980" cy="1400078"/>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7" name="椭圆 76"/>
            <p:cNvSpPr>
              <a:spLocks noChangeAspect="1"/>
            </p:cNvSpPr>
            <p:nvPr/>
          </p:nvSpPr>
          <p:spPr>
            <a:xfrm>
              <a:off x="3174892" y="6086800"/>
              <a:ext cx="513356" cy="51336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 name="组合 5"/>
          <p:cNvGrpSpPr/>
          <p:nvPr/>
        </p:nvGrpSpPr>
        <p:grpSpPr>
          <a:xfrm>
            <a:off x="4445045" y="5183458"/>
            <a:ext cx="864000" cy="2517173"/>
            <a:chOff x="4445045" y="5208858"/>
            <a:chExt cx="864000" cy="2517173"/>
          </a:xfrm>
        </p:grpSpPr>
        <p:sp>
          <p:nvSpPr>
            <p:cNvPr id="79" name="等腰三角形 9"/>
            <p:cNvSpPr/>
            <p:nvPr/>
          </p:nvSpPr>
          <p:spPr>
            <a:xfrm rot="10800000">
              <a:off x="4445045" y="5597868"/>
              <a:ext cx="864000" cy="2128163"/>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0" name="椭圆 79"/>
            <p:cNvSpPr>
              <a:spLocks noChangeAspect="1"/>
            </p:cNvSpPr>
            <p:nvPr/>
          </p:nvSpPr>
          <p:spPr>
            <a:xfrm>
              <a:off x="4488037" y="5208858"/>
              <a:ext cx="780326" cy="780329"/>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 name="组合 6"/>
          <p:cNvGrpSpPr/>
          <p:nvPr/>
        </p:nvGrpSpPr>
        <p:grpSpPr>
          <a:xfrm>
            <a:off x="5845726" y="5660469"/>
            <a:ext cx="1037968" cy="3024000"/>
            <a:chOff x="5845726" y="5660469"/>
            <a:chExt cx="1037968" cy="3024000"/>
          </a:xfrm>
        </p:grpSpPr>
        <p:sp>
          <p:nvSpPr>
            <p:cNvPr id="82" name="等腰三角形 9"/>
            <p:cNvSpPr/>
            <p:nvPr/>
          </p:nvSpPr>
          <p:spPr>
            <a:xfrm rot="10800000">
              <a:off x="5845726" y="6127805"/>
              <a:ext cx="1037968" cy="2556664"/>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3" name="椭圆 82"/>
            <p:cNvSpPr>
              <a:spLocks noChangeAspect="1"/>
            </p:cNvSpPr>
            <p:nvPr/>
          </p:nvSpPr>
          <p:spPr>
            <a:xfrm>
              <a:off x="5897374" y="5660469"/>
              <a:ext cx="937446" cy="937447"/>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 name="组合 7"/>
          <p:cNvGrpSpPr/>
          <p:nvPr/>
        </p:nvGrpSpPr>
        <p:grpSpPr>
          <a:xfrm>
            <a:off x="8682069" y="5544686"/>
            <a:ext cx="654812" cy="1783018"/>
            <a:chOff x="8682069" y="5557386"/>
            <a:chExt cx="654812" cy="1783018"/>
          </a:xfrm>
        </p:grpSpPr>
        <p:sp>
          <p:nvSpPr>
            <p:cNvPr id="85" name="等腰三角形 9"/>
            <p:cNvSpPr/>
            <p:nvPr/>
          </p:nvSpPr>
          <p:spPr>
            <a:xfrm rot="10800000">
              <a:off x="8682069" y="5832938"/>
              <a:ext cx="654812" cy="1507466"/>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6" name="椭圆 85"/>
            <p:cNvSpPr>
              <a:spLocks noChangeAspect="1"/>
            </p:cNvSpPr>
            <p:nvPr/>
          </p:nvSpPr>
          <p:spPr>
            <a:xfrm>
              <a:off x="8733927" y="5557386"/>
              <a:ext cx="552731" cy="55274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1" name="组合 30"/>
          <p:cNvGrpSpPr/>
          <p:nvPr/>
        </p:nvGrpSpPr>
        <p:grpSpPr>
          <a:xfrm>
            <a:off x="11330422" y="5471913"/>
            <a:ext cx="716685" cy="2088000"/>
            <a:chOff x="11330422" y="5408413"/>
            <a:chExt cx="716685" cy="2088000"/>
          </a:xfrm>
        </p:grpSpPr>
        <p:sp>
          <p:nvSpPr>
            <p:cNvPr id="88" name="等腰三角形 9"/>
            <p:cNvSpPr/>
            <p:nvPr/>
          </p:nvSpPr>
          <p:spPr>
            <a:xfrm rot="10800000">
              <a:off x="11330422" y="5731097"/>
              <a:ext cx="716685" cy="1765316"/>
            </a:xfrm>
            <a:prstGeom prst="cube">
              <a:avLst/>
            </a:pr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9" name="椭圆 88"/>
            <p:cNvSpPr>
              <a:spLocks noChangeAspect="1"/>
            </p:cNvSpPr>
            <p:nvPr/>
          </p:nvSpPr>
          <p:spPr>
            <a:xfrm>
              <a:off x="11366083" y="5408413"/>
              <a:ext cx="647278" cy="647285"/>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91" name="文本框 90"/>
          <p:cNvSpPr txBox="1"/>
          <p:nvPr/>
        </p:nvSpPr>
        <p:spPr>
          <a:xfrm>
            <a:off x="8684150" y="488031"/>
            <a:ext cx="934871" cy="1200329"/>
          </a:xfrm>
          <a:prstGeom prst="rect">
            <a:avLst/>
          </a:prstGeom>
          <a:noFill/>
        </p:spPr>
        <p:txBody>
          <a:bodyPr wrap="none" rtlCol="0">
            <a:spAutoFit/>
          </a:bodyPr>
          <a:lstStyle/>
          <a:p>
            <a:r>
              <a:rPr lang="en-US" altLang="zh-CN" sz="7200" dirty="0">
                <a:solidFill>
                  <a:srgbClr val="000000">
                    <a:lumMod val="75000"/>
                    <a:lumOff val="25000"/>
                  </a:srgbClr>
                </a:solidFill>
                <a:effectLst>
                  <a:reflection blurRad="12700" stA="40000" endPos="40000" dist="12700" dir="5400000" sy="-100000" algn="bl" rotWithShape="0"/>
                </a:effectLst>
                <a:latin typeface="Century Gothic" panose="020B0502020202020204" pitchFamily="34" charset="0"/>
                <a:cs typeface="+mn-ea"/>
                <a:sym typeface="+mn-lt"/>
              </a:rPr>
              <a:t>C</a:t>
            </a:r>
            <a:endParaRPr lang="zh-CN" altLang="en-US" sz="7200" dirty="0">
              <a:solidFill>
                <a:srgbClr val="000000">
                  <a:lumMod val="75000"/>
                  <a:lumOff val="25000"/>
                </a:srgbClr>
              </a:solidFill>
              <a:effectLst>
                <a:reflection blurRad="12700" stA="40000" endPos="40000" dist="12700" dir="5400000" sy="-100000" algn="bl" rotWithShape="0"/>
              </a:effectLst>
              <a:latin typeface="Century Gothic" panose="020B0502020202020204" pitchFamily="34" charset="0"/>
              <a:cs typeface="+mn-ea"/>
              <a:sym typeface="+mn-lt"/>
            </a:endParaRPr>
          </a:p>
        </p:txBody>
      </p:sp>
      <p:sp>
        <p:nvSpPr>
          <p:cNvPr id="92" name="文本框 91"/>
          <p:cNvSpPr txBox="1"/>
          <p:nvPr/>
        </p:nvSpPr>
        <p:spPr>
          <a:xfrm>
            <a:off x="9909062" y="670223"/>
            <a:ext cx="1981633" cy="923330"/>
          </a:xfrm>
          <a:prstGeom prst="rect">
            <a:avLst/>
          </a:prstGeom>
          <a:noFill/>
        </p:spPr>
        <p:txBody>
          <a:bodyPr wrap="none" rtlCol="0">
            <a:spAutoFit/>
          </a:bodyPr>
          <a:lstStyle/>
          <a:p>
            <a:r>
              <a:rPr lang="en-US" altLang="zh-CN" sz="5400" dirty="0">
                <a:solidFill>
                  <a:srgbClr val="000000">
                    <a:lumMod val="75000"/>
                    <a:lumOff val="25000"/>
                  </a:srgbClr>
                </a:solidFill>
                <a:effectLst>
                  <a:reflection blurRad="12700" stA="40000" endPos="25000" dist="6350" dir="5400000" sy="-100000" algn="bl" rotWithShape="0"/>
                </a:effectLst>
                <a:latin typeface="Century Gothic" panose="020B0502020202020204" pitchFamily="34" charset="0"/>
                <a:cs typeface="+mn-ea"/>
                <a:sym typeface="+mn-lt"/>
              </a:rPr>
              <a:t>nents</a:t>
            </a:r>
            <a:endParaRPr lang="zh-CN" altLang="en-US" sz="5400" dirty="0">
              <a:solidFill>
                <a:srgbClr val="000000">
                  <a:lumMod val="75000"/>
                  <a:lumOff val="25000"/>
                </a:srgbClr>
              </a:solidFill>
              <a:effectLst>
                <a:reflection blurRad="12700" stA="40000" endPos="25000" dist="6350" dir="5400000" sy="-100000" algn="bl" rotWithShape="0"/>
              </a:effectLst>
              <a:latin typeface="Century Gothic" panose="020B0502020202020204" pitchFamily="34" charset="0"/>
              <a:cs typeface="+mn-ea"/>
              <a:sym typeface="+mn-lt"/>
            </a:endParaRPr>
          </a:p>
        </p:txBody>
      </p:sp>
      <p:grpSp>
        <p:nvGrpSpPr>
          <p:cNvPr id="102" name="PA_组合 101"/>
          <p:cNvGrpSpPr/>
          <p:nvPr>
            <p:custDataLst>
              <p:tags r:id="rId1"/>
            </p:custDataLst>
          </p:nvPr>
        </p:nvGrpSpPr>
        <p:grpSpPr>
          <a:xfrm>
            <a:off x="9451052" y="1012462"/>
            <a:ext cx="550414" cy="1410330"/>
            <a:chOff x="4385852" y="5208858"/>
            <a:chExt cx="982385" cy="2517173"/>
          </a:xfrm>
        </p:grpSpPr>
        <p:sp>
          <p:nvSpPr>
            <p:cNvPr id="103" name="等腰三角形 9"/>
            <p:cNvSpPr/>
            <p:nvPr/>
          </p:nvSpPr>
          <p:spPr>
            <a:xfrm rot="10800000">
              <a:off x="4385852" y="5597868"/>
              <a:ext cx="982385" cy="2128163"/>
            </a:xfrm>
            <a:custGeom>
              <a:avLst/>
              <a:gdLst>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3133 h 5053133"/>
                <a:gd name="connsiteX1" fmla="*/ 1670578 w 3341155"/>
                <a:gd name="connsiteY1" fmla="*/ 0 h 5053133"/>
                <a:gd name="connsiteX2" fmla="*/ 3341155 w 3341155"/>
                <a:gd name="connsiteY2" fmla="*/ 5053133 h 5053133"/>
                <a:gd name="connsiteX3" fmla="*/ 0 w 3341155"/>
                <a:gd name="connsiteY3" fmla="*/ 5053133 h 5053133"/>
                <a:gd name="connsiteX0" fmla="*/ 0 w 3341155"/>
                <a:gd name="connsiteY0" fmla="*/ 5054349 h 5054349"/>
                <a:gd name="connsiteX1" fmla="*/ 1670578 w 3341155"/>
                <a:gd name="connsiteY1" fmla="*/ 1216 h 5054349"/>
                <a:gd name="connsiteX2" fmla="*/ 3341155 w 3341155"/>
                <a:gd name="connsiteY2" fmla="*/ 5054349 h 5054349"/>
                <a:gd name="connsiteX3" fmla="*/ 0 w 3341155"/>
                <a:gd name="connsiteY3" fmla="*/ 5054349 h 5054349"/>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 name="connsiteX0" fmla="*/ 0 w 3341155"/>
                <a:gd name="connsiteY0" fmla="*/ 5054932 h 5054932"/>
                <a:gd name="connsiteX1" fmla="*/ 1670578 w 3341155"/>
                <a:gd name="connsiteY1" fmla="*/ 1799 h 5054932"/>
                <a:gd name="connsiteX2" fmla="*/ 3341155 w 3341155"/>
                <a:gd name="connsiteY2" fmla="*/ 5054932 h 5054932"/>
                <a:gd name="connsiteX3" fmla="*/ 0 w 3341155"/>
                <a:gd name="connsiteY3" fmla="*/ 5054932 h 5054932"/>
              </a:gdLst>
              <a:ahLst/>
              <a:cxnLst>
                <a:cxn ang="0">
                  <a:pos x="connsiteX0" y="connsiteY0"/>
                </a:cxn>
                <a:cxn ang="0">
                  <a:pos x="connsiteX1" y="connsiteY1"/>
                </a:cxn>
                <a:cxn ang="0">
                  <a:pos x="connsiteX2" y="connsiteY2"/>
                </a:cxn>
                <a:cxn ang="0">
                  <a:pos x="connsiteX3" y="connsiteY3"/>
                </a:cxn>
              </a:cxnLst>
              <a:rect l="l" t="t" r="r" b="b"/>
              <a:pathLst>
                <a:path w="3341155" h="5054932">
                  <a:moveTo>
                    <a:pt x="0" y="5054932"/>
                  </a:moveTo>
                  <a:cubicBezTo>
                    <a:pt x="556859" y="3370554"/>
                    <a:pt x="1547106" y="-90235"/>
                    <a:pt x="1670578" y="1799"/>
                  </a:cubicBezTo>
                  <a:cubicBezTo>
                    <a:pt x="1801193" y="-87854"/>
                    <a:pt x="2784296" y="3370554"/>
                    <a:pt x="3341155" y="5054932"/>
                  </a:cubicBezTo>
                  <a:lnTo>
                    <a:pt x="0" y="5054932"/>
                  </a:lnTo>
                  <a:close/>
                </a:path>
              </a:pathLst>
            </a:custGeom>
            <a:gradFill>
              <a:gsLst>
                <a:gs pos="70000">
                  <a:srgbClr val="000000">
                    <a:alpha val="10000"/>
                  </a:srgbClr>
                </a:gs>
                <a:gs pos="50000">
                  <a:srgbClr val="000000">
                    <a:alpha val="5000"/>
                  </a:srgbClr>
                </a:gs>
                <a:gs pos="30000">
                  <a:schemeClr val="tx1">
                    <a:alpha val="0"/>
                  </a:schemeClr>
                </a:gs>
                <a:gs pos="100000">
                  <a:schemeClr val="tx1">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4" name="立方体 103"/>
            <p:cNvSpPr>
              <a:spLocks noChangeAspect="1"/>
            </p:cNvSpPr>
            <p:nvPr/>
          </p:nvSpPr>
          <p:spPr>
            <a:xfrm>
              <a:off x="4488037" y="5208858"/>
              <a:ext cx="780326" cy="780329"/>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3" name="椭圆 12"/>
          <p:cNvSpPr>
            <a:spLocks noChangeAspect="1"/>
          </p:cNvSpPr>
          <p:nvPr/>
        </p:nvSpPr>
        <p:spPr>
          <a:xfrm>
            <a:off x="2152071" y="2434358"/>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Century Gothic" panose="020B0502020202020204" pitchFamily="34" charset="0"/>
                <a:cs typeface="+mn-ea"/>
                <a:sym typeface="+mn-lt"/>
              </a:rPr>
              <a:t>1</a:t>
            </a:r>
            <a:endParaRPr lang="zh-CN" altLang="en-US" sz="2800" dirty="0">
              <a:solidFill>
                <a:srgbClr val="000000">
                  <a:lumMod val="65000"/>
                  <a:lumOff val="35000"/>
                </a:srgbClr>
              </a:solidFill>
              <a:latin typeface="Century Gothic" panose="020B0502020202020204" pitchFamily="34" charset="0"/>
              <a:cs typeface="+mn-ea"/>
              <a:sym typeface="+mn-lt"/>
            </a:endParaRPr>
          </a:p>
        </p:txBody>
      </p:sp>
      <p:sp>
        <p:nvSpPr>
          <p:cNvPr id="15" name="文本框 14"/>
          <p:cNvSpPr txBox="1"/>
          <p:nvPr/>
        </p:nvSpPr>
        <p:spPr>
          <a:xfrm>
            <a:off x="2791591" y="2422792"/>
            <a:ext cx="3416320" cy="523220"/>
          </a:xfrm>
          <a:prstGeom prst="rect">
            <a:avLst/>
          </a:prstGeom>
          <a:noFill/>
        </p:spPr>
        <p:txBody>
          <a:bodyPr wrap="none" rtlCol="0">
            <a:spAutoFit/>
          </a:bodyPr>
          <a:lstStyle>
            <a:defPPr>
              <a:defRPr lang="zh-CN"/>
            </a:defPPr>
            <a:lvl1pPr>
              <a:defRPr sz="2800">
                <a:solidFill>
                  <a:schemeClr val="tx1">
                    <a:lumMod val="75000"/>
                    <a:lumOff val="25000"/>
                  </a:schemeClr>
                </a:solidFill>
                <a:cs typeface="+mn-ea"/>
              </a:defRPr>
            </a:lvl1pPr>
          </a:lstStyle>
          <a:p>
            <a:r>
              <a:rPr lang="zh-CN" altLang="en-US" dirty="0" smtClean="0">
                <a:sym typeface="+mn-lt"/>
              </a:rPr>
              <a:t>如何做个高效能员工</a:t>
            </a:r>
            <a:endParaRPr lang="en-US" altLang="zh-CN" dirty="0">
              <a:sym typeface="+mn-lt"/>
            </a:endParaRPr>
          </a:p>
        </p:txBody>
      </p:sp>
      <p:sp>
        <p:nvSpPr>
          <p:cNvPr id="17" name="文本框 16"/>
          <p:cNvSpPr txBox="1"/>
          <p:nvPr/>
        </p:nvSpPr>
        <p:spPr>
          <a:xfrm>
            <a:off x="2791591" y="2785125"/>
            <a:ext cx="2971035" cy="287771"/>
          </a:xfrm>
          <a:prstGeom prst="rect">
            <a:avLst/>
          </a:prstGeom>
          <a:noFill/>
        </p:spPr>
        <p:txBody>
          <a:bodyPr wrap="square" rtlCol="0">
            <a:spAutoFit/>
          </a:bodyPr>
          <a:lstStyle/>
          <a:p>
            <a:pPr lvl="0"/>
            <a:r>
              <a:rPr lang="en-US" altLang="zh-CN" sz="1200">
                <a:solidFill>
                  <a:prstClr val="white">
                    <a:lumMod val="65000"/>
                  </a:prstClr>
                </a:solidFill>
                <a:cs typeface="+mn-ea"/>
                <a:sym typeface="+mn-lt"/>
              </a:rPr>
              <a:t>PLEASE ADD YOUR TITLE CONTENT HERE</a:t>
            </a:r>
            <a:endParaRPr lang="en-US" altLang="zh-CN" sz="1200" dirty="0">
              <a:solidFill>
                <a:prstClr val="white">
                  <a:lumMod val="65000"/>
                </a:prstClr>
              </a:solidFill>
              <a:cs typeface="+mn-ea"/>
              <a:sym typeface="+mn-lt"/>
            </a:endParaRPr>
          </a:p>
        </p:txBody>
      </p:sp>
      <p:sp>
        <p:nvSpPr>
          <p:cNvPr id="19" name="椭圆 18"/>
          <p:cNvSpPr>
            <a:spLocks noChangeAspect="1"/>
          </p:cNvSpPr>
          <p:nvPr/>
        </p:nvSpPr>
        <p:spPr>
          <a:xfrm>
            <a:off x="6566362" y="2434358"/>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Century Gothic" panose="020B0502020202020204" pitchFamily="34" charset="0"/>
                <a:cs typeface="+mn-ea"/>
                <a:sym typeface="+mn-lt"/>
              </a:rPr>
              <a:t>2</a:t>
            </a:r>
            <a:endParaRPr lang="zh-CN" altLang="en-US" sz="2800" dirty="0">
              <a:solidFill>
                <a:srgbClr val="000000">
                  <a:lumMod val="65000"/>
                  <a:lumOff val="35000"/>
                </a:srgbClr>
              </a:solidFill>
              <a:latin typeface="Century Gothic" panose="020B0502020202020204" pitchFamily="34" charset="0"/>
              <a:cs typeface="+mn-ea"/>
              <a:sym typeface="+mn-lt"/>
            </a:endParaRPr>
          </a:p>
        </p:txBody>
      </p:sp>
      <p:sp>
        <p:nvSpPr>
          <p:cNvPr id="21" name="文本框 20"/>
          <p:cNvSpPr txBox="1"/>
          <p:nvPr/>
        </p:nvSpPr>
        <p:spPr>
          <a:xfrm>
            <a:off x="7205882" y="2422792"/>
            <a:ext cx="1620957" cy="523220"/>
          </a:xfrm>
          <a:prstGeom prst="rect">
            <a:avLst/>
          </a:prstGeom>
          <a:noFill/>
        </p:spPr>
        <p:txBody>
          <a:bodyPr wrap="none" rtlCol="0">
            <a:spAutoFit/>
          </a:bodyPr>
          <a:lstStyle/>
          <a:p>
            <a:r>
              <a:rPr lang="zh-CN" altLang="en-US" sz="2800" dirty="0" smtClean="0">
                <a:solidFill>
                  <a:schemeClr val="tx1">
                    <a:lumMod val="75000"/>
                    <a:lumOff val="25000"/>
                  </a:schemeClr>
                </a:solidFill>
                <a:cs typeface="+mn-ea"/>
                <a:sym typeface="+mn-lt"/>
              </a:rPr>
              <a:t>目标管理</a:t>
            </a:r>
            <a:endParaRPr lang="en-US" altLang="zh-CN" sz="2800" dirty="0">
              <a:solidFill>
                <a:schemeClr val="tx1">
                  <a:lumMod val="75000"/>
                  <a:lumOff val="25000"/>
                </a:schemeClr>
              </a:solidFill>
              <a:cs typeface="+mn-ea"/>
              <a:sym typeface="+mn-lt"/>
            </a:endParaRPr>
          </a:p>
        </p:txBody>
      </p:sp>
      <p:sp>
        <p:nvSpPr>
          <p:cNvPr id="22" name="文本框 21"/>
          <p:cNvSpPr txBox="1"/>
          <p:nvPr/>
        </p:nvSpPr>
        <p:spPr>
          <a:xfrm>
            <a:off x="7205882" y="2785125"/>
            <a:ext cx="2971035" cy="276999"/>
          </a:xfrm>
          <a:prstGeom prst="rect">
            <a:avLst/>
          </a:prstGeom>
          <a:noFill/>
        </p:spPr>
        <p:txBody>
          <a:bodyPr wrap="square" rtlCol="0">
            <a:spAutoFit/>
          </a:bodyPr>
          <a:lstStyle/>
          <a:p>
            <a:r>
              <a:rPr lang="en-US" altLang="zh-CN" sz="1200">
                <a:solidFill>
                  <a:schemeClr val="bg1">
                    <a:lumMod val="65000"/>
                  </a:schemeClr>
                </a:solidFill>
                <a:cs typeface="+mn-ea"/>
                <a:sym typeface="+mn-lt"/>
              </a:rPr>
              <a:t>PLEASE ADD YOUR TITLE CONTENT HERE</a:t>
            </a:r>
            <a:endParaRPr lang="en-US" altLang="zh-CN" sz="1200" dirty="0">
              <a:solidFill>
                <a:schemeClr val="bg1">
                  <a:lumMod val="65000"/>
                </a:schemeClr>
              </a:solidFill>
              <a:cs typeface="+mn-ea"/>
              <a:sym typeface="+mn-lt"/>
            </a:endParaRPr>
          </a:p>
        </p:txBody>
      </p:sp>
      <p:sp>
        <p:nvSpPr>
          <p:cNvPr id="24" name="椭圆 23"/>
          <p:cNvSpPr>
            <a:spLocks noChangeAspect="1"/>
          </p:cNvSpPr>
          <p:nvPr/>
        </p:nvSpPr>
        <p:spPr>
          <a:xfrm>
            <a:off x="2152071" y="3689711"/>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Century Gothic" panose="020B0502020202020204" pitchFamily="34" charset="0"/>
                <a:cs typeface="+mn-ea"/>
                <a:sym typeface="+mn-lt"/>
              </a:rPr>
              <a:t>3</a:t>
            </a:r>
            <a:endParaRPr lang="zh-CN" altLang="en-US" sz="2800" dirty="0">
              <a:solidFill>
                <a:srgbClr val="000000">
                  <a:lumMod val="65000"/>
                  <a:lumOff val="35000"/>
                </a:srgbClr>
              </a:solidFill>
              <a:latin typeface="Century Gothic" panose="020B0502020202020204" pitchFamily="34" charset="0"/>
              <a:cs typeface="+mn-ea"/>
              <a:sym typeface="+mn-lt"/>
            </a:endParaRPr>
          </a:p>
        </p:txBody>
      </p:sp>
      <p:sp>
        <p:nvSpPr>
          <p:cNvPr id="25" name="文本框 24"/>
          <p:cNvSpPr txBox="1"/>
          <p:nvPr/>
        </p:nvSpPr>
        <p:spPr>
          <a:xfrm>
            <a:off x="2791591" y="3678145"/>
            <a:ext cx="2698175" cy="523220"/>
          </a:xfrm>
          <a:prstGeom prst="rect">
            <a:avLst/>
          </a:prstGeom>
          <a:noFill/>
        </p:spPr>
        <p:txBody>
          <a:bodyPr wrap="none" rtlCol="0">
            <a:spAutoFit/>
          </a:bodyPr>
          <a:lstStyle/>
          <a:p>
            <a:r>
              <a:rPr lang="zh-CN" altLang="en-US" sz="2800" dirty="0" smtClean="0">
                <a:solidFill>
                  <a:schemeClr val="tx1">
                    <a:lumMod val="75000"/>
                    <a:lumOff val="25000"/>
                  </a:schemeClr>
                </a:solidFill>
                <a:cs typeface="+mn-ea"/>
                <a:sym typeface="+mn-lt"/>
              </a:rPr>
              <a:t>计划与计划工作</a:t>
            </a:r>
            <a:endParaRPr lang="en-US" altLang="zh-CN" sz="2800" dirty="0">
              <a:solidFill>
                <a:schemeClr val="tx1">
                  <a:lumMod val="75000"/>
                  <a:lumOff val="25000"/>
                </a:schemeClr>
              </a:solidFill>
              <a:cs typeface="+mn-ea"/>
              <a:sym typeface="+mn-lt"/>
            </a:endParaRPr>
          </a:p>
        </p:txBody>
      </p:sp>
      <p:sp>
        <p:nvSpPr>
          <p:cNvPr id="26" name="文本框 25"/>
          <p:cNvSpPr txBox="1"/>
          <p:nvPr/>
        </p:nvSpPr>
        <p:spPr>
          <a:xfrm>
            <a:off x="2791591" y="4040478"/>
            <a:ext cx="2971035" cy="276999"/>
          </a:xfrm>
          <a:prstGeom prst="rect">
            <a:avLst/>
          </a:prstGeom>
          <a:noFill/>
        </p:spPr>
        <p:txBody>
          <a:bodyPr wrap="square" rtlCol="0">
            <a:spAutoFit/>
          </a:bodyPr>
          <a:lstStyle/>
          <a:p>
            <a:r>
              <a:rPr lang="en-US" altLang="zh-CN" sz="1200">
                <a:solidFill>
                  <a:schemeClr val="bg1">
                    <a:lumMod val="65000"/>
                  </a:schemeClr>
                </a:solidFill>
                <a:cs typeface="+mn-ea"/>
                <a:sym typeface="+mn-lt"/>
              </a:rPr>
              <a:t>PLEASE ADD YOUR TITLE CONTENT HERE</a:t>
            </a:r>
            <a:endParaRPr lang="en-US" altLang="zh-CN" sz="1200" dirty="0">
              <a:solidFill>
                <a:schemeClr val="bg1">
                  <a:lumMod val="65000"/>
                </a:schemeClr>
              </a:solidFill>
              <a:cs typeface="+mn-ea"/>
              <a:sym typeface="+mn-lt"/>
            </a:endParaRPr>
          </a:p>
        </p:txBody>
      </p:sp>
      <p:sp>
        <p:nvSpPr>
          <p:cNvPr id="28" name="椭圆 27"/>
          <p:cNvSpPr>
            <a:spLocks noChangeAspect="1"/>
          </p:cNvSpPr>
          <p:nvPr/>
        </p:nvSpPr>
        <p:spPr>
          <a:xfrm>
            <a:off x="6566362" y="3689711"/>
            <a:ext cx="576000" cy="576000"/>
          </a:xfrm>
          <a:prstGeom prst="ellipse">
            <a:avLst/>
          </a:prstGeom>
          <a:noFill/>
          <a:ln w="6350">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rgbClr val="000000">
                    <a:lumMod val="65000"/>
                    <a:lumOff val="35000"/>
                  </a:srgbClr>
                </a:solidFill>
                <a:latin typeface="Century Gothic" panose="020B0502020202020204" pitchFamily="34" charset="0"/>
                <a:cs typeface="+mn-ea"/>
                <a:sym typeface="+mn-lt"/>
              </a:rPr>
              <a:t>4</a:t>
            </a:r>
            <a:endParaRPr lang="zh-CN" altLang="en-US" sz="2800" dirty="0">
              <a:solidFill>
                <a:srgbClr val="000000">
                  <a:lumMod val="65000"/>
                  <a:lumOff val="35000"/>
                </a:srgbClr>
              </a:solidFill>
              <a:latin typeface="Century Gothic" panose="020B0502020202020204" pitchFamily="34" charset="0"/>
              <a:cs typeface="+mn-ea"/>
              <a:sym typeface="+mn-lt"/>
            </a:endParaRPr>
          </a:p>
        </p:txBody>
      </p:sp>
      <p:sp>
        <p:nvSpPr>
          <p:cNvPr id="29" name="文本框 28"/>
          <p:cNvSpPr txBox="1"/>
          <p:nvPr/>
        </p:nvSpPr>
        <p:spPr>
          <a:xfrm>
            <a:off x="7205882" y="3678145"/>
            <a:ext cx="2698175" cy="523220"/>
          </a:xfrm>
          <a:prstGeom prst="rect">
            <a:avLst/>
          </a:prstGeom>
          <a:noFill/>
        </p:spPr>
        <p:txBody>
          <a:bodyPr wrap="none" rtlCol="0">
            <a:spAutoFit/>
          </a:bodyPr>
          <a:lstStyle/>
          <a:p>
            <a:r>
              <a:rPr lang="zh-CN" altLang="en-US" sz="2800" dirty="0" smtClean="0">
                <a:solidFill>
                  <a:schemeClr val="tx1">
                    <a:lumMod val="75000"/>
                    <a:lumOff val="25000"/>
                  </a:schemeClr>
                </a:solidFill>
                <a:cs typeface="+mn-ea"/>
                <a:sym typeface="+mn-lt"/>
              </a:rPr>
              <a:t>计划工作的方法</a:t>
            </a:r>
            <a:endParaRPr lang="en-US" altLang="zh-CN" sz="2800" dirty="0">
              <a:solidFill>
                <a:schemeClr val="tx1">
                  <a:lumMod val="75000"/>
                  <a:lumOff val="25000"/>
                </a:schemeClr>
              </a:solidFill>
              <a:cs typeface="+mn-ea"/>
              <a:sym typeface="+mn-lt"/>
            </a:endParaRPr>
          </a:p>
        </p:txBody>
      </p:sp>
      <p:sp>
        <p:nvSpPr>
          <p:cNvPr id="30" name="文本框 29"/>
          <p:cNvSpPr txBox="1"/>
          <p:nvPr/>
        </p:nvSpPr>
        <p:spPr>
          <a:xfrm>
            <a:off x="7205882" y="4040478"/>
            <a:ext cx="2971035" cy="276999"/>
          </a:xfrm>
          <a:prstGeom prst="rect">
            <a:avLst/>
          </a:prstGeom>
          <a:noFill/>
        </p:spPr>
        <p:txBody>
          <a:bodyPr wrap="square" rtlCol="0">
            <a:spAutoFit/>
          </a:bodyPr>
          <a:lstStyle/>
          <a:p>
            <a:r>
              <a:rPr lang="en-US" altLang="zh-CN" sz="1200">
                <a:solidFill>
                  <a:schemeClr val="bg1">
                    <a:lumMod val="65000"/>
                  </a:schemeClr>
                </a:solidFill>
                <a:cs typeface="+mn-ea"/>
                <a:sym typeface="+mn-lt"/>
              </a:rPr>
              <a:t>PLEASE ADD YOUR TITLE CONTENT HERE</a:t>
            </a:r>
            <a:endParaRPr lang="en-US" altLang="zh-CN" sz="1200" dirty="0">
              <a:solidFill>
                <a:schemeClr val="bg1">
                  <a:lumMod val="65000"/>
                </a:schemeClr>
              </a:solidFill>
              <a:cs typeface="+mn-ea"/>
              <a:sym typeface="+mn-lt"/>
            </a:endParaRPr>
          </a:p>
        </p:txBody>
      </p:sp>
    </p:spTree>
    <p:extLst>
      <p:ext uri="{BB962C8B-B14F-4D97-AF65-F5344CB8AC3E}">
        <p14:creationId xmlns:p14="http://schemas.microsoft.com/office/powerpoint/2010/main" val="4133310920"/>
      </p:ext>
    </p:extLst>
  </p:cSld>
  <p:clrMapOvr>
    <a:masterClrMapping/>
  </p:clrMapOvr>
  <mc:AlternateContent xmlns:mc="http://schemas.openxmlformats.org/markup-compatibility/2006" xmlns:p14="http://schemas.microsoft.com/office/powerpoint/2010/main">
    <mc:Choice Requires="p14">
      <p:transition spd="slow" p14:dur="2500">
        <p:push dir="u"/>
      </p:transition>
    </mc:Choice>
    <mc:Fallback xmlns="">
      <p:transition spd="slow">
        <p:push dir="u"/>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childTnLst>
                                    </p:cTn>
                                  </p:par>
                                  <p:par>
                                    <p:cTn id="8" presetID="42" presetClass="path" presetSubtype="0" decel="100000" fill="hold" nodeType="withEffect">
                                      <p:stCondLst>
                                        <p:cond delay="0"/>
                                      </p:stCondLst>
                                      <p:childTnLst>
                                        <p:animMotion origin="layout" path="M 3.75E-6 -2.96296E-6 L 3.75E-6 0.12917 " pathEditMode="relative" rAng="0" ptsTypes="AA">
                                          <p:cBhvr>
                                            <p:cTn id="9" dur="1250" spd="-100000" fill="hold"/>
                                            <p:tgtEl>
                                              <p:spTgt spid="102"/>
                                            </p:tgtEl>
                                            <p:attrNameLst>
                                              <p:attrName>ppt_x</p:attrName>
                                              <p:attrName>ppt_y</p:attrName>
                                            </p:attrNameLst>
                                          </p:cBhvr>
                                          <p:rCtr x="0" y="6458"/>
                                        </p:animMotion>
                                      </p:childTnLst>
                                    </p:cTn>
                                  </p:par>
                                  <p:par>
                                    <p:cTn id="10" presetID="10" presetClass="entr" presetSubtype="0" fill="hold" grpId="0" nodeType="withEffect">
                                      <p:stCondLst>
                                        <p:cond delay="0"/>
                                      </p:stCondLst>
                                      <p:childTnLst>
                                        <p:set>
                                          <p:cBhvr>
                                            <p:cTn id="11" dur="1" fill="hold">
                                              <p:stCondLst>
                                                <p:cond delay="0"/>
                                              </p:stCondLst>
                                            </p:cTn>
                                            <p:tgtEl>
                                              <p:spTgt spid="91"/>
                                            </p:tgtEl>
                                            <p:attrNameLst>
                                              <p:attrName>style.visibility</p:attrName>
                                            </p:attrNameLst>
                                          </p:cBhvr>
                                          <p:to>
                                            <p:strVal val="visible"/>
                                          </p:to>
                                        </p:set>
                                        <p:animEffect transition="in" filter="fade">
                                          <p:cBhvr>
                                            <p:cTn id="12" dur="750"/>
                                            <p:tgtEl>
                                              <p:spTgt spid="91"/>
                                            </p:tgtEl>
                                          </p:cBhvr>
                                        </p:animEffect>
                                      </p:childTnLst>
                                    </p:cTn>
                                  </p:par>
                                  <p:par>
                                    <p:cTn id="13" presetID="35" presetClass="path" presetSubtype="0" decel="100000" fill="hold" grpId="1" nodeType="withEffect">
                                      <p:stCondLst>
                                        <p:cond delay="0"/>
                                      </p:stCondLst>
                                      <p:childTnLst>
                                        <p:animMotion origin="layout" path="M -8.33333E-7 -4.81481E-6 L -0.11901 -4.81481E-6 " pathEditMode="relative" rAng="0" ptsTypes="AA">
                                          <p:cBhvr>
                                            <p:cTn id="14" dur="1250" spd="-100000" fill="hold"/>
                                            <p:tgtEl>
                                              <p:spTgt spid="91"/>
                                            </p:tgtEl>
                                            <p:attrNameLst>
                                              <p:attrName>ppt_x</p:attrName>
                                              <p:attrName>ppt_y</p:attrName>
                                            </p:attrNameLst>
                                          </p:cBhvr>
                                          <p:rCtr x="-5951" y="0"/>
                                        </p:animMotion>
                                      </p:childTnLst>
                                    </p:cTn>
                                  </p:par>
                                  <p:par>
                                    <p:cTn id="15" presetID="10" presetClass="entr" presetSubtype="0" fill="hold" grpId="0" nodeType="with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750"/>
                                            <p:tgtEl>
                                              <p:spTgt spid="92"/>
                                            </p:tgtEl>
                                          </p:cBhvr>
                                        </p:animEffect>
                                      </p:childTnLst>
                                    </p:cTn>
                                  </p:par>
                                  <p:par>
                                    <p:cTn id="18" presetID="63" presetClass="path" presetSubtype="0" decel="100000" fill="hold" grpId="1" nodeType="withEffect">
                                      <p:stCondLst>
                                        <p:cond delay="0"/>
                                      </p:stCondLst>
                                      <p:childTnLst>
                                        <p:animMotion origin="layout" path="M -4.16667E-7 3.7037E-6 L 0.09037 3.7037E-6 " pathEditMode="relative" rAng="0" ptsTypes="AA">
                                          <p:cBhvr>
                                            <p:cTn id="19" dur="1250" spd="-100000" fill="hold"/>
                                            <p:tgtEl>
                                              <p:spTgt spid="92"/>
                                            </p:tgtEl>
                                            <p:attrNameLst>
                                              <p:attrName>ppt_x</p:attrName>
                                              <p:attrName>ppt_y</p:attrName>
                                            </p:attrNameLst>
                                          </p:cBhvr>
                                          <p:rCtr x="4518" y="0"/>
                                        </p:animMotion>
                                      </p:childTnLst>
                                    </p:cTn>
                                  </p:par>
                                  <p:par>
                                    <p:cTn id="20" presetID="22" presetClass="entr" presetSubtype="8"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left)">
                                          <p:cBhvr>
                                            <p:cTn id="22" dur="3000"/>
                                            <p:tgtEl>
                                              <p:spTgt spid="53"/>
                                            </p:tgtEl>
                                          </p:cBhvr>
                                        </p:animEffect>
                                      </p:childTnLst>
                                    </p:cTn>
                                  </p:par>
                                  <p:par>
                                    <p:cTn id="23" presetID="2" presetClass="entr" presetSubtype="4" fill="hold" nodeType="withEffect" p14:presetBounceEnd="66667">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14:bounceEnd="66667">
                                          <p:cBhvr additive="base">
                                            <p:cTn id="25" dur="1500" fill="hold"/>
                                            <p:tgtEl>
                                              <p:spTgt spid="2"/>
                                            </p:tgtEl>
                                            <p:attrNameLst>
                                              <p:attrName>ppt_x</p:attrName>
                                            </p:attrNameLst>
                                          </p:cBhvr>
                                          <p:tavLst>
                                            <p:tav tm="0">
                                              <p:val>
                                                <p:strVal val="#ppt_x"/>
                                              </p:val>
                                            </p:tav>
                                            <p:tav tm="100000">
                                              <p:val>
                                                <p:strVal val="#ppt_x"/>
                                              </p:val>
                                            </p:tav>
                                          </p:tavLst>
                                        </p:anim>
                                        <p:anim calcmode="lin" valueType="num" p14:bounceEnd="66667">
                                          <p:cBhvr additive="base">
                                            <p:cTn id="26" dur="1500" fill="hold"/>
                                            <p:tgtEl>
                                              <p:spTgt spid="2"/>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14:presetBounceEnd="66667">
                                      <p:stCondLst>
                                        <p:cond delay="250"/>
                                      </p:stCondLst>
                                      <p:childTnLst>
                                        <p:set>
                                          <p:cBhvr>
                                            <p:cTn id="28" dur="1" fill="hold">
                                              <p:stCondLst>
                                                <p:cond delay="0"/>
                                              </p:stCondLst>
                                            </p:cTn>
                                            <p:tgtEl>
                                              <p:spTgt spid="3"/>
                                            </p:tgtEl>
                                            <p:attrNameLst>
                                              <p:attrName>style.visibility</p:attrName>
                                            </p:attrNameLst>
                                          </p:cBhvr>
                                          <p:to>
                                            <p:strVal val="visible"/>
                                          </p:to>
                                        </p:set>
                                        <p:anim calcmode="lin" valueType="num" p14:bounceEnd="66667">
                                          <p:cBhvr additive="base">
                                            <p:cTn id="29" dur="1500" fill="hold"/>
                                            <p:tgtEl>
                                              <p:spTgt spid="3"/>
                                            </p:tgtEl>
                                            <p:attrNameLst>
                                              <p:attrName>ppt_x</p:attrName>
                                            </p:attrNameLst>
                                          </p:cBhvr>
                                          <p:tavLst>
                                            <p:tav tm="0">
                                              <p:val>
                                                <p:strVal val="#ppt_x"/>
                                              </p:val>
                                            </p:tav>
                                            <p:tav tm="100000">
                                              <p:val>
                                                <p:strVal val="#ppt_x"/>
                                              </p:val>
                                            </p:tav>
                                          </p:tavLst>
                                        </p:anim>
                                        <p:anim calcmode="lin" valueType="num" p14:bounceEnd="66667">
                                          <p:cBhvr additive="base">
                                            <p:cTn id="30" dur="1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14:presetBounceEnd="66667">
                                      <p:stCondLst>
                                        <p:cond delay="500"/>
                                      </p:stCondLst>
                                      <p:childTnLst>
                                        <p:set>
                                          <p:cBhvr>
                                            <p:cTn id="32" dur="1" fill="hold">
                                              <p:stCondLst>
                                                <p:cond delay="0"/>
                                              </p:stCondLst>
                                            </p:cTn>
                                            <p:tgtEl>
                                              <p:spTgt spid="5"/>
                                            </p:tgtEl>
                                            <p:attrNameLst>
                                              <p:attrName>style.visibility</p:attrName>
                                            </p:attrNameLst>
                                          </p:cBhvr>
                                          <p:to>
                                            <p:strVal val="visible"/>
                                          </p:to>
                                        </p:set>
                                        <p:anim calcmode="lin" valueType="num" p14:bounceEnd="66667">
                                          <p:cBhvr additive="base">
                                            <p:cTn id="33" dur="1500" fill="hold"/>
                                            <p:tgtEl>
                                              <p:spTgt spid="5"/>
                                            </p:tgtEl>
                                            <p:attrNameLst>
                                              <p:attrName>ppt_x</p:attrName>
                                            </p:attrNameLst>
                                          </p:cBhvr>
                                          <p:tavLst>
                                            <p:tav tm="0">
                                              <p:val>
                                                <p:strVal val="#ppt_x"/>
                                              </p:val>
                                            </p:tav>
                                            <p:tav tm="100000">
                                              <p:val>
                                                <p:strVal val="#ppt_x"/>
                                              </p:val>
                                            </p:tav>
                                          </p:tavLst>
                                        </p:anim>
                                        <p:anim calcmode="lin" valueType="num" p14:bounceEnd="66667">
                                          <p:cBhvr additive="base">
                                            <p:cTn id="34" dur="1500" fill="hold"/>
                                            <p:tgtEl>
                                              <p:spTgt spid="5"/>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14:presetBounceEnd="66667">
                                      <p:stCondLst>
                                        <p:cond delay="750"/>
                                      </p:stCondLst>
                                      <p:childTnLst>
                                        <p:set>
                                          <p:cBhvr>
                                            <p:cTn id="36" dur="1" fill="hold">
                                              <p:stCondLst>
                                                <p:cond delay="0"/>
                                              </p:stCondLst>
                                            </p:cTn>
                                            <p:tgtEl>
                                              <p:spTgt spid="6"/>
                                            </p:tgtEl>
                                            <p:attrNameLst>
                                              <p:attrName>style.visibility</p:attrName>
                                            </p:attrNameLst>
                                          </p:cBhvr>
                                          <p:to>
                                            <p:strVal val="visible"/>
                                          </p:to>
                                        </p:set>
                                        <p:anim calcmode="lin" valueType="num" p14:bounceEnd="66667">
                                          <p:cBhvr additive="base">
                                            <p:cTn id="37" dur="1500" fill="hold"/>
                                            <p:tgtEl>
                                              <p:spTgt spid="6"/>
                                            </p:tgtEl>
                                            <p:attrNameLst>
                                              <p:attrName>ppt_x</p:attrName>
                                            </p:attrNameLst>
                                          </p:cBhvr>
                                          <p:tavLst>
                                            <p:tav tm="0">
                                              <p:val>
                                                <p:strVal val="#ppt_x"/>
                                              </p:val>
                                            </p:tav>
                                            <p:tav tm="100000">
                                              <p:val>
                                                <p:strVal val="#ppt_x"/>
                                              </p:val>
                                            </p:tav>
                                          </p:tavLst>
                                        </p:anim>
                                        <p:anim calcmode="lin" valueType="num" p14:bounceEnd="66667">
                                          <p:cBhvr additive="base">
                                            <p:cTn id="38" dur="1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14:presetBounceEnd="66667">
                                      <p:stCondLst>
                                        <p:cond delay="1000"/>
                                      </p:stCondLst>
                                      <p:childTnLst>
                                        <p:set>
                                          <p:cBhvr>
                                            <p:cTn id="40" dur="1" fill="hold">
                                              <p:stCondLst>
                                                <p:cond delay="0"/>
                                              </p:stCondLst>
                                            </p:cTn>
                                            <p:tgtEl>
                                              <p:spTgt spid="7"/>
                                            </p:tgtEl>
                                            <p:attrNameLst>
                                              <p:attrName>style.visibility</p:attrName>
                                            </p:attrNameLst>
                                          </p:cBhvr>
                                          <p:to>
                                            <p:strVal val="visible"/>
                                          </p:to>
                                        </p:set>
                                        <p:anim calcmode="lin" valueType="num" p14:bounceEnd="66667">
                                          <p:cBhvr additive="base">
                                            <p:cTn id="41" dur="1500" fill="hold"/>
                                            <p:tgtEl>
                                              <p:spTgt spid="7"/>
                                            </p:tgtEl>
                                            <p:attrNameLst>
                                              <p:attrName>ppt_x</p:attrName>
                                            </p:attrNameLst>
                                          </p:cBhvr>
                                          <p:tavLst>
                                            <p:tav tm="0">
                                              <p:val>
                                                <p:strVal val="#ppt_x"/>
                                              </p:val>
                                            </p:tav>
                                            <p:tav tm="100000">
                                              <p:val>
                                                <p:strVal val="#ppt_x"/>
                                              </p:val>
                                            </p:tav>
                                          </p:tavLst>
                                        </p:anim>
                                        <p:anim calcmode="lin" valueType="num" p14:bounceEnd="66667">
                                          <p:cBhvr additive="base">
                                            <p:cTn id="42" dur="1500" fill="hold"/>
                                            <p:tgtEl>
                                              <p:spTgt spid="7"/>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14:presetBounceEnd="66667">
                                      <p:stCondLst>
                                        <p:cond delay="1500"/>
                                      </p:stCondLst>
                                      <p:childTnLst>
                                        <p:set>
                                          <p:cBhvr>
                                            <p:cTn id="44" dur="1" fill="hold">
                                              <p:stCondLst>
                                                <p:cond delay="0"/>
                                              </p:stCondLst>
                                            </p:cTn>
                                            <p:tgtEl>
                                              <p:spTgt spid="8"/>
                                            </p:tgtEl>
                                            <p:attrNameLst>
                                              <p:attrName>style.visibility</p:attrName>
                                            </p:attrNameLst>
                                          </p:cBhvr>
                                          <p:to>
                                            <p:strVal val="visible"/>
                                          </p:to>
                                        </p:set>
                                        <p:anim calcmode="lin" valueType="num" p14:bounceEnd="66667">
                                          <p:cBhvr additive="base">
                                            <p:cTn id="45" dur="1500" fill="hold"/>
                                            <p:tgtEl>
                                              <p:spTgt spid="8"/>
                                            </p:tgtEl>
                                            <p:attrNameLst>
                                              <p:attrName>ppt_x</p:attrName>
                                            </p:attrNameLst>
                                          </p:cBhvr>
                                          <p:tavLst>
                                            <p:tav tm="0">
                                              <p:val>
                                                <p:strVal val="#ppt_x"/>
                                              </p:val>
                                            </p:tav>
                                            <p:tav tm="100000">
                                              <p:val>
                                                <p:strVal val="#ppt_x"/>
                                              </p:val>
                                            </p:tav>
                                          </p:tavLst>
                                        </p:anim>
                                        <p:anim calcmode="lin" valueType="num" p14:bounceEnd="66667">
                                          <p:cBhvr additive="base">
                                            <p:cTn id="46" dur="1500" fill="hold"/>
                                            <p:tgtEl>
                                              <p:spTgt spid="8"/>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14:presetBounceEnd="66667">
                                      <p:stCondLst>
                                        <p:cond delay="2000"/>
                                      </p:stCondLst>
                                      <p:childTnLst>
                                        <p:set>
                                          <p:cBhvr>
                                            <p:cTn id="48" dur="1" fill="hold">
                                              <p:stCondLst>
                                                <p:cond delay="0"/>
                                              </p:stCondLst>
                                            </p:cTn>
                                            <p:tgtEl>
                                              <p:spTgt spid="31"/>
                                            </p:tgtEl>
                                            <p:attrNameLst>
                                              <p:attrName>style.visibility</p:attrName>
                                            </p:attrNameLst>
                                          </p:cBhvr>
                                          <p:to>
                                            <p:strVal val="visible"/>
                                          </p:to>
                                        </p:set>
                                        <p:anim calcmode="lin" valueType="num" p14:bounceEnd="66667">
                                          <p:cBhvr additive="base">
                                            <p:cTn id="49" dur="1500" fill="hold"/>
                                            <p:tgtEl>
                                              <p:spTgt spid="31"/>
                                            </p:tgtEl>
                                            <p:attrNameLst>
                                              <p:attrName>ppt_x</p:attrName>
                                            </p:attrNameLst>
                                          </p:cBhvr>
                                          <p:tavLst>
                                            <p:tav tm="0">
                                              <p:val>
                                                <p:strVal val="#ppt_x"/>
                                              </p:val>
                                            </p:tav>
                                            <p:tav tm="100000">
                                              <p:val>
                                                <p:strVal val="#ppt_x"/>
                                              </p:val>
                                            </p:tav>
                                          </p:tavLst>
                                        </p:anim>
                                        <p:anim calcmode="lin" valueType="num" p14:bounceEnd="66667">
                                          <p:cBhvr additive="base">
                                            <p:cTn id="50" dur="1500" fill="hold"/>
                                            <p:tgtEl>
                                              <p:spTgt spid="31"/>
                                            </p:tgtEl>
                                            <p:attrNameLst>
                                              <p:attrName>ppt_y</p:attrName>
                                            </p:attrNameLst>
                                          </p:cBhvr>
                                          <p:tavLst>
                                            <p:tav tm="0">
                                              <p:val>
                                                <p:strVal val="1+#ppt_h/2"/>
                                              </p:val>
                                            </p:tav>
                                            <p:tav tm="100000">
                                              <p:val>
                                                <p:strVal val="#ppt_y"/>
                                              </p:val>
                                            </p:tav>
                                          </p:tavLst>
                                        </p:anim>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childTnLst>
                                    </p:cTn>
                                  </p:par>
                                  <p:par>
                                    <p:cTn id="55" presetID="42" presetClass="path" presetSubtype="0" decel="100000" fill="hold" grpId="1" nodeType="withEffect">
                                      <p:stCondLst>
                                        <p:cond delay="0"/>
                                      </p:stCondLst>
                                      <p:childTnLst>
                                        <p:animMotion origin="layout" path="M -3.54167E-6 -2.96296E-6 L -3.54167E-6 0.12917 " pathEditMode="relative" rAng="0" ptsTypes="AA">
                                          <p:cBhvr>
                                            <p:cTn id="56" dur="1500" spd="-100000" fill="hold"/>
                                            <p:tgtEl>
                                              <p:spTgt spid="13"/>
                                            </p:tgtEl>
                                            <p:attrNameLst>
                                              <p:attrName>ppt_x</p:attrName>
                                              <p:attrName>ppt_y</p:attrName>
                                            </p:attrNameLst>
                                          </p:cBhvr>
                                          <p:rCtr x="0" y="6458"/>
                                        </p:animMotion>
                                      </p:childTnLst>
                                    </p:cTn>
                                  </p:par>
                                  <p:par>
                                    <p:cTn id="57" presetID="10" presetClass="entr" presetSubtype="0" fill="hold" grpId="0" nodeType="withEffect">
                                      <p:stCondLst>
                                        <p:cond delay="25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childTnLst>
                                    </p:cTn>
                                  </p:par>
                                  <p:par>
                                    <p:cTn id="60" presetID="63" presetClass="path" presetSubtype="0" decel="100000" fill="hold" grpId="1" nodeType="withEffect">
                                      <p:stCondLst>
                                        <p:cond delay="250"/>
                                      </p:stCondLst>
                                      <p:childTnLst>
                                        <p:animMotion origin="layout" path="M -3.33333E-6 -3.7037E-7 L 0.09037 -3.7037E-7 " pathEditMode="relative" rAng="0" ptsTypes="AA">
                                          <p:cBhvr>
                                            <p:cTn id="61" dur="1500" spd="-100000" fill="hold"/>
                                            <p:tgtEl>
                                              <p:spTgt spid="15"/>
                                            </p:tgtEl>
                                            <p:attrNameLst>
                                              <p:attrName>ppt_x</p:attrName>
                                              <p:attrName>ppt_y</p:attrName>
                                            </p:attrNameLst>
                                          </p:cBhvr>
                                          <p:rCtr x="4518" y="0"/>
                                        </p:animMotion>
                                      </p:childTnLst>
                                    </p:cTn>
                                  </p:par>
                                  <p:par>
                                    <p:cTn id="62" presetID="10" presetClass="entr" presetSubtype="0" fill="hold" grpId="0" nodeType="withEffect">
                                      <p:stCondLst>
                                        <p:cond delay="50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childTnLst>
                                    </p:cTn>
                                  </p:par>
                                  <p:par>
                                    <p:cTn id="65" presetID="63" presetClass="path" presetSubtype="0" decel="100000" fill="hold" grpId="1" nodeType="withEffect">
                                      <p:stCondLst>
                                        <p:cond delay="500"/>
                                      </p:stCondLst>
                                      <p:childTnLst>
                                        <p:animMotion origin="layout" path="M -3.33333E-6 -3.7037E-7 L 0.09037 -3.7037E-7 " pathEditMode="relative" rAng="0" ptsTypes="AA">
                                          <p:cBhvr>
                                            <p:cTn id="66" dur="1500" spd="-100000" fill="hold"/>
                                            <p:tgtEl>
                                              <p:spTgt spid="17"/>
                                            </p:tgtEl>
                                            <p:attrNameLst>
                                              <p:attrName>ppt_x</p:attrName>
                                              <p:attrName>ppt_y</p:attrName>
                                            </p:attrNameLst>
                                          </p:cBhvr>
                                          <p:rCtr x="4518" y="0"/>
                                        </p:animMotion>
                                      </p:childTnLst>
                                    </p:cTn>
                                  </p:par>
                                  <p:par>
                                    <p:cTn id="67" presetID="10" presetClass="entr" presetSubtype="0" fill="hold" grpId="0" nodeType="withEffect">
                                      <p:stCondLst>
                                        <p:cond delay="75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1000"/>
                                            <p:tgtEl>
                                              <p:spTgt spid="19"/>
                                            </p:tgtEl>
                                          </p:cBhvr>
                                        </p:animEffect>
                                      </p:childTnLst>
                                    </p:cTn>
                                  </p:par>
                                  <p:par>
                                    <p:cTn id="70" presetID="42" presetClass="path" presetSubtype="0" decel="100000" fill="hold" grpId="1" nodeType="withEffect">
                                      <p:stCondLst>
                                        <p:cond delay="750"/>
                                      </p:stCondLst>
                                      <p:childTnLst>
                                        <p:animMotion origin="layout" path="M -3.54167E-6 -2.96296E-6 L -3.54167E-6 0.12917 " pathEditMode="relative" rAng="0" ptsTypes="AA">
                                          <p:cBhvr>
                                            <p:cTn id="71" dur="1500" spd="-100000" fill="hold"/>
                                            <p:tgtEl>
                                              <p:spTgt spid="19"/>
                                            </p:tgtEl>
                                            <p:attrNameLst>
                                              <p:attrName>ppt_x</p:attrName>
                                              <p:attrName>ppt_y</p:attrName>
                                            </p:attrNameLst>
                                          </p:cBhvr>
                                          <p:rCtr x="0" y="6458"/>
                                        </p:animMotion>
                                      </p:childTnLst>
                                    </p:cTn>
                                  </p:par>
                                  <p:par>
                                    <p:cTn id="72" presetID="10" presetClass="entr" presetSubtype="0" fill="hold" grpId="0" nodeType="withEffect">
                                      <p:stCondLst>
                                        <p:cond delay="100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1000"/>
                                            <p:tgtEl>
                                              <p:spTgt spid="21"/>
                                            </p:tgtEl>
                                          </p:cBhvr>
                                        </p:animEffect>
                                      </p:childTnLst>
                                    </p:cTn>
                                  </p:par>
                                  <p:par>
                                    <p:cTn id="75" presetID="63" presetClass="path" presetSubtype="0" decel="100000" fill="hold" grpId="1" nodeType="withEffect">
                                      <p:stCondLst>
                                        <p:cond delay="1000"/>
                                      </p:stCondLst>
                                      <p:childTnLst>
                                        <p:animMotion origin="layout" path="M -3.33333E-6 -3.7037E-7 L 0.09037 -3.7037E-7 " pathEditMode="relative" rAng="0" ptsTypes="AA">
                                          <p:cBhvr>
                                            <p:cTn id="76" dur="1500" spd="-100000" fill="hold"/>
                                            <p:tgtEl>
                                              <p:spTgt spid="21"/>
                                            </p:tgtEl>
                                            <p:attrNameLst>
                                              <p:attrName>ppt_x</p:attrName>
                                              <p:attrName>ppt_y</p:attrName>
                                            </p:attrNameLst>
                                          </p:cBhvr>
                                          <p:rCtr x="4518" y="0"/>
                                        </p:animMotion>
                                      </p:childTnLst>
                                    </p:cTn>
                                  </p:par>
                                  <p:par>
                                    <p:cTn id="77" presetID="10" presetClass="entr" presetSubtype="0" fill="hold" grpId="0" nodeType="withEffect">
                                      <p:stCondLst>
                                        <p:cond delay="125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1000"/>
                                            <p:tgtEl>
                                              <p:spTgt spid="22"/>
                                            </p:tgtEl>
                                          </p:cBhvr>
                                        </p:animEffect>
                                      </p:childTnLst>
                                    </p:cTn>
                                  </p:par>
                                  <p:par>
                                    <p:cTn id="80" presetID="63" presetClass="path" presetSubtype="0" decel="100000" fill="hold" grpId="1" nodeType="withEffect">
                                      <p:stCondLst>
                                        <p:cond delay="1250"/>
                                      </p:stCondLst>
                                      <p:childTnLst>
                                        <p:animMotion origin="layout" path="M -3.33333E-6 -3.7037E-7 L 0.09037 -3.7037E-7 " pathEditMode="relative" rAng="0" ptsTypes="AA">
                                          <p:cBhvr>
                                            <p:cTn id="81" dur="1500" spd="-100000" fill="hold"/>
                                            <p:tgtEl>
                                              <p:spTgt spid="22"/>
                                            </p:tgtEl>
                                            <p:attrNameLst>
                                              <p:attrName>ppt_x</p:attrName>
                                              <p:attrName>ppt_y</p:attrName>
                                            </p:attrNameLst>
                                          </p:cBhvr>
                                          <p:rCtr x="4518" y="0"/>
                                        </p:animMotion>
                                      </p:childTnLst>
                                    </p:cTn>
                                  </p:par>
                                  <p:par>
                                    <p:cTn id="82" presetID="10" presetClass="entr" presetSubtype="0" fill="hold" grpId="0" nodeType="withEffect">
                                      <p:stCondLst>
                                        <p:cond delay="1500"/>
                                      </p:stCondLst>
                                      <p:childTnLst>
                                        <p:set>
                                          <p:cBhvr>
                                            <p:cTn id="83" dur="1" fill="hold">
                                              <p:stCondLst>
                                                <p:cond delay="0"/>
                                              </p:stCondLst>
                                            </p:cTn>
                                            <p:tgtEl>
                                              <p:spTgt spid="24"/>
                                            </p:tgtEl>
                                            <p:attrNameLst>
                                              <p:attrName>style.visibility</p:attrName>
                                            </p:attrNameLst>
                                          </p:cBhvr>
                                          <p:to>
                                            <p:strVal val="visible"/>
                                          </p:to>
                                        </p:set>
                                        <p:animEffect transition="in" filter="fade">
                                          <p:cBhvr>
                                            <p:cTn id="84" dur="1000"/>
                                            <p:tgtEl>
                                              <p:spTgt spid="24"/>
                                            </p:tgtEl>
                                          </p:cBhvr>
                                        </p:animEffect>
                                      </p:childTnLst>
                                    </p:cTn>
                                  </p:par>
                                  <p:par>
                                    <p:cTn id="85" presetID="42" presetClass="path" presetSubtype="0" decel="100000" fill="hold" grpId="1" nodeType="withEffect">
                                      <p:stCondLst>
                                        <p:cond delay="1500"/>
                                      </p:stCondLst>
                                      <p:childTnLst>
                                        <p:animMotion origin="layout" path="M -3.54167E-6 -2.96296E-6 L -3.54167E-6 0.12917 " pathEditMode="relative" rAng="0" ptsTypes="AA">
                                          <p:cBhvr>
                                            <p:cTn id="86" dur="1500" spd="-100000" fill="hold"/>
                                            <p:tgtEl>
                                              <p:spTgt spid="24"/>
                                            </p:tgtEl>
                                            <p:attrNameLst>
                                              <p:attrName>ppt_x</p:attrName>
                                              <p:attrName>ppt_y</p:attrName>
                                            </p:attrNameLst>
                                          </p:cBhvr>
                                          <p:rCtr x="0" y="6458"/>
                                        </p:animMotion>
                                      </p:childTnLst>
                                    </p:cTn>
                                  </p:par>
                                  <p:par>
                                    <p:cTn id="87" presetID="10" presetClass="entr" presetSubtype="0" fill="hold" grpId="0" nodeType="withEffect">
                                      <p:stCondLst>
                                        <p:cond delay="175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1000"/>
                                            <p:tgtEl>
                                              <p:spTgt spid="25"/>
                                            </p:tgtEl>
                                          </p:cBhvr>
                                        </p:animEffect>
                                      </p:childTnLst>
                                    </p:cTn>
                                  </p:par>
                                  <p:par>
                                    <p:cTn id="90" presetID="63" presetClass="path" presetSubtype="0" decel="100000" fill="hold" grpId="1" nodeType="withEffect">
                                      <p:stCondLst>
                                        <p:cond delay="1750"/>
                                      </p:stCondLst>
                                      <p:childTnLst>
                                        <p:animMotion origin="layout" path="M -3.33333E-6 -3.7037E-7 L 0.09037 -3.7037E-7 " pathEditMode="relative" rAng="0" ptsTypes="AA">
                                          <p:cBhvr>
                                            <p:cTn id="91" dur="1500" spd="-100000" fill="hold"/>
                                            <p:tgtEl>
                                              <p:spTgt spid="25"/>
                                            </p:tgtEl>
                                            <p:attrNameLst>
                                              <p:attrName>ppt_x</p:attrName>
                                              <p:attrName>ppt_y</p:attrName>
                                            </p:attrNameLst>
                                          </p:cBhvr>
                                          <p:rCtr x="4518" y="0"/>
                                        </p:animMotion>
                                      </p:childTnLst>
                                    </p:cTn>
                                  </p:par>
                                  <p:par>
                                    <p:cTn id="92" presetID="10" presetClass="entr" presetSubtype="0" fill="hold" grpId="0" nodeType="withEffect">
                                      <p:stCondLst>
                                        <p:cond delay="200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1000"/>
                                            <p:tgtEl>
                                              <p:spTgt spid="26"/>
                                            </p:tgtEl>
                                          </p:cBhvr>
                                        </p:animEffect>
                                      </p:childTnLst>
                                    </p:cTn>
                                  </p:par>
                                  <p:par>
                                    <p:cTn id="95" presetID="63" presetClass="path" presetSubtype="0" decel="100000" fill="hold" grpId="1" nodeType="withEffect">
                                      <p:stCondLst>
                                        <p:cond delay="2000"/>
                                      </p:stCondLst>
                                      <p:childTnLst>
                                        <p:animMotion origin="layout" path="M -3.33333E-6 -3.7037E-7 L 0.09037 -3.7037E-7 " pathEditMode="relative" rAng="0" ptsTypes="AA">
                                          <p:cBhvr>
                                            <p:cTn id="96" dur="1500" spd="-100000" fill="hold"/>
                                            <p:tgtEl>
                                              <p:spTgt spid="26"/>
                                            </p:tgtEl>
                                            <p:attrNameLst>
                                              <p:attrName>ppt_x</p:attrName>
                                              <p:attrName>ppt_y</p:attrName>
                                            </p:attrNameLst>
                                          </p:cBhvr>
                                          <p:rCtr x="4518" y="0"/>
                                        </p:animMotion>
                                      </p:childTnLst>
                                    </p:cTn>
                                  </p:par>
                                  <p:par>
                                    <p:cTn id="97" presetID="10" presetClass="entr" presetSubtype="0" fill="hold" grpId="0" nodeType="withEffect">
                                      <p:stCondLst>
                                        <p:cond delay="2250"/>
                                      </p:stCondLst>
                                      <p:childTnLst>
                                        <p:set>
                                          <p:cBhvr>
                                            <p:cTn id="98" dur="1" fill="hold">
                                              <p:stCondLst>
                                                <p:cond delay="0"/>
                                              </p:stCondLst>
                                            </p:cTn>
                                            <p:tgtEl>
                                              <p:spTgt spid="28"/>
                                            </p:tgtEl>
                                            <p:attrNameLst>
                                              <p:attrName>style.visibility</p:attrName>
                                            </p:attrNameLst>
                                          </p:cBhvr>
                                          <p:to>
                                            <p:strVal val="visible"/>
                                          </p:to>
                                        </p:set>
                                        <p:animEffect transition="in" filter="fade">
                                          <p:cBhvr>
                                            <p:cTn id="99" dur="1000"/>
                                            <p:tgtEl>
                                              <p:spTgt spid="28"/>
                                            </p:tgtEl>
                                          </p:cBhvr>
                                        </p:animEffect>
                                      </p:childTnLst>
                                    </p:cTn>
                                  </p:par>
                                  <p:par>
                                    <p:cTn id="100" presetID="42" presetClass="path" presetSubtype="0" decel="100000" fill="hold" grpId="1" nodeType="withEffect">
                                      <p:stCondLst>
                                        <p:cond delay="2250"/>
                                      </p:stCondLst>
                                      <p:childTnLst>
                                        <p:animMotion origin="layout" path="M -3.54167E-6 -2.96296E-6 L -3.54167E-6 0.12917 " pathEditMode="relative" rAng="0" ptsTypes="AA">
                                          <p:cBhvr>
                                            <p:cTn id="101" dur="1500" spd="-100000" fill="hold"/>
                                            <p:tgtEl>
                                              <p:spTgt spid="28"/>
                                            </p:tgtEl>
                                            <p:attrNameLst>
                                              <p:attrName>ppt_x</p:attrName>
                                              <p:attrName>ppt_y</p:attrName>
                                            </p:attrNameLst>
                                          </p:cBhvr>
                                          <p:rCtr x="0" y="6458"/>
                                        </p:animMotion>
                                      </p:childTnLst>
                                    </p:cTn>
                                  </p:par>
                                  <p:par>
                                    <p:cTn id="102" presetID="10" presetClass="entr" presetSubtype="0" fill="hold" grpId="0" nodeType="withEffect">
                                      <p:stCondLst>
                                        <p:cond delay="2500"/>
                                      </p:stCondLst>
                                      <p:childTnLst>
                                        <p:set>
                                          <p:cBhvr>
                                            <p:cTn id="103" dur="1" fill="hold">
                                              <p:stCondLst>
                                                <p:cond delay="0"/>
                                              </p:stCondLst>
                                            </p:cTn>
                                            <p:tgtEl>
                                              <p:spTgt spid="29"/>
                                            </p:tgtEl>
                                            <p:attrNameLst>
                                              <p:attrName>style.visibility</p:attrName>
                                            </p:attrNameLst>
                                          </p:cBhvr>
                                          <p:to>
                                            <p:strVal val="visible"/>
                                          </p:to>
                                        </p:set>
                                        <p:animEffect transition="in" filter="fade">
                                          <p:cBhvr>
                                            <p:cTn id="104" dur="1000"/>
                                            <p:tgtEl>
                                              <p:spTgt spid="29"/>
                                            </p:tgtEl>
                                          </p:cBhvr>
                                        </p:animEffect>
                                      </p:childTnLst>
                                    </p:cTn>
                                  </p:par>
                                  <p:par>
                                    <p:cTn id="105" presetID="63" presetClass="path" presetSubtype="0" decel="100000" fill="hold" grpId="1" nodeType="withEffect">
                                      <p:stCondLst>
                                        <p:cond delay="2500"/>
                                      </p:stCondLst>
                                      <p:childTnLst>
                                        <p:animMotion origin="layout" path="M -3.33333E-6 -3.7037E-7 L 0.09037 -3.7037E-7 " pathEditMode="relative" rAng="0" ptsTypes="AA">
                                          <p:cBhvr>
                                            <p:cTn id="106" dur="1500" spd="-100000" fill="hold"/>
                                            <p:tgtEl>
                                              <p:spTgt spid="29"/>
                                            </p:tgtEl>
                                            <p:attrNameLst>
                                              <p:attrName>ppt_x</p:attrName>
                                              <p:attrName>ppt_y</p:attrName>
                                            </p:attrNameLst>
                                          </p:cBhvr>
                                          <p:rCtr x="4518" y="0"/>
                                        </p:animMotion>
                                      </p:childTnLst>
                                    </p:cTn>
                                  </p:par>
                                  <p:par>
                                    <p:cTn id="107" presetID="10" presetClass="entr" presetSubtype="0" fill="hold" grpId="0" nodeType="withEffect">
                                      <p:stCondLst>
                                        <p:cond delay="2750"/>
                                      </p:stCondLst>
                                      <p:childTnLst>
                                        <p:set>
                                          <p:cBhvr>
                                            <p:cTn id="108" dur="1" fill="hold">
                                              <p:stCondLst>
                                                <p:cond delay="0"/>
                                              </p:stCondLst>
                                            </p:cTn>
                                            <p:tgtEl>
                                              <p:spTgt spid="30"/>
                                            </p:tgtEl>
                                            <p:attrNameLst>
                                              <p:attrName>style.visibility</p:attrName>
                                            </p:attrNameLst>
                                          </p:cBhvr>
                                          <p:to>
                                            <p:strVal val="visible"/>
                                          </p:to>
                                        </p:set>
                                        <p:animEffect transition="in" filter="fade">
                                          <p:cBhvr>
                                            <p:cTn id="109" dur="1000"/>
                                            <p:tgtEl>
                                              <p:spTgt spid="30"/>
                                            </p:tgtEl>
                                          </p:cBhvr>
                                        </p:animEffect>
                                      </p:childTnLst>
                                    </p:cTn>
                                  </p:par>
                                  <p:par>
                                    <p:cTn id="110" presetID="63" presetClass="path" presetSubtype="0" decel="100000" fill="hold" grpId="1" nodeType="withEffect">
                                      <p:stCondLst>
                                        <p:cond delay="2750"/>
                                      </p:stCondLst>
                                      <p:childTnLst>
                                        <p:animMotion origin="layout" path="M -3.33333E-6 -3.7037E-7 L 0.09037 -3.7037E-7 " pathEditMode="relative" rAng="0" ptsTypes="AA">
                                          <p:cBhvr>
                                            <p:cTn id="111" dur="1500" spd="-100000" fill="hold"/>
                                            <p:tgtEl>
                                              <p:spTgt spid="30"/>
                                            </p:tgtEl>
                                            <p:attrNameLst>
                                              <p:attrName>ppt_x</p:attrName>
                                              <p:attrName>ppt_y</p:attrName>
                                            </p:attrNameLst>
                                          </p:cBhvr>
                                          <p:rCtr x="451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91" grpId="0"/>
          <p:bldP spid="91" grpId="1"/>
          <p:bldP spid="92" grpId="0"/>
          <p:bldP spid="92" grpId="1"/>
          <p:bldP spid="13" grpId="0" animBg="1"/>
          <p:bldP spid="13" grpId="1" animBg="1"/>
          <p:bldP spid="15" grpId="0"/>
          <p:bldP spid="15" grpId="1"/>
          <p:bldP spid="17" grpId="0"/>
          <p:bldP spid="17" grpId="1"/>
          <p:bldP spid="19" grpId="0" animBg="1"/>
          <p:bldP spid="19" grpId="1" animBg="1"/>
          <p:bldP spid="21" grpId="0"/>
          <p:bldP spid="21" grpId="1"/>
          <p:bldP spid="22" grpId="0"/>
          <p:bldP spid="22" grpId="1"/>
          <p:bldP spid="24" grpId="0" animBg="1"/>
          <p:bldP spid="24" grpId="1" animBg="1"/>
          <p:bldP spid="25" grpId="0"/>
          <p:bldP spid="25" grpId="1"/>
          <p:bldP spid="26" grpId="0"/>
          <p:bldP spid="26" grpId="1"/>
          <p:bldP spid="28" grpId="0" animBg="1"/>
          <p:bldP spid="28" grpId="1" animBg="1"/>
          <p:bldP spid="29" grpId="0"/>
          <p:bldP spid="29" grpId="1"/>
          <p:bldP spid="30" grpId="0"/>
          <p:bldP spid="30"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2"/>
                                            </p:tgtEl>
                                            <p:attrNameLst>
                                              <p:attrName>style.visibility</p:attrName>
                                            </p:attrNameLst>
                                          </p:cBhvr>
                                          <p:to>
                                            <p:strVal val="visible"/>
                                          </p:to>
                                        </p:set>
                                        <p:animEffect transition="in" filter="fade">
                                          <p:cBhvr>
                                            <p:cTn id="7" dur="500"/>
                                            <p:tgtEl>
                                              <p:spTgt spid="102"/>
                                            </p:tgtEl>
                                          </p:cBhvr>
                                        </p:animEffect>
                                      </p:childTnLst>
                                    </p:cTn>
                                  </p:par>
                                  <p:par>
                                    <p:cTn id="8" presetID="42" presetClass="path" presetSubtype="0" decel="100000" fill="hold" nodeType="withEffect">
                                      <p:stCondLst>
                                        <p:cond delay="0"/>
                                      </p:stCondLst>
                                      <p:childTnLst>
                                        <p:animMotion origin="layout" path="M 3.75E-6 -2.96296E-6 L 3.75E-6 0.12917 " pathEditMode="relative" rAng="0" ptsTypes="AA">
                                          <p:cBhvr>
                                            <p:cTn id="9" dur="1250" spd="-100000" fill="hold"/>
                                            <p:tgtEl>
                                              <p:spTgt spid="102"/>
                                            </p:tgtEl>
                                            <p:attrNameLst>
                                              <p:attrName>ppt_x</p:attrName>
                                              <p:attrName>ppt_y</p:attrName>
                                            </p:attrNameLst>
                                          </p:cBhvr>
                                          <p:rCtr x="0" y="6458"/>
                                        </p:animMotion>
                                      </p:childTnLst>
                                    </p:cTn>
                                  </p:par>
                                  <p:par>
                                    <p:cTn id="10" presetID="10" presetClass="entr" presetSubtype="0" fill="hold" grpId="0" nodeType="withEffect">
                                      <p:stCondLst>
                                        <p:cond delay="0"/>
                                      </p:stCondLst>
                                      <p:childTnLst>
                                        <p:set>
                                          <p:cBhvr>
                                            <p:cTn id="11" dur="1" fill="hold">
                                              <p:stCondLst>
                                                <p:cond delay="0"/>
                                              </p:stCondLst>
                                            </p:cTn>
                                            <p:tgtEl>
                                              <p:spTgt spid="91"/>
                                            </p:tgtEl>
                                            <p:attrNameLst>
                                              <p:attrName>style.visibility</p:attrName>
                                            </p:attrNameLst>
                                          </p:cBhvr>
                                          <p:to>
                                            <p:strVal val="visible"/>
                                          </p:to>
                                        </p:set>
                                        <p:animEffect transition="in" filter="fade">
                                          <p:cBhvr>
                                            <p:cTn id="12" dur="750"/>
                                            <p:tgtEl>
                                              <p:spTgt spid="91"/>
                                            </p:tgtEl>
                                          </p:cBhvr>
                                        </p:animEffect>
                                      </p:childTnLst>
                                    </p:cTn>
                                  </p:par>
                                  <p:par>
                                    <p:cTn id="13" presetID="35" presetClass="path" presetSubtype="0" decel="100000" fill="hold" grpId="1" nodeType="withEffect">
                                      <p:stCondLst>
                                        <p:cond delay="0"/>
                                      </p:stCondLst>
                                      <p:childTnLst>
                                        <p:animMotion origin="layout" path="M -8.33333E-7 -4.81481E-6 L -0.11901 -4.81481E-6 " pathEditMode="relative" rAng="0" ptsTypes="AA">
                                          <p:cBhvr>
                                            <p:cTn id="14" dur="1250" spd="-100000" fill="hold"/>
                                            <p:tgtEl>
                                              <p:spTgt spid="91"/>
                                            </p:tgtEl>
                                            <p:attrNameLst>
                                              <p:attrName>ppt_x</p:attrName>
                                              <p:attrName>ppt_y</p:attrName>
                                            </p:attrNameLst>
                                          </p:cBhvr>
                                          <p:rCtr x="-5951" y="0"/>
                                        </p:animMotion>
                                      </p:childTnLst>
                                    </p:cTn>
                                  </p:par>
                                  <p:par>
                                    <p:cTn id="15" presetID="10" presetClass="entr" presetSubtype="0" fill="hold" grpId="0" nodeType="withEffect">
                                      <p:stCondLst>
                                        <p:cond delay="0"/>
                                      </p:stCondLst>
                                      <p:childTnLst>
                                        <p:set>
                                          <p:cBhvr>
                                            <p:cTn id="16" dur="1" fill="hold">
                                              <p:stCondLst>
                                                <p:cond delay="0"/>
                                              </p:stCondLst>
                                            </p:cTn>
                                            <p:tgtEl>
                                              <p:spTgt spid="92"/>
                                            </p:tgtEl>
                                            <p:attrNameLst>
                                              <p:attrName>style.visibility</p:attrName>
                                            </p:attrNameLst>
                                          </p:cBhvr>
                                          <p:to>
                                            <p:strVal val="visible"/>
                                          </p:to>
                                        </p:set>
                                        <p:animEffect transition="in" filter="fade">
                                          <p:cBhvr>
                                            <p:cTn id="17" dur="750"/>
                                            <p:tgtEl>
                                              <p:spTgt spid="92"/>
                                            </p:tgtEl>
                                          </p:cBhvr>
                                        </p:animEffect>
                                      </p:childTnLst>
                                    </p:cTn>
                                  </p:par>
                                  <p:par>
                                    <p:cTn id="18" presetID="63" presetClass="path" presetSubtype="0" decel="100000" fill="hold" grpId="1" nodeType="withEffect">
                                      <p:stCondLst>
                                        <p:cond delay="0"/>
                                      </p:stCondLst>
                                      <p:childTnLst>
                                        <p:animMotion origin="layout" path="M -4.16667E-7 3.7037E-6 L 0.09037 3.7037E-6 " pathEditMode="relative" rAng="0" ptsTypes="AA">
                                          <p:cBhvr>
                                            <p:cTn id="19" dur="1250" spd="-100000" fill="hold"/>
                                            <p:tgtEl>
                                              <p:spTgt spid="92"/>
                                            </p:tgtEl>
                                            <p:attrNameLst>
                                              <p:attrName>ppt_x</p:attrName>
                                              <p:attrName>ppt_y</p:attrName>
                                            </p:attrNameLst>
                                          </p:cBhvr>
                                          <p:rCtr x="4518" y="0"/>
                                        </p:animMotion>
                                      </p:childTnLst>
                                    </p:cTn>
                                  </p:par>
                                  <p:par>
                                    <p:cTn id="20" presetID="22" presetClass="entr" presetSubtype="8" fill="hold" grpId="0" nodeType="with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left)">
                                          <p:cBhvr>
                                            <p:cTn id="22" dur="3000"/>
                                            <p:tgtEl>
                                              <p:spTgt spid="53"/>
                                            </p:tgtEl>
                                          </p:cBhvr>
                                        </p:animEffect>
                                      </p:childTnLst>
                                    </p:cTn>
                                  </p:par>
                                  <p:par>
                                    <p:cTn id="23" presetID="2" presetClass="entr" presetSubtype="4" fill="hold" nodeType="with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1500" fill="hold"/>
                                            <p:tgtEl>
                                              <p:spTgt spid="2"/>
                                            </p:tgtEl>
                                            <p:attrNameLst>
                                              <p:attrName>ppt_x</p:attrName>
                                            </p:attrNameLst>
                                          </p:cBhvr>
                                          <p:tavLst>
                                            <p:tav tm="0">
                                              <p:val>
                                                <p:strVal val="#ppt_x"/>
                                              </p:val>
                                            </p:tav>
                                            <p:tav tm="100000">
                                              <p:val>
                                                <p:strVal val="#ppt_x"/>
                                              </p:val>
                                            </p:tav>
                                          </p:tavLst>
                                        </p:anim>
                                        <p:anim calcmode="lin" valueType="num">
                                          <p:cBhvr additive="base">
                                            <p:cTn id="26" dur="1500" fill="hold"/>
                                            <p:tgtEl>
                                              <p:spTgt spid="2"/>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250"/>
                                      </p:stCondLst>
                                      <p:childTnLst>
                                        <p:set>
                                          <p:cBhvr>
                                            <p:cTn id="28" dur="1" fill="hold">
                                              <p:stCondLst>
                                                <p:cond delay="0"/>
                                              </p:stCondLst>
                                            </p:cTn>
                                            <p:tgtEl>
                                              <p:spTgt spid="3"/>
                                            </p:tgtEl>
                                            <p:attrNameLst>
                                              <p:attrName>style.visibility</p:attrName>
                                            </p:attrNameLst>
                                          </p:cBhvr>
                                          <p:to>
                                            <p:strVal val="visible"/>
                                          </p:to>
                                        </p:set>
                                        <p:anim calcmode="lin" valueType="num">
                                          <p:cBhvr additive="base">
                                            <p:cTn id="29" dur="1500" fill="hold"/>
                                            <p:tgtEl>
                                              <p:spTgt spid="3"/>
                                            </p:tgtEl>
                                            <p:attrNameLst>
                                              <p:attrName>ppt_x</p:attrName>
                                            </p:attrNameLst>
                                          </p:cBhvr>
                                          <p:tavLst>
                                            <p:tav tm="0">
                                              <p:val>
                                                <p:strVal val="#ppt_x"/>
                                              </p:val>
                                            </p:tav>
                                            <p:tav tm="100000">
                                              <p:val>
                                                <p:strVal val="#ppt_x"/>
                                              </p:val>
                                            </p:tav>
                                          </p:tavLst>
                                        </p:anim>
                                        <p:anim calcmode="lin" valueType="num">
                                          <p:cBhvr additive="base">
                                            <p:cTn id="30" dur="1500" fill="hold"/>
                                            <p:tgtEl>
                                              <p:spTgt spid="3"/>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50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1500" fill="hold"/>
                                            <p:tgtEl>
                                              <p:spTgt spid="5"/>
                                            </p:tgtEl>
                                            <p:attrNameLst>
                                              <p:attrName>ppt_x</p:attrName>
                                            </p:attrNameLst>
                                          </p:cBhvr>
                                          <p:tavLst>
                                            <p:tav tm="0">
                                              <p:val>
                                                <p:strVal val="#ppt_x"/>
                                              </p:val>
                                            </p:tav>
                                            <p:tav tm="100000">
                                              <p:val>
                                                <p:strVal val="#ppt_x"/>
                                              </p:val>
                                            </p:tav>
                                          </p:tavLst>
                                        </p:anim>
                                        <p:anim calcmode="lin" valueType="num">
                                          <p:cBhvr additive="base">
                                            <p:cTn id="34" dur="1500" fill="hold"/>
                                            <p:tgtEl>
                                              <p:spTgt spid="5"/>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750"/>
                                      </p:stCondLst>
                                      <p:childTnLst>
                                        <p:set>
                                          <p:cBhvr>
                                            <p:cTn id="36" dur="1" fill="hold">
                                              <p:stCondLst>
                                                <p:cond delay="0"/>
                                              </p:stCondLst>
                                            </p:cTn>
                                            <p:tgtEl>
                                              <p:spTgt spid="6"/>
                                            </p:tgtEl>
                                            <p:attrNameLst>
                                              <p:attrName>style.visibility</p:attrName>
                                            </p:attrNameLst>
                                          </p:cBhvr>
                                          <p:to>
                                            <p:strVal val="visible"/>
                                          </p:to>
                                        </p:set>
                                        <p:anim calcmode="lin" valueType="num">
                                          <p:cBhvr additive="base">
                                            <p:cTn id="37" dur="1500" fill="hold"/>
                                            <p:tgtEl>
                                              <p:spTgt spid="6"/>
                                            </p:tgtEl>
                                            <p:attrNameLst>
                                              <p:attrName>ppt_x</p:attrName>
                                            </p:attrNameLst>
                                          </p:cBhvr>
                                          <p:tavLst>
                                            <p:tav tm="0">
                                              <p:val>
                                                <p:strVal val="#ppt_x"/>
                                              </p:val>
                                            </p:tav>
                                            <p:tav tm="100000">
                                              <p:val>
                                                <p:strVal val="#ppt_x"/>
                                              </p:val>
                                            </p:tav>
                                          </p:tavLst>
                                        </p:anim>
                                        <p:anim calcmode="lin" valueType="num">
                                          <p:cBhvr additive="base">
                                            <p:cTn id="38" dur="1500" fill="hold"/>
                                            <p:tgtEl>
                                              <p:spTgt spid="6"/>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1000"/>
                                      </p:stCondLst>
                                      <p:childTnLst>
                                        <p:set>
                                          <p:cBhvr>
                                            <p:cTn id="40" dur="1" fill="hold">
                                              <p:stCondLst>
                                                <p:cond delay="0"/>
                                              </p:stCondLst>
                                            </p:cTn>
                                            <p:tgtEl>
                                              <p:spTgt spid="7"/>
                                            </p:tgtEl>
                                            <p:attrNameLst>
                                              <p:attrName>style.visibility</p:attrName>
                                            </p:attrNameLst>
                                          </p:cBhvr>
                                          <p:to>
                                            <p:strVal val="visible"/>
                                          </p:to>
                                        </p:set>
                                        <p:anim calcmode="lin" valueType="num">
                                          <p:cBhvr additive="base">
                                            <p:cTn id="41" dur="1500" fill="hold"/>
                                            <p:tgtEl>
                                              <p:spTgt spid="7"/>
                                            </p:tgtEl>
                                            <p:attrNameLst>
                                              <p:attrName>ppt_x</p:attrName>
                                            </p:attrNameLst>
                                          </p:cBhvr>
                                          <p:tavLst>
                                            <p:tav tm="0">
                                              <p:val>
                                                <p:strVal val="#ppt_x"/>
                                              </p:val>
                                            </p:tav>
                                            <p:tav tm="100000">
                                              <p:val>
                                                <p:strVal val="#ppt_x"/>
                                              </p:val>
                                            </p:tav>
                                          </p:tavLst>
                                        </p:anim>
                                        <p:anim calcmode="lin" valueType="num">
                                          <p:cBhvr additive="base">
                                            <p:cTn id="42" dur="1500" fill="hold"/>
                                            <p:tgtEl>
                                              <p:spTgt spid="7"/>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150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1500" fill="hold"/>
                                            <p:tgtEl>
                                              <p:spTgt spid="8"/>
                                            </p:tgtEl>
                                            <p:attrNameLst>
                                              <p:attrName>ppt_x</p:attrName>
                                            </p:attrNameLst>
                                          </p:cBhvr>
                                          <p:tavLst>
                                            <p:tav tm="0">
                                              <p:val>
                                                <p:strVal val="#ppt_x"/>
                                              </p:val>
                                            </p:tav>
                                            <p:tav tm="100000">
                                              <p:val>
                                                <p:strVal val="#ppt_x"/>
                                              </p:val>
                                            </p:tav>
                                          </p:tavLst>
                                        </p:anim>
                                        <p:anim calcmode="lin" valueType="num">
                                          <p:cBhvr additive="base">
                                            <p:cTn id="46" dur="1500" fill="hold"/>
                                            <p:tgtEl>
                                              <p:spTgt spid="8"/>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200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1500" fill="hold"/>
                                            <p:tgtEl>
                                              <p:spTgt spid="31"/>
                                            </p:tgtEl>
                                            <p:attrNameLst>
                                              <p:attrName>ppt_x</p:attrName>
                                            </p:attrNameLst>
                                          </p:cBhvr>
                                          <p:tavLst>
                                            <p:tav tm="0">
                                              <p:val>
                                                <p:strVal val="#ppt_x"/>
                                              </p:val>
                                            </p:tav>
                                            <p:tav tm="100000">
                                              <p:val>
                                                <p:strVal val="#ppt_x"/>
                                              </p:val>
                                            </p:tav>
                                          </p:tavLst>
                                        </p:anim>
                                        <p:anim calcmode="lin" valueType="num">
                                          <p:cBhvr additive="base">
                                            <p:cTn id="50" dur="1500" fill="hold"/>
                                            <p:tgtEl>
                                              <p:spTgt spid="31"/>
                                            </p:tgtEl>
                                            <p:attrNameLst>
                                              <p:attrName>ppt_y</p:attrName>
                                            </p:attrNameLst>
                                          </p:cBhvr>
                                          <p:tavLst>
                                            <p:tav tm="0">
                                              <p:val>
                                                <p:strVal val="1+#ppt_h/2"/>
                                              </p:val>
                                            </p:tav>
                                            <p:tav tm="100000">
                                              <p:val>
                                                <p:strVal val="#ppt_y"/>
                                              </p:val>
                                            </p:tav>
                                          </p:tavLst>
                                        </p:anim>
                                      </p:childTnLst>
                                    </p:cTn>
                                  </p:par>
                                </p:childTnLst>
                              </p:cTn>
                            </p:par>
                            <p:par>
                              <p:cTn id="51" fill="hold">
                                <p:stCondLst>
                                  <p:cond delay="350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childTnLst>
                                    </p:cTn>
                                  </p:par>
                                  <p:par>
                                    <p:cTn id="55" presetID="42" presetClass="path" presetSubtype="0" decel="100000" fill="hold" grpId="1" nodeType="withEffect">
                                      <p:stCondLst>
                                        <p:cond delay="0"/>
                                      </p:stCondLst>
                                      <p:childTnLst>
                                        <p:animMotion origin="layout" path="M -3.54167E-6 -2.96296E-6 L -3.54167E-6 0.12917 " pathEditMode="relative" rAng="0" ptsTypes="AA">
                                          <p:cBhvr>
                                            <p:cTn id="56" dur="1500" spd="-100000" fill="hold"/>
                                            <p:tgtEl>
                                              <p:spTgt spid="13"/>
                                            </p:tgtEl>
                                            <p:attrNameLst>
                                              <p:attrName>ppt_x</p:attrName>
                                              <p:attrName>ppt_y</p:attrName>
                                            </p:attrNameLst>
                                          </p:cBhvr>
                                          <p:rCtr x="0" y="6458"/>
                                        </p:animMotion>
                                      </p:childTnLst>
                                    </p:cTn>
                                  </p:par>
                                  <p:par>
                                    <p:cTn id="57" presetID="10" presetClass="entr" presetSubtype="0" fill="hold" grpId="0" nodeType="withEffect">
                                      <p:stCondLst>
                                        <p:cond delay="25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1000"/>
                                            <p:tgtEl>
                                              <p:spTgt spid="15"/>
                                            </p:tgtEl>
                                          </p:cBhvr>
                                        </p:animEffect>
                                      </p:childTnLst>
                                    </p:cTn>
                                  </p:par>
                                  <p:par>
                                    <p:cTn id="60" presetID="63" presetClass="path" presetSubtype="0" decel="100000" fill="hold" grpId="1" nodeType="withEffect">
                                      <p:stCondLst>
                                        <p:cond delay="250"/>
                                      </p:stCondLst>
                                      <p:childTnLst>
                                        <p:animMotion origin="layout" path="M -3.33333E-6 -3.7037E-7 L 0.09037 -3.7037E-7 " pathEditMode="relative" rAng="0" ptsTypes="AA">
                                          <p:cBhvr>
                                            <p:cTn id="61" dur="1500" spd="-100000" fill="hold"/>
                                            <p:tgtEl>
                                              <p:spTgt spid="15"/>
                                            </p:tgtEl>
                                            <p:attrNameLst>
                                              <p:attrName>ppt_x</p:attrName>
                                              <p:attrName>ppt_y</p:attrName>
                                            </p:attrNameLst>
                                          </p:cBhvr>
                                          <p:rCtr x="4518" y="0"/>
                                        </p:animMotion>
                                      </p:childTnLst>
                                    </p:cTn>
                                  </p:par>
                                  <p:par>
                                    <p:cTn id="62" presetID="10" presetClass="entr" presetSubtype="0" fill="hold" grpId="0" nodeType="withEffect">
                                      <p:stCondLst>
                                        <p:cond delay="500"/>
                                      </p:stCondLst>
                                      <p:childTnLst>
                                        <p:set>
                                          <p:cBhvr>
                                            <p:cTn id="63" dur="1" fill="hold">
                                              <p:stCondLst>
                                                <p:cond delay="0"/>
                                              </p:stCondLst>
                                            </p:cTn>
                                            <p:tgtEl>
                                              <p:spTgt spid="17"/>
                                            </p:tgtEl>
                                            <p:attrNameLst>
                                              <p:attrName>style.visibility</p:attrName>
                                            </p:attrNameLst>
                                          </p:cBhvr>
                                          <p:to>
                                            <p:strVal val="visible"/>
                                          </p:to>
                                        </p:set>
                                        <p:animEffect transition="in" filter="fade">
                                          <p:cBhvr>
                                            <p:cTn id="64" dur="1000"/>
                                            <p:tgtEl>
                                              <p:spTgt spid="17"/>
                                            </p:tgtEl>
                                          </p:cBhvr>
                                        </p:animEffect>
                                      </p:childTnLst>
                                    </p:cTn>
                                  </p:par>
                                  <p:par>
                                    <p:cTn id="65" presetID="63" presetClass="path" presetSubtype="0" decel="100000" fill="hold" grpId="1" nodeType="withEffect">
                                      <p:stCondLst>
                                        <p:cond delay="500"/>
                                      </p:stCondLst>
                                      <p:childTnLst>
                                        <p:animMotion origin="layout" path="M -3.33333E-6 -3.7037E-7 L 0.09037 -3.7037E-7 " pathEditMode="relative" rAng="0" ptsTypes="AA">
                                          <p:cBhvr>
                                            <p:cTn id="66" dur="1500" spd="-100000" fill="hold"/>
                                            <p:tgtEl>
                                              <p:spTgt spid="17"/>
                                            </p:tgtEl>
                                            <p:attrNameLst>
                                              <p:attrName>ppt_x</p:attrName>
                                              <p:attrName>ppt_y</p:attrName>
                                            </p:attrNameLst>
                                          </p:cBhvr>
                                          <p:rCtr x="4518" y="0"/>
                                        </p:animMotion>
                                      </p:childTnLst>
                                    </p:cTn>
                                  </p:par>
                                  <p:par>
                                    <p:cTn id="67" presetID="10" presetClass="entr" presetSubtype="0" fill="hold" grpId="0" nodeType="withEffect">
                                      <p:stCondLst>
                                        <p:cond delay="750"/>
                                      </p:stCondLst>
                                      <p:childTnLst>
                                        <p:set>
                                          <p:cBhvr>
                                            <p:cTn id="68" dur="1" fill="hold">
                                              <p:stCondLst>
                                                <p:cond delay="0"/>
                                              </p:stCondLst>
                                            </p:cTn>
                                            <p:tgtEl>
                                              <p:spTgt spid="19"/>
                                            </p:tgtEl>
                                            <p:attrNameLst>
                                              <p:attrName>style.visibility</p:attrName>
                                            </p:attrNameLst>
                                          </p:cBhvr>
                                          <p:to>
                                            <p:strVal val="visible"/>
                                          </p:to>
                                        </p:set>
                                        <p:animEffect transition="in" filter="fade">
                                          <p:cBhvr>
                                            <p:cTn id="69" dur="1000"/>
                                            <p:tgtEl>
                                              <p:spTgt spid="19"/>
                                            </p:tgtEl>
                                          </p:cBhvr>
                                        </p:animEffect>
                                      </p:childTnLst>
                                    </p:cTn>
                                  </p:par>
                                  <p:par>
                                    <p:cTn id="70" presetID="42" presetClass="path" presetSubtype="0" decel="100000" fill="hold" grpId="1" nodeType="withEffect">
                                      <p:stCondLst>
                                        <p:cond delay="750"/>
                                      </p:stCondLst>
                                      <p:childTnLst>
                                        <p:animMotion origin="layout" path="M -3.54167E-6 -2.96296E-6 L -3.54167E-6 0.12917 " pathEditMode="relative" rAng="0" ptsTypes="AA">
                                          <p:cBhvr>
                                            <p:cTn id="71" dur="1500" spd="-100000" fill="hold"/>
                                            <p:tgtEl>
                                              <p:spTgt spid="19"/>
                                            </p:tgtEl>
                                            <p:attrNameLst>
                                              <p:attrName>ppt_x</p:attrName>
                                              <p:attrName>ppt_y</p:attrName>
                                            </p:attrNameLst>
                                          </p:cBhvr>
                                          <p:rCtr x="0" y="6458"/>
                                        </p:animMotion>
                                      </p:childTnLst>
                                    </p:cTn>
                                  </p:par>
                                  <p:par>
                                    <p:cTn id="72" presetID="10" presetClass="entr" presetSubtype="0" fill="hold" grpId="0" nodeType="withEffect">
                                      <p:stCondLst>
                                        <p:cond delay="1000"/>
                                      </p:stCondLst>
                                      <p:childTnLst>
                                        <p:set>
                                          <p:cBhvr>
                                            <p:cTn id="73" dur="1" fill="hold">
                                              <p:stCondLst>
                                                <p:cond delay="0"/>
                                              </p:stCondLst>
                                            </p:cTn>
                                            <p:tgtEl>
                                              <p:spTgt spid="21"/>
                                            </p:tgtEl>
                                            <p:attrNameLst>
                                              <p:attrName>style.visibility</p:attrName>
                                            </p:attrNameLst>
                                          </p:cBhvr>
                                          <p:to>
                                            <p:strVal val="visible"/>
                                          </p:to>
                                        </p:set>
                                        <p:animEffect transition="in" filter="fade">
                                          <p:cBhvr>
                                            <p:cTn id="74" dur="1000"/>
                                            <p:tgtEl>
                                              <p:spTgt spid="21"/>
                                            </p:tgtEl>
                                          </p:cBhvr>
                                        </p:animEffect>
                                      </p:childTnLst>
                                    </p:cTn>
                                  </p:par>
                                  <p:par>
                                    <p:cTn id="75" presetID="63" presetClass="path" presetSubtype="0" decel="100000" fill="hold" grpId="1" nodeType="withEffect">
                                      <p:stCondLst>
                                        <p:cond delay="1000"/>
                                      </p:stCondLst>
                                      <p:childTnLst>
                                        <p:animMotion origin="layout" path="M -3.33333E-6 -3.7037E-7 L 0.09037 -3.7037E-7 " pathEditMode="relative" rAng="0" ptsTypes="AA">
                                          <p:cBhvr>
                                            <p:cTn id="76" dur="1500" spd="-100000" fill="hold"/>
                                            <p:tgtEl>
                                              <p:spTgt spid="21"/>
                                            </p:tgtEl>
                                            <p:attrNameLst>
                                              <p:attrName>ppt_x</p:attrName>
                                              <p:attrName>ppt_y</p:attrName>
                                            </p:attrNameLst>
                                          </p:cBhvr>
                                          <p:rCtr x="4518" y="0"/>
                                        </p:animMotion>
                                      </p:childTnLst>
                                    </p:cTn>
                                  </p:par>
                                  <p:par>
                                    <p:cTn id="77" presetID="10" presetClass="entr" presetSubtype="0" fill="hold" grpId="0" nodeType="withEffect">
                                      <p:stCondLst>
                                        <p:cond delay="1250"/>
                                      </p:stCondLst>
                                      <p:childTnLst>
                                        <p:set>
                                          <p:cBhvr>
                                            <p:cTn id="78" dur="1" fill="hold">
                                              <p:stCondLst>
                                                <p:cond delay="0"/>
                                              </p:stCondLst>
                                            </p:cTn>
                                            <p:tgtEl>
                                              <p:spTgt spid="22"/>
                                            </p:tgtEl>
                                            <p:attrNameLst>
                                              <p:attrName>style.visibility</p:attrName>
                                            </p:attrNameLst>
                                          </p:cBhvr>
                                          <p:to>
                                            <p:strVal val="visible"/>
                                          </p:to>
                                        </p:set>
                                        <p:animEffect transition="in" filter="fade">
                                          <p:cBhvr>
                                            <p:cTn id="79" dur="1000"/>
                                            <p:tgtEl>
                                              <p:spTgt spid="22"/>
                                            </p:tgtEl>
                                          </p:cBhvr>
                                        </p:animEffect>
                                      </p:childTnLst>
                                    </p:cTn>
                                  </p:par>
                                  <p:par>
                                    <p:cTn id="80" presetID="63" presetClass="path" presetSubtype="0" decel="100000" fill="hold" grpId="1" nodeType="withEffect">
                                      <p:stCondLst>
                                        <p:cond delay="1250"/>
                                      </p:stCondLst>
                                      <p:childTnLst>
                                        <p:animMotion origin="layout" path="M -3.33333E-6 -3.7037E-7 L 0.09037 -3.7037E-7 " pathEditMode="relative" rAng="0" ptsTypes="AA">
                                          <p:cBhvr>
                                            <p:cTn id="81" dur="1500" spd="-100000" fill="hold"/>
                                            <p:tgtEl>
                                              <p:spTgt spid="22"/>
                                            </p:tgtEl>
                                            <p:attrNameLst>
                                              <p:attrName>ppt_x</p:attrName>
                                              <p:attrName>ppt_y</p:attrName>
                                            </p:attrNameLst>
                                          </p:cBhvr>
                                          <p:rCtr x="4518" y="0"/>
                                        </p:animMotion>
                                      </p:childTnLst>
                                    </p:cTn>
                                  </p:par>
                                  <p:par>
                                    <p:cTn id="82" presetID="10" presetClass="entr" presetSubtype="0" fill="hold" grpId="0" nodeType="withEffect">
                                      <p:stCondLst>
                                        <p:cond delay="1500"/>
                                      </p:stCondLst>
                                      <p:childTnLst>
                                        <p:set>
                                          <p:cBhvr>
                                            <p:cTn id="83" dur="1" fill="hold">
                                              <p:stCondLst>
                                                <p:cond delay="0"/>
                                              </p:stCondLst>
                                            </p:cTn>
                                            <p:tgtEl>
                                              <p:spTgt spid="24"/>
                                            </p:tgtEl>
                                            <p:attrNameLst>
                                              <p:attrName>style.visibility</p:attrName>
                                            </p:attrNameLst>
                                          </p:cBhvr>
                                          <p:to>
                                            <p:strVal val="visible"/>
                                          </p:to>
                                        </p:set>
                                        <p:animEffect transition="in" filter="fade">
                                          <p:cBhvr>
                                            <p:cTn id="84" dur="1000"/>
                                            <p:tgtEl>
                                              <p:spTgt spid="24"/>
                                            </p:tgtEl>
                                          </p:cBhvr>
                                        </p:animEffect>
                                      </p:childTnLst>
                                    </p:cTn>
                                  </p:par>
                                  <p:par>
                                    <p:cTn id="85" presetID="42" presetClass="path" presetSubtype="0" decel="100000" fill="hold" grpId="1" nodeType="withEffect">
                                      <p:stCondLst>
                                        <p:cond delay="1500"/>
                                      </p:stCondLst>
                                      <p:childTnLst>
                                        <p:animMotion origin="layout" path="M -3.54167E-6 -2.96296E-6 L -3.54167E-6 0.12917 " pathEditMode="relative" rAng="0" ptsTypes="AA">
                                          <p:cBhvr>
                                            <p:cTn id="86" dur="1500" spd="-100000" fill="hold"/>
                                            <p:tgtEl>
                                              <p:spTgt spid="24"/>
                                            </p:tgtEl>
                                            <p:attrNameLst>
                                              <p:attrName>ppt_x</p:attrName>
                                              <p:attrName>ppt_y</p:attrName>
                                            </p:attrNameLst>
                                          </p:cBhvr>
                                          <p:rCtr x="0" y="6458"/>
                                        </p:animMotion>
                                      </p:childTnLst>
                                    </p:cTn>
                                  </p:par>
                                  <p:par>
                                    <p:cTn id="87" presetID="10" presetClass="entr" presetSubtype="0" fill="hold" grpId="0" nodeType="withEffect">
                                      <p:stCondLst>
                                        <p:cond delay="1750"/>
                                      </p:stCondLst>
                                      <p:childTnLst>
                                        <p:set>
                                          <p:cBhvr>
                                            <p:cTn id="88" dur="1" fill="hold">
                                              <p:stCondLst>
                                                <p:cond delay="0"/>
                                              </p:stCondLst>
                                            </p:cTn>
                                            <p:tgtEl>
                                              <p:spTgt spid="25"/>
                                            </p:tgtEl>
                                            <p:attrNameLst>
                                              <p:attrName>style.visibility</p:attrName>
                                            </p:attrNameLst>
                                          </p:cBhvr>
                                          <p:to>
                                            <p:strVal val="visible"/>
                                          </p:to>
                                        </p:set>
                                        <p:animEffect transition="in" filter="fade">
                                          <p:cBhvr>
                                            <p:cTn id="89" dur="1000"/>
                                            <p:tgtEl>
                                              <p:spTgt spid="25"/>
                                            </p:tgtEl>
                                          </p:cBhvr>
                                        </p:animEffect>
                                      </p:childTnLst>
                                    </p:cTn>
                                  </p:par>
                                  <p:par>
                                    <p:cTn id="90" presetID="63" presetClass="path" presetSubtype="0" decel="100000" fill="hold" grpId="1" nodeType="withEffect">
                                      <p:stCondLst>
                                        <p:cond delay="1750"/>
                                      </p:stCondLst>
                                      <p:childTnLst>
                                        <p:animMotion origin="layout" path="M -3.33333E-6 -3.7037E-7 L 0.09037 -3.7037E-7 " pathEditMode="relative" rAng="0" ptsTypes="AA">
                                          <p:cBhvr>
                                            <p:cTn id="91" dur="1500" spd="-100000" fill="hold"/>
                                            <p:tgtEl>
                                              <p:spTgt spid="25"/>
                                            </p:tgtEl>
                                            <p:attrNameLst>
                                              <p:attrName>ppt_x</p:attrName>
                                              <p:attrName>ppt_y</p:attrName>
                                            </p:attrNameLst>
                                          </p:cBhvr>
                                          <p:rCtr x="4518" y="0"/>
                                        </p:animMotion>
                                      </p:childTnLst>
                                    </p:cTn>
                                  </p:par>
                                  <p:par>
                                    <p:cTn id="92" presetID="10" presetClass="entr" presetSubtype="0" fill="hold" grpId="0" nodeType="withEffect">
                                      <p:stCondLst>
                                        <p:cond delay="2000"/>
                                      </p:stCondLst>
                                      <p:childTnLst>
                                        <p:set>
                                          <p:cBhvr>
                                            <p:cTn id="93" dur="1" fill="hold">
                                              <p:stCondLst>
                                                <p:cond delay="0"/>
                                              </p:stCondLst>
                                            </p:cTn>
                                            <p:tgtEl>
                                              <p:spTgt spid="26"/>
                                            </p:tgtEl>
                                            <p:attrNameLst>
                                              <p:attrName>style.visibility</p:attrName>
                                            </p:attrNameLst>
                                          </p:cBhvr>
                                          <p:to>
                                            <p:strVal val="visible"/>
                                          </p:to>
                                        </p:set>
                                        <p:animEffect transition="in" filter="fade">
                                          <p:cBhvr>
                                            <p:cTn id="94" dur="1000"/>
                                            <p:tgtEl>
                                              <p:spTgt spid="26"/>
                                            </p:tgtEl>
                                          </p:cBhvr>
                                        </p:animEffect>
                                      </p:childTnLst>
                                    </p:cTn>
                                  </p:par>
                                  <p:par>
                                    <p:cTn id="95" presetID="63" presetClass="path" presetSubtype="0" decel="100000" fill="hold" grpId="1" nodeType="withEffect">
                                      <p:stCondLst>
                                        <p:cond delay="2000"/>
                                      </p:stCondLst>
                                      <p:childTnLst>
                                        <p:animMotion origin="layout" path="M -3.33333E-6 -3.7037E-7 L 0.09037 -3.7037E-7 " pathEditMode="relative" rAng="0" ptsTypes="AA">
                                          <p:cBhvr>
                                            <p:cTn id="96" dur="1500" spd="-100000" fill="hold"/>
                                            <p:tgtEl>
                                              <p:spTgt spid="26"/>
                                            </p:tgtEl>
                                            <p:attrNameLst>
                                              <p:attrName>ppt_x</p:attrName>
                                              <p:attrName>ppt_y</p:attrName>
                                            </p:attrNameLst>
                                          </p:cBhvr>
                                          <p:rCtr x="4518" y="0"/>
                                        </p:animMotion>
                                      </p:childTnLst>
                                    </p:cTn>
                                  </p:par>
                                  <p:par>
                                    <p:cTn id="97" presetID="10" presetClass="entr" presetSubtype="0" fill="hold" grpId="0" nodeType="withEffect">
                                      <p:stCondLst>
                                        <p:cond delay="2250"/>
                                      </p:stCondLst>
                                      <p:childTnLst>
                                        <p:set>
                                          <p:cBhvr>
                                            <p:cTn id="98" dur="1" fill="hold">
                                              <p:stCondLst>
                                                <p:cond delay="0"/>
                                              </p:stCondLst>
                                            </p:cTn>
                                            <p:tgtEl>
                                              <p:spTgt spid="28"/>
                                            </p:tgtEl>
                                            <p:attrNameLst>
                                              <p:attrName>style.visibility</p:attrName>
                                            </p:attrNameLst>
                                          </p:cBhvr>
                                          <p:to>
                                            <p:strVal val="visible"/>
                                          </p:to>
                                        </p:set>
                                        <p:animEffect transition="in" filter="fade">
                                          <p:cBhvr>
                                            <p:cTn id="99" dur="1000"/>
                                            <p:tgtEl>
                                              <p:spTgt spid="28"/>
                                            </p:tgtEl>
                                          </p:cBhvr>
                                        </p:animEffect>
                                      </p:childTnLst>
                                    </p:cTn>
                                  </p:par>
                                  <p:par>
                                    <p:cTn id="100" presetID="42" presetClass="path" presetSubtype="0" decel="100000" fill="hold" grpId="1" nodeType="withEffect">
                                      <p:stCondLst>
                                        <p:cond delay="2250"/>
                                      </p:stCondLst>
                                      <p:childTnLst>
                                        <p:animMotion origin="layout" path="M -3.54167E-6 -2.96296E-6 L -3.54167E-6 0.12917 " pathEditMode="relative" rAng="0" ptsTypes="AA">
                                          <p:cBhvr>
                                            <p:cTn id="101" dur="1500" spd="-100000" fill="hold"/>
                                            <p:tgtEl>
                                              <p:spTgt spid="28"/>
                                            </p:tgtEl>
                                            <p:attrNameLst>
                                              <p:attrName>ppt_x</p:attrName>
                                              <p:attrName>ppt_y</p:attrName>
                                            </p:attrNameLst>
                                          </p:cBhvr>
                                          <p:rCtr x="0" y="6458"/>
                                        </p:animMotion>
                                      </p:childTnLst>
                                    </p:cTn>
                                  </p:par>
                                  <p:par>
                                    <p:cTn id="102" presetID="10" presetClass="entr" presetSubtype="0" fill="hold" grpId="0" nodeType="withEffect">
                                      <p:stCondLst>
                                        <p:cond delay="2500"/>
                                      </p:stCondLst>
                                      <p:childTnLst>
                                        <p:set>
                                          <p:cBhvr>
                                            <p:cTn id="103" dur="1" fill="hold">
                                              <p:stCondLst>
                                                <p:cond delay="0"/>
                                              </p:stCondLst>
                                            </p:cTn>
                                            <p:tgtEl>
                                              <p:spTgt spid="29"/>
                                            </p:tgtEl>
                                            <p:attrNameLst>
                                              <p:attrName>style.visibility</p:attrName>
                                            </p:attrNameLst>
                                          </p:cBhvr>
                                          <p:to>
                                            <p:strVal val="visible"/>
                                          </p:to>
                                        </p:set>
                                        <p:animEffect transition="in" filter="fade">
                                          <p:cBhvr>
                                            <p:cTn id="104" dur="1000"/>
                                            <p:tgtEl>
                                              <p:spTgt spid="29"/>
                                            </p:tgtEl>
                                          </p:cBhvr>
                                        </p:animEffect>
                                      </p:childTnLst>
                                    </p:cTn>
                                  </p:par>
                                  <p:par>
                                    <p:cTn id="105" presetID="63" presetClass="path" presetSubtype="0" decel="100000" fill="hold" grpId="1" nodeType="withEffect">
                                      <p:stCondLst>
                                        <p:cond delay="2500"/>
                                      </p:stCondLst>
                                      <p:childTnLst>
                                        <p:animMotion origin="layout" path="M -3.33333E-6 -3.7037E-7 L 0.09037 -3.7037E-7 " pathEditMode="relative" rAng="0" ptsTypes="AA">
                                          <p:cBhvr>
                                            <p:cTn id="106" dur="1500" spd="-100000" fill="hold"/>
                                            <p:tgtEl>
                                              <p:spTgt spid="29"/>
                                            </p:tgtEl>
                                            <p:attrNameLst>
                                              <p:attrName>ppt_x</p:attrName>
                                              <p:attrName>ppt_y</p:attrName>
                                            </p:attrNameLst>
                                          </p:cBhvr>
                                          <p:rCtr x="4518" y="0"/>
                                        </p:animMotion>
                                      </p:childTnLst>
                                    </p:cTn>
                                  </p:par>
                                  <p:par>
                                    <p:cTn id="107" presetID="10" presetClass="entr" presetSubtype="0" fill="hold" grpId="0" nodeType="withEffect">
                                      <p:stCondLst>
                                        <p:cond delay="2750"/>
                                      </p:stCondLst>
                                      <p:childTnLst>
                                        <p:set>
                                          <p:cBhvr>
                                            <p:cTn id="108" dur="1" fill="hold">
                                              <p:stCondLst>
                                                <p:cond delay="0"/>
                                              </p:stCondLst>
                                            </p:cTn>
                                            <p:tgtEl>
                                              <p:spTgt spid="30"/>
                                            </p:tgtEl>
                                            <p:attrNameLst>
                                              <p:attrName>style.visibility</p:attrName>
                                            </p:attrNameLst>
                                          </p:cBhvr>
                                          <p:to>
                                            <p:strVal val="visible"/>
                                          </p:to>
                                        </p:set>
                                        <p:animEffect transition="in" filter="fade">
                                          <p:cBhvr>
                                            <p:cTn id="109" dur="1000"/>
                                            <p:tgtEl>
                                              <p:spTgt spid="30"/>
                                            </p:tgtEl>
                                          </p:cBhvr>
                                        </p:animEffect>
                                      </p:childTnLst>
                                    </p:cTn>
                                  </p:par>
                                  <p:par>
                                    <p:cTn id="110" presetID="63" presetClass="path" presetSubtype="0" decel="100000" fill="hold" grpId="1" nodeType="withEffect">
                                      <p:stCondLst>
                                        <p:cond delay="2750"/>
                                      </p:stCondLst>
                                      <p:childTnLst>
                                        <p:animMotion origin="layout" path="M -3.33333E-6 -3.7037E-7 L 0.09037 -3.7037E-7 " pathEditMode="relative" rAng="0" ptsTypes="AA">
                                          <p:cBhvr>
                                            <p:cTn id="111" dur="1500" spd="-100000" fill="hold"/>
                                            <p:tgtEl>
                                              <p:spTgt spid="30"/>
                                            </p:tgtEl>
                                            <p:attrNameLst>
                                              <p:attrName>ppt_x</p:attrName>
                                              <p:attrName>ppt_y</p:attrName>
                                            </p:attrNameLst>
                                          </p:cBhvr>
                                          <p:rCtr x="4518"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91" grpId="0"/>
          <p:bldP spid="91" grpId="1"/>
          <p:bldP spid="92" grpId="0"/>
          <p:bldP spid="92" grpId="1"/>
          <p:bldP spid="13" grpId="0" animBg="1"/>
          <p:bldP spid="13" grpId="1" animBg="1"/>
          <p:bldP spid="15" grpId="0"/>
          <p:bldP spid="15" grpId="1"/>
          <p:bldP spid="17" grpId="0"/>
          <p:bldP spid="17" grpId="1"/>
          <p:bldP spid="19" grpId="0" animBg="1"/>
          <p:bldP spid="19" grpId="1" animBg="1"/>
          <p:bldP spid="21" grpId="0"/>
          <p:bldP spid="21" grpId="1"/>
          <p:bldP spid="22" grpId="0"/>
          <p:bldP spid="22" grpId="1"/>
          <p:bldP spid="24" grpId="0" animBg="1"/>
          <p:bldP spid="24" grpId="1" animBg="1"/>
          <p:bldP spid="25" grpId="0"/>
          <p:bldP spid="25" grpId="1"/>
          <p:bldP spid="26" grpId="0"/>
          <p:bldP spid="26" grpId="1"/>
          <p:bldP spid="28" grpId="0" animBg="1"/>
          <p:bldP spid="28" grpId="1" animBg="1"/>
          <p:bldP spid="29" grpId="0"/>
          <p:bldP spid="29" grpId="1"/>
          <p:bldP spid="30" grpId="0"/>
          <p:bldP spid="30" grpId="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矩形 60"/>
          <p:cNvSpPr/>
          <p:nvPr/>
        </p:nvSpPr>
        <p:spPr>
          <a:xfrm>
            <a:off x="0" y="2070008"/>
            <a:ext cx="12192000" cy="2228119"/>
          </a:xfrm>
          <a:prstGeom prst="rect">
            <a:avLst/>
          </a:prstGeom>
          <a:gradFill flip="none" rotWithShape="1">
            <a:gsLst>
              <a:gs pos="0">
                <a:schemeClr val="bg1"/>
              </a:gs>
              <a:gs pos="60000">
                <a:schemeClr val="bg2"/>
              </a:gs>
              <a:gs pos="100000">
                <a:schemeClr val="bg1">
                  <a:lumMod val="85000"/>
                </a:schemeClr>
              </a:gs>
            </a:gsLst>
            <a:lin ang="5400000" scaled="1"/>
            <a:tileRect/>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pPr>
            <a:endParaRPr lang="zh-CN" altLang="en-US" sz="7200" kern="0">
              <a:solidFill>
                <a:schemeClr val="tx1">
                  <a:lumMod val="65000"/>
                  <a:lumOff val="35000"/>
                </a:schemeClr>
              </a:solidFill>
              <a:latin typeface="Century Gothic" panose="020B0502020202020204" pitchFamily="34" charset="0"/>
              <a:cs typeface="+mn-ea"/>
            </a:endParaRPr>
          </a:p>
        </p:txBody>
      </p:sp>
      <p:sp>
        <p:nvSpPr>
          <p:cNvPr id="10" name="标题 9"/>
          <p:cNvSpPr>
            <a:spLocks noGrp="1"/>
          </p:cNvSpPr>
          <p:nvPr>
            <p:ph type="title"/>
          </p:nvPr>
        </p:nvSpPr>
        <p:spPr/>
        <p:txBody>
          <a:bodyPr/>
          <a:lstStyle/>
          <a:p>
            <a:r>
              <a:rPr lang="zh-CN" altLang="en-US"/>
              <a:t>制定工作思路并逐步实施</a:t>
            </a:r>
          </a:p>
        </p:txBody>
      </p:sp>
      <p:sp>
        <p:nvSpPr>
          <p:cNvPr id="2" name="文本占位符 1"/>
          <p:cNvSpPr>
            <a:spLocks noGrp="1"/>
          </p:cNvSpPr>
          <p:nvPr>
            <p:ph type="body" sz="quarter" idx="13"/>
          </p:nvPr>
        </p:nvSpPr>
        <p:spPr/>
        <p:txBody>
          <a:bodyPr/>
          <a:lstStyle/>
          <a:p>
            <a:r>
              <a:rPr lang="en-US" altLang="zh-CN">
                <a:latin typeface="+mn-lt"/>
                <a:cs typeface="+mn-ea"/>
                <a:sym typeface="+mn-lt"/>
              </a:rPr>
              <a:t>Please add your text content here or copy your text</a:t>
            </a:r>
          </a:p>
        </p:txBody>
      </p:sp>
      <p:sp>
        <p:nvSpPr>
          <p:cNvPr id="25" name="矩形 24"/>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707931" y="4700950"/>
            <a:ext cx="10867298" cy="609398"/>
          </a:xfrm>
          <a:prstGeom prst="rect">
            <a:avLst/>
          </a:prstGeom>
          <a:noFill/>
        </p:spPr>
        <p:txBody>
          <a:bodyPr wrap="square" rtlCol="0">
            <a:spAutoFit/>
          </a:bodyPr>
          <a:lstStyle/>
          <a:p>
            <a:pPr>
              <a:lnSpc>
                <a:spcPct val="120000"/>
              </a:lnSpc>
            </a:pPr>
            <a:r>
              <a:rPr lang="zh-CN" altLang="en-US" sz="1400" spc="100" dirty="0" smtClean="0">
                <a:solidFill>
                  <a:prstClr val="black">
                    <a:lumMod val="50000"/>
                    <a:lumOff val="50000"/>
                  </a:prstClr>
                </a:solidFill>
                <a:latin typeface="方正正纤黑简体" panose="02000000000000000000" pitchFamily="2" charset="-122"/>
                <a:ea typeface="方正正纤黑简体" panose="02000000000000000000" pitchFamily="2" charset="-122"/>
              </a:rPr>
              <a:t>包图网有</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中国最大的原创</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素材站，有中国最强的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制作团队，有人人都能快速提升的</a:t>
            </a:r>
            <a:r>
              <a:rPr lang="en-US" altLang="zh-CN"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PPT</a:t>
            </a:r>
            <a:r>
              <a:rPr lang="zh-CN" altLang="en-US" sz="1400" spc="100" dirty="0">
                <a:solidFill>
                  <a:prstClr val="black">
                    <a:lumMod val="50000"/>
                    <a:lumOff val="50000"/>
                  </a:prstClr>
                </a:solidFill>
                <a:latin typeface="方正正纤黑简体" panose="02000000000000000000" pitchFamily="2" charset="-122"/>
                <a:ea typeface="方正正纤黑简体" panose="02000000000000000000" pitchFamily="2" charset="-122"/>
              </a:rPr>
              <a:t>培训。清晰、美观、创意、有效、超值、保密，是他们为数百家客户带来意想不到的价值</a:t>
            </a:r>
          </a:p>
        </p:txBody>
      </p:sp>
      <p:sp>
        <p:nvSpPr>
          <p:cNvPr id="30" name="立方体 29"/>
          <p:cNvSpPr/>
          <p:nvPr/>
        </p:nvSpPr>
        <p:spPr>
          <a:xfrm>
            <a:off x="1616077" y="2477965"/>
            <a:ext cx="1447800" cy="14478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31" name="立方体 30"/>
          <p:cNvSpPr/>
          <p:nvPr/>
        </p:nvSpPr>
        <p:spPr>
          <a:xfrm>
            <a:off x="4111627" y="2477965"/>
            <a:ext cx="1447800" cy="14478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32" name="立方体 31"/>
          <p:cNvSpPr/>
          <p:nvPr/>
        </p:nvSpPr>
        <p:spPr>
          <a:xfrm>
            <a:off x="6607177" y="2477965"/>
            <a:ext cx="1447800" cy="14478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39" name="立方体 38"/>
          <p:cNvSpPr/>
          <p:nvPr/>
        </p:nvSpPr>
        <p:spPr>
          <a:xfrm>
            <a:off x="9102727" y="2477965"/>
            <a:ext cx="1447800" cy="14478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43" name="加号 42"/>
          <p:cNvSpPr/>
          <p:nvPr/>
        </p:nvSpPr>
        <p:spPr>
          <a:xfrm>
            <a:off x="3199012" y="3163257"/>
            <a:ext cx="341873" cy="341873"/>
          </a:xfrm>
          <a:prstGeom prst="mathPlu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加号 43"/>
          <p:cNvSpPr/>
          <p:nvPr/>
        </p:nvSpPr>
        <p:spPr>
          <a:xfrm>
            <a:off x="5690213" y="3163257"/>
            <a:ext cx="341873" cy="341873"/>
          </a:xfrm>
          <a:prstGeom prst="mathPlus">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于号 9"/>
          <p:cNvSpPr/>
          <p:nvPr/>
        </p:nvSpPr>
        <p:spPr>
          <a:xfrm>
            <a:off x="8200349" y="3173494"/>
            <a:ext cx="321398" cy="321398"/>
          </a:xfrm>
          <a:prstGeom prst="mathEqual">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46" name="组合 45"/>
          <p:cNvGrpSpPr/>
          <p:nvPr/>
        </p:nvGrpSpPr>
        <p:grpSpPr>
          <a:xfrm>
            <a:off x="1873049" y="3070451"/>
            <a:ext cx="524005" cy="526754"/>
            <a:chOff x="6469046" y="3702469"/>
            <a:chExt cx="697452" cy="701109"/>
          </a:xfrm>
          <a:solidFill>
            <a:schemeClr val="bg1"/>
          </a:solidFill>
        </p:grpSpPr>
        <p:sp>
          <p:nvSpPr>
            <p:cNvPr id="47" name="Freeform 5"/>
            <p:cNvSpPr>
              <a:spLocks noEditPoints="1"/>
            </p:cNvSpPr>
            <p:nvPr/>
          </p:nvSpPr>
          <p:spPr bwMode="auto">
            <a:xfrm>
              <a:off x="6469046" y="3702469"/>
              <a:ext cx="613698" cy="603458"/>
            </a:xfrm>
            <a:custGeom>
              <a:avLst/>
              <a:gdLst>
                <a:gd name="T0" fmla="*/ 54 w 710"/>
                <a:gd name="T1" fmla="*/ 87 h 698"/>
                <a:gd name="T2" fmla="*/ 114 w 710"/>
                <a:gd name="T3" fmla="*/ 87 h 698"/>
                <a:gd name="T4" fmla="*/ 114 w 710"/>
                <a:gd name="T5" fmla="*/ 33 h 698"/>
                <a:gd name="T6" fmla="*/ 146 w 710"/>
                <a:gd name="T7" fmla="*/ 1 h 698"/>
                <a:gd name="T8" fmla="*/ 178 w 710"/>
                <a:gd name="T9" fmla="*/ 33 h 698"/>
                <a:gd name="T10" fmla="*/ 178 w 710"/>
                <a:gd name="T11" fmla="*/ 169 h 698"/>
                <a:gd name="T12" fmla="*/ 146 w 710"/>
                <a:gd name="T13" fmla="*/ 201 h 698"/>
                <a:gd name="T14" fmla="*/ 114 w 710"/>
                <a:gd name="T15" fmla="*/ 169 h 698"/>
                <a:gd name="T16" fmla="*/ 114 w 710"/>
                <a:gd name="T17" fmla="*/ 144 h 698"/>
                <a:gd name="T18" fmla="*/ 57 w 710"/>
                <a:gd name="T19" fmla="*/ 144 h 698"/>
                <a:gd name="T20" fmla="*/ 57 w 710"/>
                <a:gd name="T21" fmla="*/ 262 h 698"/>
                <a:gd name="T22" fmla="*/ 653 w 710"/>
                <a:gd name="T23" fmla="*/ 262 h 698"/>
                <a:gd name="T24" fmla="*/ 653 w 710"/>
                <a:gd name="T25" fmla="*/ 144 h 698"/>
                <a:gd name="T26" fmla="*/ 591 w 710"/>
                <a:gd name="T27" fmla="*/ 144 h 698"/>
                <a:gd name="T28" fmla="*/ 591 w 710"/>
                <a:gd name="T29" fmla="*/ 87 h 698"/>
                <a:gd name="T30" fmla="*/ 656 w 710"/>
                <a:gd name="T31" fmla="*/ 87 h 698"/>
                <a:gd name="T32" fmla="*/ 710 w 710"/>
                <a:gd name="T33" fmla="*/ 141 h 698"/>
                <a:gd name="T34" fmla="*/ 710 w 710"/>
                <a:gd name="T35" fmla="*/ 412 h 698"/>
                <a:gd name="T36" fmla="*/ 653 w 710"/>
                <a:gd name="T37" fmla="*/ 393 h 698"/>
                <a:gd name="T38" fmla="*/ 653 w 710"/>
                <a:gd name="T39" fmla="*/ 300 h 698"/>
                <a:gd name="T40" fmla="*/ 57 w 710"/>
                <a:gd name="T41" fmla="*/ 300 h 698"/>
                <a:gd name="T42" fmla="*/ 57 w 710"/>
                <a:gd name="T43" fmla="*/ 641 h 698"/>
                <a:gd name="T44" fmla="*/ 386 w 710"/>
                <a:gd name="T45" fmla="*/ 641 h 698"/>
                <a:gd name="T46" fmla="*/ 401 w 710"/>
                <a:gd name="T47" fmla="*/ 698 h 698"/>
                <a:gd name="T48" fmla="*/ 54 w 710"/>
                <a:gd name="T49" fmla="*/ 698 h 698"/>
                <a:gd name="T50" fmla="*/ 16 w 710"/>
                <a:gd name="T51" fmla="*/ 682 h 698"/>
                <a:gd name="T52" fmla="*/ 0 w 710"/>
                <a:gd name="T53" fmla="*/ 644 h 698"/>
                <a:gd name="T54" fmla="*/ 0 w 710"/>
                <a:gd name="T55" fmla="*/ 141 h 698"/>
                <a:gd name="T56" fmla="*/ 54 w 710"/>
                <a:gd name="T57" fmla="*/ 87 h 698"/>
                <a:gd name="T58" fmla="*/ 365 w 710"/>
                <a:gd name="T59" fmla="*/ 169 h 698"/>
                <a:gd name="T60" fmla="*/ 334 w 710"/>
                <a:gd name="T61" fmla="*/ 201 h 698"/>
                <a:gd name="T62" fmla="*/ 302 w 710"/>
                <a:gd name="T63" fmla="*/ 169 h 698"/>
                <a:gd name="T64" fmla="*/ 302 w 710"/>
                <a:gd name="T65" fmla="*/ 144 h 698"/>
                <a:gd name="T66" fmla="*/ 216 w 710"/>
                <a:gd name="T67" fmla="*/ 144 h 698"/>
                <a:gd name="T68" fmla="*/ 216 w 710"/>
                <a:gd name="T69" fmla="*/ 87 h 698"/>
                <a:gd name="T70" fmla="*/ 302 w 710"/>
                <a:gd name="T71" fmla="*/ 87 h 698"/>
                <a:gd name="T72" fmla="*/ 302 w 710"/>
                <a:gd name="T73" fmla="*/ 32 h 698"/>
                <a:gd name="T74" fmla="*/ 334 w 710"/>
                <a:gd name="T75" fmla="*/ 0 h 698"/>
                <a:gd name="T76" fmla="*/ 365 w 710"/>
                <a:gd name="T77" fmla="*/ 32 h 698"/>
                <a:gd name="T78" fmla="*/ 365 w 710"/>
                <a:gd name="T79" fmla="*/ 169 h 698"/>
                <a:gd name="T80" fmla="*/ 553 w 710"/>
                <a:gd name="T81" fmla="*/ 169 h 698"/>
                <a:gd name="T82" fmla="*/ 521 w 710"/>
                <a:gd name="T83" fmla="*/ 201 h 698"/>
                <a:gd name="T84" fmla="*/ 489 w 710"/>
                <a:gd name="T85" fmla="*/ 169 h 698"/>
                <a:gd name="T86" fmla="*/ 489 w 710"/>
                <a:gd name="T87" fmla="*/ 144 h 698"/>
                <a:gd name="T88" fmla="*/ 403 w 710"/>
                <a:gd name="T89" fmla="*/ 144 h 698"/>
                <a:gd name="T90" fmla="*/ 403 w 710"/>
                <a:gd name="T91" fmla="*/ 87 h 698"/>
                <a:gd name="T92" fmla="*/ 489 w 710"/>
                <a:gd name="T93" fmla="*/ 87 h 698"/>
                <a:gd name="T94" fmla="*/ 489 w 710"/>
                <a:gd name="T95" fmla="*/ 33 h 698"/>
                <a:gd name="T96" fmla="*/ 521 w 710"/>
                <a:gd name="T97" fmla="*/ 1 h 698"/>
                <a:gd name="T98" fmla="*/ 553 w 710"/>
                <a:gd name="T99" fmla="*/ 33 h 698"/>
                <a:gd name="T100" fmla="*/ 553 w 710"/>
                <a:gd name="T101" fmla="*/ 169 h 6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10" h="698">
                  <a:moveTo>
                    <a:pt x="54" y="87"/>
                  </a:moveTo>
                  <a:cubicBezTo>
                    <a:pt x="114" y="87"/>
                    <a:pt x="114" y="87"/>
                    <a:pt x="114" y="87"/>
                  </a:cubicBezTo>
                  <a:cubicBezTo>
                    <a:pt x="114" y="33"/>
                    <a:pt x="114" y="33"/>
                    <a:pt x="114" y="33"/>
                  </a:cubicBezTo>
                  <a:cubicBezTo>
                    <a:pt x="114" y="15"/>
                    <a:pt x="128" y="1"/>
                    <a:pt x="146" y="1"/>
                  </a:cubicBezTo>
                  <a:cubicBezTo>
                    <a:pt x="164" y="1"/>
                    <a:pt x="178" y="15"/>
                    <a:pt x="178" y="33"/>
                  </a:cubicBezTo>
                  <a:cubicBezTo>
                    <a:pt x="178" y="169"/>
                    <a:pt x="178" y="169"/>
                    <a:pt x="178" y="169"/>
                  </a:cubicBezTo>
                  <a:cubicBezTo>
                    <a:pt x="178" y="187"/>
                    <a:pt x="164" y="201"/>
                    <a:pt x="146" y="201"/>
                  </a:cubicBezTo>
                  <a:cubicBezTo>
                    <a:pt x="128" y="201"/>
                    <a:pt x="114" y="187"/>
                    <a:pt x="114" y="169"/>
                  </a:cubicBezTo>
                  <a:cubicBezTo>
                    <a:pt x="114" y="144"/>
                    <a:pt x="114" y="144"/>
                    <a:pt x="114" y="144"/>
                  </a:cubicBezTo>
                  <a:cubicBezTo>
                    <a:pt x="57" y="144"/>
                    <a:pt x="57" y="144"/>
                    <a:pt x="57" y="144"/>
                  </a:cubicBezTo>
                  <a:cubicBezTo>
                    <a:pt x="57" y="262"/>
                    <a:pt x="57" y="262"/>
                    <a:pt x="57" y="262"/>
                  </a:cubicBezTo>
                  <a:cubicBezTo>
                    <a:pt x="653" y="262"/>
                    <a:pt x="653" y="262"/>
                    <a:pt x="653" y="262"/>
                  </a:cubicBezTo>
                  <a:cubicBezTo>
                    <a:pt x="653" y="144"/>
                    <a:pt x="653" y="144"/>
                    <a:pt x="653" y="144"/>
                  </a:cubicBezTo>
                  <a:cubicBezTo>
                    <a:pt x="591" y="144"/>
                    <a:pt x="591" y="144"/>
                    <a:pt x="591" y="144"/>
                  </a:cubicBezTo>
                  <a:cubicBezTo>
                    <a:pt x="591" y="87"/>
                    <a:pt x="591" y="87"/>
                    <a:pt x="591" y="87"/>
                  </a:cubicBezTo>
                  <a:cubicBezTo>
                    <a:pt x="656" y="87"/>
                    <a:pt x="656" y="87"/>
                    <a:pt x="656" y="87"/>
                  </a:cubicBezTo>
                  <a:cubicBezTo>
                    <a:pt x="686" y="87"/>
                    <a:pt x="710" y="111"/>
                    <a:pt x="710" y="141"/>
                  </a:cubicBezTo>
                  <a:cubicBezTo>
                    <a:pt x="710" y="412"/>
                    <a:pt x="710" y="412"/>
                    <a:pt x="710" y="412"/>
                  </a:cubicBezTo>
                  <a:cubicBezTo>
                    <a:pt x="692" y="403"/>
                    <a:pt x="673" y="396"/>
                    <a:pt x="653" y="393"/>
                  </a:cubicBezTo>
                  <a:cubicBezTo>
                    <a:pt x="653" y="300"/>
                    <a:pt x="653" y="300"/>
                    <a:pt x="653" y="300"/>
                  </a:cubicBezTo>
                  <a:cubicBezTo>
                    <a:pt x="57" y="300"/>
                    <a:pt x="57" y="300"/>
                    <a:pt x="57" y="300"/>
                  </a:cubicBezTo>
                  <a:cubicBezTo>
                    <a:pt x="57" y="641"/>
                    <a:pt x="57" y="641"/>
                    <a:pt x="57" y="641"/>
                  </a:cubicBezTo>
                  <a:cubicBezTo>
                    <a:pt x="386" y="641"/>
                    <a:pt x="386" y="641"/>
                    <a:pt x="386" y="641"/>
                  </a:cubicBezTo>
                  <a:cubicBezTo>
                    <a:pt x="388" y="661"/>
                    <a:pt x="393" y="680"/>
                    <a:pt x="401" y="698"/>
                  </a:cubicBezTo>
                  <a:cubicBezTo>
                    <a:pt x="54" y="698"/>
                    <a:pt x="54" y="698"/>
                    <a:pt x="54" y="698"/>
                  </a:cubicBezTo>
                  <a:cubicBezTo>
                    <a:pt x="39" y="698"/>
                    <a:pt x="26" y="692"/>
                    <a:pt x="16" y="682"/>
                  </a:cubicBezTo>
                  <a:cubicBezTo>
                    <a:pt x="6" y="673"/>
                    <a:pt x="0" y="659"/>
                    <a:pt x="0" y="644"/>
                  </a:cubicBezTo>
                  <a:cubicBezTo>
                    <a:pt x="0" y="141"/>
                    <a:pt x="0" y="141"/>
                    <a:pt x="0" y="141"/>
                  </a:cubicBezTo>
                  <a:cubicBezTo>
                    <a:pt x="0" y="111"/>
                    <a:pt x="24" y="87"/>
                    <a:pt x="54" y="87"/>
                  </a:cubicBezTo>
                  <a:close/>
                  <a:moveTo>
                    <a:pt x="365" y="169"/>
                  </a:moveTo>
                  <a:cubicBezTo>
                    <a:pt x="365" y="186"/>
                    <a:pt x="351" y="201"/>
                    <a:pt x="334" y="201"/>
                  </a:cubicBezTo>
                  <a:cubicBezTo>
                    <a:pt x="316" y="201"/>
                    <a:pt x="302" y="186"/>
                    <a:pt x="302" y="169"/>
                  </a:cubicBezTo>
                  <a:cubicBezTo>
                    <a:pt x="302" y="144"/>
                    <a:pt x="302" y="144"/>
                    <a:pt x="302" y="144"/>
                  </a:cubicBezTo>
                  <a:cubicBezTo>
                    <a:pt x="216" y="144"/>
                    <a:pt x="216" y="144"/>
                    <a:pt x="216" y="144"/>
                  </a:cubicBezTo>
                  <a:cubicBezTo>
                    <a:pt x="216" y="87"/>
                    <a:pt x="216" y="87"/>
                    <a:pt x="216" y="87"/>
                  </a:cubicBezTo>
                  <a:cubicBezTo>
                    <a:pt x="302" y="87"/>
                    <a:pt x="302" y="87"/>
                    <a:pt x="302" y="87"/>
                  </a:cubicBezTo>
                  <a:cubicBezTo>
                    <a:pt x="302" y="32"/>
                    <a:pt x="302" y="32"/>
                    <a:pt x="302" y="32"/>
                  </a:cubicBezTo>
                  <a:cubicBezTo>
                    <a:pt x="302" y="15"/>
                    <a:pt x="316" y="0"/>
                    <a:pt x="334" y="0"/>
                  </a:cubicBezTo>
                  <a:cubicBezTo>
                    <a:pt x="351" y="0"/>
                    <a:pt x="365" y="15"/>
                    <a:pt x="365" y="32"/>
                  </a:cubicBezTo>
                  <a:cubicBezTo>
                    <a:pt x="365" y="169"/>
                    <a:pt x="365" y="169"/>
                    <a:pt x="365" y="169"/>
                  </a:cubicBezTo>
                  <a:close/>
                  <a:moveTo>
                    <a:pt x="553" y="169"/>
                  </a:moveTo>
                  <a:cubicBezTo>
                    <a:pt x="553" y="187"/>
                    <a:pt x="539" y="201"/>
                    <a:pt x="521" y="201"/>
                  </a:cubicBezTo>
                  <a:cubicBezTo>
                    <a:pt x="503" y="201"/>
                    <a:pt x="489" y="187"/>
                    <a:pt x="489" y="169"/>
                  </a:cubicBezTo>
                  <a:cubicBezTo>
                    <a:pt x="489" y="144"/>
                    <a:pt x="489" y="144"/>
                    <a:pt x="489" y="144"/>
                  </a:cubicBezTo>
                  <a:cubicBezTo>
                    <a:pt x="403" y="144"/>
                    <a:pt x="403" y="144"/>
                    <a:pt x="403" y="144"/>
                  </a:cubicBezTo>
                  <a:cubicBezTo>
                    <a:pt x="403" y="87"/>
                    <a:pt x="403" y="87"/>
                    <a:pt x="403" y="87"/>
                  </a:cubicBezTo>
                  <a:cubicBezTo>
                    <a:pt x="489" y="87"/>
                    <a:pt x="489" y="87"/>
                    <a:pt x="489" y="87"/>
                  </a:cubicBezTo>
                  <a:cubicBezTo>
                    <a:pt x="489" y="33"/>
                    <a:pt x="489" y="33"/>
                    <a:pt x="489" y="33"/>
                  </a:cubicBezTo>
                  <a:cubicBezTo>
                    <a:pt x="489" y="15"/>
                    <a:pt x="503" y="1"/>
                    <a:pt x="521" y="1"/>
                  </a:cubicBezTo>
                  <a:cubicBezTo>
                    <a:pt x="539" y="1"/>
                    <a:pt x="553" y="15"/>
                    <a:pt x="553" y="33"/>
                  </a:cubicBezTo>
                  <a:cubicBezTo>
                    <a:pt x="553" y="169"/>
                    <a:pt x="553" y="169"/>
                    <a:pt x="55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6"/>
            <p:cNvSpPr>
              <a:spLocks noEditPoints="1"/>
            </p:cNvSpPr>
            <p:nvPr/>
          </p:nvSpPr>
          <p:spPr bwMode="auto">
            <a:xfrm>
              <a:off x="6595224" y="4032725"/>
              <a:ext cx="362075" cy="153973"/>
            </a:xfrm>
            <a:custGeom>
              <a:avLst/>
              <a:gdLst>
                <a:gd name="T0" fmla="*/ 17 w 419"/>
                <a:gd name="T1" fmla="*/ 0 h 178"/>
                <a:gd name="T2" fmla="*/ 84 w 419"/>
                <a:gd name="T3" fmla="*/ 0 h 178"/>
                <a:gd name="T4" fmla="*/ 102 w 419"/>
                <a:gd name="T5" fmla="*/ 18 h 178"/>
                <a:gd name="T6" fmla="*/ 102 w 419"/>
                <a:gd name="T7" fmla="*/ 46 h 178"/>
                <a:gd name="T8" fmla="*/ 84 w 419"/>
                <a:gd name="T9" fmla="*/ 64 h 178"/>
                <a:gd name="T10" fmla="*/ 17 w 419"/>
                <a:gd name="T11" fmla="*/ 64 h 178"/>
                <a:gd name="T12" fmla="*/ 0 w 419"/>
                <a:gd name="T13" fmla="*/ 46 h 178"/>
                <a:gd name="T14" fmla="*/ 0 w 419"/>
                <a:gd name="T15" fmla="*/ 18 h 178"/>
                <a:gd name="T16" fmla="*/ 17 w 419"/>
                <a:gd name="T17" fmla="*/ 0 h 178"/>
                <a:gd name="T18" fmla="*/ 175 w 419"/>
                <a:gd name="T19" fmla="*/ 115 h 178"/>
                <a:gd name="T20" fmla="*/ 245 w 419"/>
                <a:gd name="T21" fmla="*/ 115 h 178"/>
                <a:gd name="T22" fmla="*/ 261 w 419"/>
                <a:gd name="T23" fmla="*/ 131 h 178"/>
                <a:gd name="T24" fmla="*/ 261 w 419"/>
                <a:gd name="T25" fmla="*/ 134 h 178"/>
                <a:gd name="T26" fmla="*/ 245 w 419"/>
                <a:gd name="T27" fmla="*/ 178 h 178"/>
                <a:gd name="T28" fmla="*/ 245 w 419"/>
                <a:gd name="T29" fmla="*/ 178 h 178"/>
                <a:gd name="T30" fmla="*/ 175 w 419"/>
                <a:gd name="T31" fmla="*/ 178 h 178"/>
                <a:gd name="T32" fmla="*/ 159 w 419"/>
                <a:gd name="T33" fmla="*/ 162 h 178"/>
                <a:gd name="T34" fmla="*/ 159 w 419"/>
                <a:gd name="T35" fmla="*/ 131 h 178"/>
                <a:gd name="T36" fmla="*/ 175 w 419"/>
                <a:gd name="T37" fmla="*/ 115 h 178"/>
                <a:gd name="T38" fmla="*/ 16 w 419"/>
                <a:gd name="T39" fmla="*/ 115 h 178"/>
                <a:gd name="T40" fmla="*/ 86 w 419"/>
                <a:gd name="T41" fmla="*/ 115 h 178"/>
                <a:gd name="T42" fmla="*/ 102 w 419"/>
                <a:gd name="T43" fmla="*/ 131 h 178"/>
                <a:gd name="T44" fmla="*/ 102 w 419"/>
                <a:gd name="T45" fmla="*/ 162 h 178"/>
                <a:gd name="T46" fmla="*/ 86 w 419"/>
                <a:gd name="T47" fmla="*/ 178 h 178"/>
                <a:gd name="T48" fmla="*/ 16 w 419"/>
                <a:gd name="T49" fmla="*/ 178 h 178"/>
                <a:gd name="T50" fmla="*/ 0 w 419"/>
                <a:gd name="T51" fmla="*/ 162 h 178"/>
                <a:gd name="T52" fmla="*/ 0 w 419"/>
                <a:gd name="T53" fmla="*/ 131 h 178"/>
                <a:gd name="T54" fmla="*/ 16 w 419"/>
                <a:gd name="T55" fmla="*/ 115 h 178"/>
                <a:gd name="T56" fmla="*/ 334 w 419"/>
                <a:gd name="T57" fmla="*/ 0 h 178"/>
                <a:gd name="T58" fmla="*/ 404 w 419"/>
                <a:gd name="T59" fmla="*/ 0 h 178"/>
                <a:gd name="T60" fmla="*/ 419 w 419"/>
                <a:gd name="T61" fmla="*/ 11 h 178"/>
                <a:gd name="T62" fmla="*/ 321 w 419"/>
                <a:gd name="T63" fmla="*/ 57 h 178"/>
                <a:gd name="T64" fmla="*/ 318 w 419"/>
                <a:gd name="T65" fmla="*/ 48 h 178"/>
                <a:gd name="T66" fmla="*/ 318 w 419"/>
                <a:gd name="T67" fmla="*/ 16 h 178"/>
                <a:gd name="T68" fmla="*/ 334 w 419"/>
                <a:gd name="T69" fmla="*/ 0 h 178"/>
                <a:gd name="T70" fmla="*/ 175 w 419"/>
                <a:gd name="T71" fmla="*/ 0 h 178"/>
                <a:gd name="T72" fmla="*/ 245 w 419"/>
                <a:gd name="T73" fmla="*/ 0 h 178"/>
                <a:gd name="T74" fmla="*/ 261 w 419"/>
                <a:gd name="T75" fmla="*/ 16 h 178"/>
                <a:gd name="T76" fmla="*/ 261 w 419"/>
                <a:gd name="T77" fmla="*/ 48 h 178"/>
                <a:gd name="T78" fmla="*/ 245 w 419"/>
                <a:gd name="T79" fmla="*/ 64 h 178"/>
                <a:gd name="T80" fmla="*/ 175 w 419"/>
                <a:gd name="T81" fmla="*/ 64 h 178"/>
                <a:gd name="T82" fmla="*/ 159 w 419"/>
                <a:gd name="T83" fmla="*/ 48 h 178"/>
                <a:gd name="T84" fmla="*/ 159 w 419"/>
                <a:gd name="T85" fmla="*/ 16 h 178"/>
                <a:gd name="T86" fmla="*/ 175 w 419"/>
                <a:gd name="T87" fmla="*/ 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9" h="178">
                  <a:moveTo>
                    <a:pt x="17" y="0"/>
                  </a:moveTo>
                  <a:cubicBezTo>
                    <a:pt x="84" y="0"/>
                    <a:pt x="84" y="0"/>
                    <a:pt x="84" y="0"/>
                  </a:cubicBezTo>
                  <a:cubicBezTo>
                    <a:pt x="94" y="0"/>
                    <a:pt x="102" y="8"/>
                    <a:pt x="102" y="18"/>
                  </a:cubicBezTo>
                  <a:cubicBezTo>
                    <a:pt x="102" y="46"/>
                    <a:pt x="102" y="46"/>
                    <a:pt x="102" y="46"/>
                  </a:cubicBezTo>
                  <a:cubicBezTo>
                    <a:pt x="102" y="56"/>
                    <a:pt x="94" y="64"/>
                    <a:pt x="84" y="64"/>
                  </a:cubicBezTo>
                  <a:cubicBezTo>
                    <a:pt x="17" y="64"/>
                    <a:pt x="17" y="64"/>
                    <a:pt x="17" y="64"/>
                  </a:cubicBezTo>
                  <a:cubicBezTo>
                    <a:pt x="8" y="64"/>
                    <a:pt x="0" y="56"/>
                    <a:pt x="0" y="46"/>
                  </a:cubicBezTo>
                  <a:cubicBezTo>
                    <a:pt x="0" y="18"/>
                    <a:pt x="0" y="18"/>
                    <a:pt x="0" y="18"/>
                  </a:cubicBezTo>
                  <a:cubicBezTo>
                    <a:pt x="0" y="8"/>
                    <a:pt x="8" y="0"/>
                    <a:pt x="17" y="0"/>
                  </a:cubicBezTo>
                  <a:close/>
                  <a:moveTo>
                    <a:pt x="175" y="115"/>
                  </a:moveTo>
                  <a:cubicBezTo>
                    <a:pt x="245" y="115"/>
                    <a:pt x="245" y="115"/>
                    <a:pt x="245" y="115"/>
                  </a:cubicBezTo>
                  <a:cubicBezTo>
                    <a:pt x="253" y="115"/>
                    <a:pt x="261" y="122"/>
                    <a:pt x="261" y="131"/>
                  </a:cubicBezTo>
                  <a:cubicBezTo>
                    <a:pt x="261" y="134"/>
                    <a:pt x="261" y="134"/>
                    <a:pt x="261" y="134"/>
                  </a:cubicBezTo>
                  <a:cubicBezTo>
                    <a:pt x="254" y="148"/>
                    <a:pt x="249" y="163"/>
                    <a:pt x="245" y="178"/>
                  </a:cubicBezTo>
                  <a:cubicBezTo>
                    <a:pt x="245" y="178"/>
                    <a:pt x="245" y="178"/>
                    <a:pt x="245" y="178"/>
                  </a:cubicBezTo>
                  <a:cubicBezTo>
                    <a:pt x="175" y="178"/>
                    <a:pt x="175" y="178"/>
                    <a:pt x="175" y="178"/>
                  </a:cubicBezTo>
                  <a:cubicBezTo>
                    <a:pt x="166" y="178"/>
                    <a:pt x="159" y="171"/>
                    <a:pt x="159" y="162"/>
                  </a:cubicBezTo>
                  <a:cubicBezTo>
                    <a:pt x="159" y="131"/>
                    <a:pt x="159" y="131"/>
                    <a:pt x="159" y="131"/>
                  </a:cubicBezTo>
                  <a:cubicBezTo>
                    <a:pt x="159" y="122"/>
                    <a:pt x="166" y="115"/>
                    <a:pt x="175" y="115"/>
                  </a:cubicBezTo>
                  <a:close/>
                  <a:moveTo>
                    <a:pt x="16" y="115"/>
                  </a:moveTo>
                  <a:cubicBezTo>
                    <a:pt x="86" y="115"/>
                    <a:pt x="86" y="115"/>
                    <a:pt x="86" y="115"/>
                  </a:cubicBezTo>
                  <a:cubicBezTo>
                    <a:pt x="95" y="115"/>
                    <a:pt x="102" y="122"/>
                    <a:pt x="102" y="131"/>
                  </a:cubicBezTo>
                  <a:cubicBezTo>
                    <a:pt x="102" y="162"/>
                    <a:pt x="102" y="162"/>
                    <a:pt x="102" y="162"/>
                  </a:cubicBezTo>
                  <a:cubicBezTo>
                    <a:pt x="102" y="171"/>
                    <a:pt x="95" y="178"/>
                    <a:pt x="86" y="178"/>
                  </a:cubicBezTo>
                  <a:cubicBezTo>
                    <a:pt x="16" y="178"/>
                    <a:pt x="16" y="178"/>
                    <a:pt x="16" y="178"/>
                  </a:cubicBezTo>
                  <a:cubicBezTo>
                    <a:pt x="7" y="178"/>
                    <a:pt x="0" y="171"/>
                    <a:pt x="0" y="162"/>
                  </a:cubicBezTo>
                  <a:cubicBezTo>
                    <a:pt x="0" y="131"/>
                    <a:pt x="0" y="131"/>
                    <a:pt x="0" y="131"/>
                  </a:cubicBezTo>
                  <a:cubicBezTo>
                    <a:pt x="0" y="122"/>
                    <a:pt x="7" y="115"/>
                    <a:pt x="16" y="115"/>
                  </a:cubicBezTo>
                  <a:close/>
                  <a:moveTo>
                    <a:pt x="334" y="0"/>
                  </a:moveTo>
                  <a:cubicBezTo>
                    <a:pt x="404" y="0"/>
                    <a:pt x="404" y="0"/>
                    <a:pt x="404" y="0"/>
                  </a:cubicBezTo>
                  <a:cubicBezTo>
                    <a:pt x="411" y="0"/>
                    <a:pt x="417" y="5"/>
                    <a:pt x="419" y="11"/>
                  </a:cubicBezTo>
                  <a:cubicBezTo>
                    <a:pt x="383" y="18"/>
                    <a:pt x="349" y="34"/>
                    <a:pt x="321" y="57"/>
                  </a:cubicBezTo>
                  <a:cubicBezTo>
                    <a:pt x="319" y="55"/>
                    <a:pt x="318" y="51"/>
                    <a:pt x="318" y="48"/>
                  </a:cubicBezTo>
                  <a:cubicBezTo>
                    <a:pt x="318" y="16"/>
                    <a:pt x="318" y="16"/>
                    <a:pt x="318" y="16"/>
                  </a:cubicBezTo>
                  <a:cubicBezTo>
                    <a:pt x="318" y="7"/>
                    <a:pt x="325" y="0"/>
                    <a:pt x="334" y="0"/>
                  </a:cubicBezTo>
                  <a:close/>
                  <a:moveTo>
                    <a:pt x="175" y="0"/>
                  </a:moveTo>
                  <a:cubicBezTo>
                    <a:pt x="245" y="0"/>
                    <a:pt x="245" y="0"/>
                    <a:pt x="245" y="0"/>
                  </a:cubicBezTo>
                  <a:cubicBezTo>
                    <a:pt x="253" y="0"/>
                    <a:pt x="261" y="7"/>
                    <a:pt x="261" y="16"/>
                  </a:cubicBezTo>
                  <a:cubicBezTo>
                    <a:pt x="261" y="48"/>
                    <a:pt x="261" y="48"/>
                    <a:pt x="261" y="48"/>
                  </a:cubicBezTo>
                  <a:cubicBezTo>
                    <a:pt x="261" y="57"/>
                    <a:pt x="253" y="64"/>
                    <a:pt x="245" y="64"/>
                  </a:cubicBezTo>
                  <a:cubicBezTo>
                    <a:pt x="175" y="64"/>
                    <a:pt x="175" y="64"/>
                    <a:pt x="175" y="64"/>
                  </a:cubicBezTo>
                  <a:cubicBezTo>
                    <a:pt x="166" y="64"/>
                    <a:pt x="159" y="57"/>
                    <a:pt x="159" y="48"/>
                  </a:cubicBezTo>
                  <a:cubicBezTo>
                    <a:pt x="159" y="16"/>
                    <a:pt x="159" y="16"/>
                    <a:pt x="159" y="16"/>
                  </a:cubicBezTo>
                  <a:cubicBezTo>
                    <a:pt x="159" y="7"/>
                    <a:pt x="166" y="0"/>
                    <a:pt x="17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7"/>
            <p:cNvSpPr>
              <a:spLocks noEditPoints="1"/>
            </p:cNvSpPr>
            <p:nvPr/>
          </p:nvSpPr>
          <p:spPr bwMode="auto">
            <a:xfrm>
              <a:off x="6826001" y="4063081"/>
              <a:ext cx="340497" cy="340497"/>
            </a:xfrm>
            <a:custGeom>
              <a:avLst/>
              <a:gdLst>
                <a:gd name="T0" fmla="*/ 197 w 394"/>
                <a:gd name="T1" fmla="*/ 57 h 394"/>
                <a:gd name="T2" fmla="*/ 98 w 394"/>
                <a:gd name="T3" fmla="*/ 98 h 394"/>
                <a:gd name="T4" fmla="*/ 57 w 394"/>
                <a:gd name="T5" fmla="*/ 197 h 394"/>
                <a:gd name="T6" fmla="*/ 98 w 394"/>
                <a:gd name="T7" fmla="*/ 296 h 394"/>
                <a:gd name="T8" fmla="*/ 197 w 394"/>
                <a:gd name="T9" fmla="*/ 337 h 394"/>
                <a:gd name="T10" fmla="*/ 296 w 394"/>
                <a:gd name="T11" fmla="*/ 296 h 394"/>
                <a:gd name="T12" fmla="*/ 337 w 394"/>
                <a:gd name="T13" fmla="*/ 197 h 394"/>
                <a:gd name="T14" fmla="*/ 296 w 394"/>
                <a:gd name="T15" fmla="*/ 98 h 394"/>
                <a:gd name="T16" fmla="*/ 197 w 394"/>
                <a:gd name="T17" fmla="*/ 57 h 394"/>
                <a:gd name="T18" fmla="*/ 58 w 394"/>
                <a:gd name="T19" fmla="*/ 58 h 394"/>
                <a:gd name="T20" fmla="*/ 197 w 394"/>
                <a:gd name="T21" fmla="*/ 0 h 394"/>
                <a:gd name="T22" fmla="*/ 336 w 394"/>
                <a:gd name="T23" fmla="*/ 58 h 394"/>
                <a:gd name="T24" fmla="*/ 394 w 394"/>
                <a:gd name="T25" fmla="*/ 197 h 394"/>
                <a:gd name="T26" fmla="*/ 336 w 394"/>
                <a:gd name="T27" fmla="*/ 336 h 394"/>
                <a:gd name="T28" fmla="*/ 197 w 394"/>
                <a:gd name="T29" fmla="*/ 394 h 394"/>
                <a:gd name="T30" fmla="*/ 58 w 394"/>
                <a:gd name="T31" fmla="*/ 336 h 394"/>
                <a:gd name="T32" fmla="*/ 0 w 394"/>
                <a:gd name="T33" fmla="*/ 197 h 394"/>
                <a:gd name="T34" fmla="*/ 58 w 394"/>
                <a:gd name="T35" fmla="*/ 58 h 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94" h="394">
                  <a:moveTo>
                    <a:pt x="197" y="57"/>
                  </a:moveTo>
                  <a:cubicBezTo>
                    <a:pt x="158" y="57"/>
                    <a:pt x="123" y="73"/>
                    <a:pt x="98" y="98"/>
                  </a:cubicBezTo>
                  <a:cubicBezTo>
                    <a:pt x="73" y="124"/>
                    <a:pt x="57" y="158"/>
                    <a:pt x="57" y="197"/>
                  </a:cubicBezTo>
                  <a:cubicBezTo>
                    <a:pt x="57" y="236"/>
                    <a:pt x="73" y="271"/>
                    <a:pt x="98" y="296"/>
                  </a:cubicBezTo>
                  <a:cubicBezTo>
                    <a:pt x="123" y="321"/>
                    <a:pt x="158" y="337"/>
                    <a:pt x="197" y="337"/>
                  </a:cubicBezTo>
                  <a:cubicBezTo>
                    <a:pt x="236" y="337"/>
                    <a:pt x="270" y="321"/>
                    <a:pt x="296" y="296"/>
                  </a:cubicBezTo>
                  <a:cubicBezTo>
                    <a:pt x="321" y="271"/>
                    <a:pt x="337" y="236"/>
                    <a:pt x="337" y="197"/>
                  </a:cubicBezTo>
                  <a:cubicBezTo>
                    <a:pt x="337" y="158"/>
                    <a:pt x="321" y="124"/>
                    <a:pt x="296" y="98"/>
                  </a:cubicBezTo>
                  <a:cubicBezTo>
                    <a:pt x="270" y="73"/>
                    <a:pt x="236" y="57"/>
                    <a:pt x="197" y="57"/>
                  </a:cubicBezTo>
                  <a:close/>
                  <a:moveTo>
                    <a:pt x="58" y="58"/>
                  </a:moveTo>
                  <a:cubicBezTo>
                    <a:pt x="93" y="22"/>
                    <a:pt x="143" y="0"/>
                    <a:pt x="197" y="0"/>
                  </a:cubicBezTo>
                  <a:cubicBezTo>
                    <a:pt x="251" y="0"/>
                    <a:pt x="301" y="22"/>
                    <a:pt x="336" y="58"/>
                  </a:cubicBezTo>
                  <a:cubicBezTo>
                    <a:pt x="372" y="93"/>
                    <a:pt x="394" y="143"/>
                    <a:pt x="394" y="197"/>
                  </a:cubicBezTo>
                  <a:cubicBezTo>
                    <a:pt x="394" y="252"/>
                    <a:pt x="372" y="301"/>
                    <a:pt x="336" y="336"/>
                  </a:cubicBezTo>
                  <a:cubicBezTo>
                    <a:pt x="301" y="372"/>
                    <a:pt x="251" y="394"/>
                    <a:pt x="197" y="394"/>
                  </a:cubicBezTo>
                  <a:cubicBezTo>
                    <a:pt x="143" y="394"/>
                    <a:pt x="93" y="372"/>
                    <a:pt x="58" y="336"/>
                  </a:cubicBezTo>
                  <a:cubicBezTo>
                    <a:pt x="22" y="301"/>
                    <a:pt x="0" y="252"/>
                    <a:pt x="0" y="197"/>
                  </a:cubicBezTo>
                  <a:cubicBezTo>
                    <a:pt x="0" y="143"/>
                    <a:pt x="22" y="93"/>
                    <a:pt x="58" y="5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8"/>
            <p:cNvSpPr>
              <a:spLocks/>
            </p:cNvSpPr>
            <p:nvPr/>
          </p:nvSpPr>
          <p:spPr bwMode="auto">
            <a:xfrm>
              <a:off x="6923651" y="4160731"/>
              <a:ext cx="99479" cy="100211"/>
            </a:xfrm>
            <a:custGeom>
              <a:avLst/>
              <a:gdLst>
                <a:gd name="T0" fmla="*/ 55 w 115"/>
                <a:gd name="T1" fmla="*/ 83 h 116"/>
                <a:gd name="T2" fmla="*/ 64 w 115"/>
                <a:gd name="T3" fmla="*/ 104 h 116"/>
                <a:gd name="T4" fmla="*/ 104 w 115"/>
                <a:gd name="T5" fmla="*/ 104 h 116"/>
                <a:gd name="T6" fmla="*/ 104 w 115"/>
                <a:gd name="T7" fmla="*/ 64 h 116"/>
                <a:gd name="T8" fmla="*/ 82 w 115"/>
                <a:gd name="T9" fmla="*/ 56 h 116"/>
                <a:gd name="T10" fmla="*/ 34 w 115"/>
                <a:gd name="T11" fmla="*/ 8 h 116"/>
                <a:gd name="T12" fmla="*/ 8 w 115"/>
                <a:gd name="T13" fmla="*/ 8 h 116"/>
                <a:gd name="T14" fmla="*/ 8 w 115"/>
                <a:gd name="T15" fmla="*/ 35 h 116"/>
                <a:gd name="T16" fmla="*/ 55 w 115"/>
                <a:gd name="T17" fmla="*/ 83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116">
                  <a:moveTo>
                    <a:pt x="55" y="83"/>
                  </a:moveTo>
                  <a:cubicBezTo>
                    <a:pt x="55" y="90"/>
                    <a:pt x="58" y="98"/>
                    <a:pt x="64" y="104"/>
                  </a:cubicBezTo>
                  <a:cubicBezTo>
                    <a:pt x="75" y="116"/>
                    <a:pt x="93" y="116"/>
                    <a:pt x="104" y="104"/>
                  </a:cubicBezTo>
                  <a:cubicBezTo>
                    <a:pt x="115" y="93"/>
                    <a:pt x="115" y="75"/>
                    <a:pt x="104" y="64"/>
                  </a:cubicBezTo>
                  <a:cubicBezTo>
                    <a:pt x="98" y="58"/>
                    <a:pt x="90" y="55"/>
                    <a:pt x="82" y="56"/>
                  </a:cubicBezTo>
                  <a:cubicBezTo>
                    <a:pt x="34" y="8"/>
                    <a:pt x="34" y="8"/>
                    <a:pt x="34" y="8"/>
                  </a:cubicBezTo>
                  <a:cubicBezTo>
                    <a:pt x="27" y="0"/>
                    <a:pt x="15" y="0"/>
                    <a:pt x="8" y="8"/>
                  </a:cubicBezTo>
                  <a:cubicBezTo>
                    <a:pt x="0" y="15"/>
                    <a:pt x="0" y="27"/>
                    <a:pt x="8" y="35"/>
                  </a:cubicBezTo>
                  <a:cubicBezTo>
                    <a:pt x="55" y="83"/>
                    <a:pt x="55" y="83"/>
                    <a:pt x="5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1" name="组合 50"/>
          <p:cNvGrpSpPr/>
          <p:nvPr/>
        </p:nvGrpSpPr>
        <p:grpSpPr>
          <a:xfrm>
            <a:off x="4358951" y="3069489"/>
            <a:ext cx="530600" cy="528677"/>
            <a:chOff x="3618897" y="2279040"/>
            <a:chExt cx="706229" cy="703668"/>
          </a:xfrm>
          <a:solidFill>
            <a:schemeClr val="bg1"/>
          </a:solidFill>
        </p:grpSpPr>
        <p:sp>
          <p:nvSpPr>
            <p:cNvPr id="52" name="Freeform 9"/>
            <p:cNvSpPr>
              <a:spLocks noEditPoints="1"/>
            </p:cNvSpPr>
            <p:nvPr/>
          </p:nvSpPr>
          <p:spPr bwMode="auto">
            <a:xfrm>
              <a:off x="3713987" y="2279040"/>
              <a:ext cx="516048" cy="703668"/>
            </a:xfrm>
            <a:custGeom>
              <a:avLst/>
              <a:gdLst>
                <a:gd name="T0" fmla="*/ 222 w 597"/>
                <a:gd name="T1" fmla="*/ 575 h 814"/>
                <a:gd name="T2" fmla="*/ 253 w 597"/>
                <a:gd name="T3" fmla="*/ 598 h 814"/>
                <a:gd name="T4" fmla="*/ 344 w 597"/>
                <a:gd name="T5" fmla="*/ 598 h 814"/>
                <a:gd name="T6" fmla="*/ 375 w 597"/>
                <a:gd name="T7" fmla="*/ 575 h 814"/>
                <a:gd name="T8" fmla="*/ 414 w 597"/>
                <a:gd name="T9" fmla="*/ 509 h 814"/>
                <a:gd name="T10" fmla="*/ 539 w 597"/>
                <a:gd name="T11" fmla="*/ 298 h 814"/>
                <a:gd name="T12" fmla="*/ 298 w 597"/>
                <a:gd name="T13" fmla="*/ 57 h 814"/>
                <a:gd name="T14" fmla="*/ 57 w 597"/>
                <a:gd name="T15" fmla="*/ 298 h 814"/>
                <a:gd name="T16" fmla="*/ 183 w 597"/>
                <a:gd name="T17" fmla="*/ 509 h 814"/>
                <a:gd name="T18" fmla="*/ 222 w 597"/>
                <a:gd name="T19" fmla="*/ 575 h 814"/>
                <a:gd name="T20" fmla="*/ 354 w 597"/>
                <a:gd name="T21" fmla="*/ 782 h 814"/>
                <a:gd name="T22" fmla="*/ 314 w 597"/>
                <a:gd name="T23" fmla="*/ 814 h 814"/>
                <a:gd name="T24" fmla="*/ 282 w 597"/>
                <a:gd name="T25" fmla="*/ 814 h 814"/>
                <a:gd name="T26" fmla="*/ 242 w 597"/>
                <a:gd name="T27" fmla="*/ 782 h 814"/>
                <a:gd name="T28" fmla="*/ 226 w 597"/>
                <a:gd name="T29" fmla="*/ 782 h 814"/>
                <a:gd name="T30" fmla="*/ 165 w 597"/>
                <a:gd name="T31" fmla="*/ 722 h 814"/>
                <a:gd name="T32" fmla="*/ 165 w 597"/>
                <a:gd name="T33" fmla="*/ 576 h 814"/>
                <a:gd name="T34" fmla="*/ 155 w 597"/>
                <a:gd name="T35" fmla="*/ 559 h 814"/>
                <a:gd name="T36" fmla="*/ 0 w 597"/>
                <a:gd name="T37" fmla="*/ 298 h 814"/>
                <a:gd name="T38" fmla="*/ 298 w 597"/>
                <a:gd name="T39" fmla="*/ 0 h 814"/>
                <a:gd name="T40" fmla="*/ 597 w 597"/>
                <a:gd name="T41" fmla="*/ 298 h 814"/>
                <a:gd name="T42" fmla="*/ 441 w 597"/>
                <a:gd name="T43" fmla="*/ 559 h 814"/>
                <a:gd name="T44" fmla="*/ 431 w 597"/>
                <a:gd name="T45" fmla="*/ 576 h 814"/>
                <a:gd name="T46" fmla="*/ 432 w 597"/>
                <a:gd name="T47" fmla="*/ 722 h 814"/>
                <a:gd name="T48" fmla="*/ 371 w 597"/>
                <a:gd name="T49" fmla="*/ 782 h 814"/>
                <a:gd name="T50" fmla="*/ 354 w 597"/>
                <a:gd name="T51" fmla="*/ 782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97" h="814">
                  <a:moveTo>
                    <a:pt x="222" y="575"/>
                  </a:moveTo>
                  <a:cubicBezTo>
                    <a:pt x="224" y="589"/>
                    <a:pt x="238" y="598"/>
                    <a:pt x="253" y="598"/>
                  </a:cubicBezTo>
                  <a:cubicBezTo>
                    <a:pt x="344" y="598"/>
                    <a:pt x="344" y="598"/>
                    <a:pt x="344" y="598"/>
                  </a:cubicBezTo>
                  <a:cubicBezTo>
                    <a:pt x="358" y="598"/>
                    <a:pt x="373" y="589"/>
                    <a:pt x="375" y="575"/>
                  </a:cubicBezTo>
                  <a:cubicBezTo>
                    <a:pt x="377" y="547"/>
                    <a:pt x="390" y="523"/>
                    <a:pt x="414" y="509"/>
                  </a:cubicBezTo>
                  <a:cubicBezTo>
                    <a:pt x="491" y="467"/>
                    <a:pt x="539" y="386"/>
                    <a:pt x="539" y="298"/>
                  </a:cubicBezTo>
                  <a:cubicBezTo>
                    <a:pt x="539" y="165"/>
                    <a:pt x="431" y="57"/>
                    <a:pt x="298" y="57"/>
                  </a:cubicBezTo>
                  <a:cubicBezTo>
                    <a:pt x="165" y="57"/>
                    <a:pt x="57" y="165"/>
                    <a:pt x="57" y="298"/>
                  </a:cubicBezTo>
                  <a:cubicBezTo>
                    <a:pt x="57" y="386"/>
                    <a:pt x="105" y="467"/>
                    <a:pt x="183" y="509"/>
                  </a:cubicBezTo>
                  <a:cubicBezTo>
                    <a:pt x="207" y="523"/>
                    <a:pt x="219" y="547"/>
                    <a:pt x="222" y="575"/>
                  </a:cubicBezTo>
                  <a:close/>
                  <a:moveTo>
                    <a:pt x="354" y="782"/>
                  </a:moveTo>
                  <a:cubicBezTo>
                    <a:pt x="350" y="800"/>
                    <a:pt x="334" y="814"/>
                    <a:pt x="314" y="814"/>
                  </a:cubicBezTo>
                  <a:cubicBezTo>
                    <a:pt x="282" y="814"/>
                    <a:pt x="282" y="814"/>
                    <a:pt x="282" y="814"/>
                  </a:cubicBezTo>
                  <a:cubicBezTo>
                    <a:pt x="263" y="814"/>
                    <a:pt x="247" y="800"/>
                    <a:pt x="242" y="782"/>
                  </a:cubicBezTo>
                  <a:cubicBezTo>
                    <a:pt x="226" y="782"/>
                    <a:pt x="226" y="782"/>
                    <a:pt x="226" y="782"/>
                  </a:cubicBezTo>
                  <a:cubicBezTo>
                    <a:pt x="193" y="782"/>
                    <a:pt x="165" y="755"/>
                    <a:pt x="165" y="722"/>
                  </a:cubicBezTo>
                  <a:cubicBezTo>
                    <a:pt x="165" y="576"/>
                    <a:pt x="165" y="576"/>
                    <a:pt x="165" y="576"/>
                  </a:cubicBezTo>
                  <a:cubicBezTo>
                    <a:pt x="165" y="569"/>
                    <a:pt x="162" y="563"/>
                    <a:pt x="155" y="559"/>
                  </a:cubicBezTo>
                  <a:cubicBezTo>
                    <a:pt x="60" y="507"/>
                    <a:pt x="0" y="407"/>
                    <a:pt x="0" y="298"/>
                  </a:cubicBezTo>
                  <a:cubicBezTo>
                    <a:pt x="0" y="133"/>
                    <a:pt x="134" y="0"/>
                    <a:pt x="298" y="0"/>
                  </a:cubicBezTo>
                  <a:cubicBezTo>
                    <a:pt x="463" y="0"/>
                    <a:pt x="597" y="133"/>
                    <a:pt x="597" y="298"/>
                  </a:cubicBezTo>
                  <a:cubicBezTo>
                    <a:pt x="597" y="407"/>
                    <a:pt x="537" y="507"/>
                    <a:pt x="441" y="559"/>
                  </a:cubicBezTo>
                  <a:cubicBezTo>
                    <a:pt x="435" y="563"/>
                    <a:pt x="431" y="569"/>
                    <a:pt x="431" y="576"/>
                  </a:cubicBezTo>
                  <a:cubicBezTo>
                    <a:pt x="432" y="722"/>
                    <a:pt x="432" y="722"/>
                    <a:pt x="432" y="722"/>
                  </a:cubicBezTo>
                  <a:cubicBezTo>
                    <a:pt x="432" y="755"/>
                    <a:pt x="404" y="782"/>
                    <a:pt x="371" y="782"/>
                  </a:cubicBezTo>
                  <a:cubicBezTo>
                    <a:pt x="354" y="782"/>
                    <a:pt x="354" y="782"/>
                    <a:pt x="354" y="7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10"/>
            <p:cNvSpPr>
              <a:spLocks noEditPoints="1"/>
            </p:cNvSpPr>
            <p:nvPr/>
          </p:nvSpPr>
          <p:spPr bwMode="auto">
            <a:xfrm>
              <a:off x="3618897" y="2347432"/>
              <a:ext cx="706229" cy="373412"/>
            </a:xfrm>
            <a:custGeom>
              <a:avLst/>
              <a:gdLst>
                <a:gd name="T0" fmla="*/ 699 w 817"/>
                <a:gd name="T1" fmla="*/ 406 h 432"/>
                <a:gd name="T2" fmla="*/ 692 w 817"/>
                <a:gd name="T3" fmla="*/ 380 h 432"/>
                <a:gd name="T4" fmla="*/ 718 w 817"/>
                <a:gd name="T5" fmla="*/ 373 h 432"/>
                <a:gd name="T6" fmla="*/ 755 w 817"/>
                <a:gd name="T7" fmla="*/ 394 h 432"/>
                <a:gd name="T8" fmla="*/ 762 w 817"/>
                <a:gd name="T9" fmla="*/ 420 h 432"/>
                <a:gd name="T10" fmla="*/ 736 w 817"/>
                <a:gd name="T11" fmla="*/ 427 h 432"/>
                <a:gd name="T12" fmla="*/ 699 w 817"/>
                <a:gd name="T13" fmla="*/ 406 h 432"/>
                <a:gd name="T14" fmla="*/ 718 w 817"/>
                <a:gd name="T15" fmla="*/ 59 h 432"/>
                <a:gd name="T16" fmla="*/ 692 w 817"/>
                <a:gd name="T17" fmla="*/ 52 h 432"/>
                <a:gd name="T18" fmla="*/ 699 w 817"/>
                <a:gd name="T19" fmla="*/ 26 h 432"/>
                <a:gd name="T20" fmla="*/ 736 w 817"/>
                <a:gd name="T21" fmla="*/ 5 h 432"/>
                <a:gd name="T22" fmla="*/ 762 w 817"/>
                <a:gd name="T23" fmla="*/ 12 h 432"/>
                <a:gd name="T24" fmla="*/ 755 w 817"/>
                <a:gd name="T25" fmla="*/ 38 h 432"/>
                <a:gd name="T26" fmla="*/ 718 w 817"/>
                <a:gd name="T27" fmla="*/ 59 h 432"/>
                <a:gd name="T28" fmla="*/ 755 w 817"/>
                <a:gd name="T29" fmla="*/ 235 h 432"/>
                <a:gd name="T30" fmla="*/ 736 w 817"/>
                <a:gd name="T31" fmla="*/ 216 h 432"/>
                <a:gd name="T32" fmla="*/ 755 w 817"/>
                <a:gd name="T33" fmla="*/ 197 h 432"/>
                <a:gd name="T34" fmla="*/ 798 w 817"/>
                <a:gd name="T35" fmla="*/ 197 h 432"/>
                <a:gd name="T36" fmla="*/ 817 w 817"/>
                <a:gd name="T37" fmla="*/ 216 h 432"/>
                <a:gd name="T38" fmla="*/ 798 w 817"/>
                <a:gd name="T39" fmla="*/ 235 h 432"/>
                <a:gd name="T40" fmla="*/ 755 w 817"/>
                <a:gd name="T41" fmla="*/ 235 h 432"/>
                <a:gd name="T42" fmla="*/ 118 w 817"/>
                <a:gd name="T43" fmla="*/ 26 h 432"/>
                <a:gd name="T44" fmla="*/ 124 w 817"/>
                <a:gd name="T45" fmla="*/ 52 h 432"/>
                <a:gd name="T46" fmla="*/ 98 w 817"/>
                <a:gd name="T47" fmla="*/ 59 h 432"/>
                <a:gd name="T48" fmla="*/ 62 w 817"/>
                <a:gd name="T49" fmla="*/ 38 h 432"/>
                <a:gd name="T50" fmla="*/ 55 w 817"/>
                <a:gd name="T51" fmla="*/ 12 h 432"/>
                <a:gd name="T52" fmla="*/ 81 w 817"/>
                <a:gd name="T53" fmla="*/ 5 h 432"/>
                <a:gd name="T54" fmla="*/ 118 w 817"/>
                <a:gd name="T55" fmla="*/ 26 h 432"/>
                <a:gd name="T56" fmla="*/ 98 w 817"/>
                <a:gd name="T57" fmla="*/ 373 h 432"/>
                <a:gd name="T58" fmla="*/ 124 w 817"/>
                <a:gd name="T59" fmla="*/ 380 h 432"/>
                <a:gd name="T60" fmla="*/ 118 w 817"/>
                <a:gd name="T61" fmla="*/ 406 h 432"/>
                <a:gd name="T62" fmla="*/ 81 w 817"/>
                <a:gd name="T63" fmla="*/ 427 h 432"/>
                <a:gd name="T64" fmla="*/ 55 w 817"/>
                <a:gd name="T65" fmla="*/ 420 h 432"/>
                <a:gd name="T66" fmla="*/ 62 w 817"/>
                <a:gd name="T67" fmla="*/ 394 h 432"/>
                <a:gd name="T68" fmla="*/ 98 w 817"/>
                <a:gd name="T69" fmla="*/ 373 h 432"/>
                <a:gd name="T70" fmla="*/ 62 w 817"/>
                <a:gd name="T71" fmla="*/ 197 h 432"/>
                <a:gd name="T72" fmla="*/ 81 w 817"/>
                <a:gd name="T73" fmla="*/ 216 h 432"/>
                <a:gd name="T74" fmla="*/ 62 w 817"/>
                <a:gd name="T75" fmla="*/ 235 h 432"/>
                <a:gd name="T76" fmla="*/ 19 w 817"/>
                <a:gd name="T77" fmla="*/ 235 h 432"/>
                <a:gd name="T78" fmla="*/ 0 w 817"/>
                <a:gd name="T79" fmla="*/ 216 h 432"/>
                <a:gd name="T80" fmla="*/ 19 w 817"/>
                <a:gd name="T81" fmla="*/ 197 h 432"/>
                <a:gd name="T82" fmla="*/ 62 w 817"/>
                <a:gd name="T83" fmla="*/ 197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7" h="432">
                  <a:moveTo>
                    <a:pt x="699" y="406"/>
                  </a:moveTo>
                  <a:cubicBezTo>
                    <a:pt x="690" y="401"/>
                    <a:pt x="687" y="389"/>
                    <a:pt x="692" y="380"/>
                  </a:cubicBezTo>
                  <a:cubicBezTo>
                    <a:pt x="698" y="371"/>
                    <a:pt x="709" y="368"/>
                    <a:pt x="718" y="373"/>
                  </a:cubicBezTo>
                  <a:cubicBezTo>
                    <a:pt x="755" y="394"/>
                    <a:pt x="755" y="394"/>
                    <a:pt x="755" y="394"/>
                  </a:cubicBezTo>
                  <a:cubicBezTo>
                    <a:pt x="764" y="399"/>
                    <a:pt x="767" y="411"/>
                    <a:pt x="762" y="420"/>
                  </a:cubicBezTo>
                  <a:cubicBezTo>
                    <a:pt x="757" y="429"/>
                    <a:pt x="745" y="432"/>
                    <a:pt x="736" y="427"/>
                  </a:cubicBezTo>
                  <a:cubicBezTo>
                    <a:pt x="699" y="406"/>
                    <a:pt x="699" y="406"/>
                    <a:pt x="699" y="406"/>
                  </a:cubicBezTo>
                  <a:close/>
                  <a:moveTo>
                    <a:pt x="718" y="59"/>
                  </a:moveTo>
                  <a:cubicBezTo>
                    <a:pt x="709" y="64"/>
                    <a:pt x="698" y="61"/>
                    <a:pt x="692" y="52"/>
                  </a:cubicBezTo>
                  <a:cubicBezTo>
                    <a:pt x="687" y="43"/>
                    <a:pt x="690" y="31"/>
                    <a:pt x="699" y="26"/>
                  </a:cubicBezTo>
                  <a:cubicBezTo>
                    <a:pt x="736" y="5"/>
                    <a:pt x="736" y="5"/>
                    <a:pt x="736" y="5"/>
                  </a:cubicBezTo>
                  <a:cubicBezTo>
                    <a:pt x="745" y="0"/>
                    <a:pt x="757" y="3"/>
                    <a:pt x="762" y="12"/>
                  </a:cubicBezTo>
                  <a:cubicBezTo>
                    <a:pt x="767" y="21"/>
                    <a:pt x="764" y="32"/>
                    <a:pt x="755" y="38"/>
                  </a:cubicBezTo>
                  <a:cubicBezTo>
                    <a:pt x="718" y="59"/>
                    <a:pt x="718" y="59"/>
                    <a:pt x="718" y="59"/>
                  </a:cubicBezTo>
                  <a:close/>
                  <a:moveTo>
                    <a:pt x="755" y="235"/>
                  </a:moveTo>
                  <a:cubicBezTo>
                    <a:pt x="745" y="235"/>
                    <a:pt x="736" y="226"/>
                    <a:pt x="736" y="216"/>
                  </a:cubicBezTo>
                  <a:cubicBezTo>
                    <a:pt x="736" y="205"/>
                    <a:pt x="745" y="197"/>
                    <a:pt x="755" y="197"/>
                  </a:cubicBezTo>
                  <a:cubicBezTo>
                    <a:pt x="798" y="197"/>
                    <a:pt x="798" y="197"/>
                    <a:pt x="798" y="197"/>
                  </a:cubicBezTo>
                  <a:cubicBezTo>
                    <a:pt x="808" y="197"/>
                    <a:pt x="817" y="205"/>
                    <a:pt x="817" y="216"/>
                  </a:cubicBezTo>
                  <a:cubicBezTo>
                    <a:pt x="817" y="226"/>
                    <a:pt x="808" y="235"/>
                    <a:pt x="798" y="235"/>
                  </a:cubicBezTo>
                  <a:cubicBezTo>
                    <a:pt x="755" y="235"/>
                    <a:pt x="755" y="235"/>
                    <a:pt x="755" y="235"/>
                  </a:cubicBezTo>
                  <a:close/>
                  <a:moveTo>
                    <a:pt x="118" y="26"/>
                  </a:moveTo>
                  <a:cubicBezTo>
                    <a:pt x="127" y="31"/>
                    <a:pt x="130" y="43"/>
                    <a:pt x="124" y="52"/>
                  </a:cubicBezTo>
                  <a:cubicBezTo>
                    <a:pt x="119" y="61"/>
                    <a:pt x="108" y="64"/>
                    <a:pt x="98" y="59"/>
                  </a:cubicBezTo>
                  <a:cubicBezTo>
                    <a:pt x="62" y="38"/>
                    <a:pt x="62" y="38"/>
                    <a:pt x="62" y="38"/>
                  </a:cubicBezTo>
                  <a:cubicBezTo>
                    <a:pt x="53" y="32"/>
                    <a:pt x="49" y="21"/>
                    <a:pt x="55" y="12"/>
                  </a:cubicBezTo>
                  <a:cubicBezTo>
                    <a:pt x="60" y="3"/>
                    <a:pt x="72" y="0"/>
                    <a:pt x="81" y="5"/>
                  </a:cubicBezTo>
                  <a:cubicBezTo>
                    <a:pt x="118" y="26"/>
                    <a:pt x="118" y="26"/>
                    <a:pt x="118" y="26"/>
                  </a:cubicBezTo>
                  <a:close/>
                  <a:moveTo>
                    <a:pt x="98" y="373"/>
                  </a:moveTo>
                  <a:cubicBezTo>
                    <a:pt x="108" y="368"/>
                    <a:pt x="119" y="371"/>
                    <a:pt x="124" y="380"/>
                  </a:cubicBezTo>
                  <a:cubicBezTo>
                    <a:pt x="130" y="389"/>
                    <a:pt x="127" y="401"/>
                    <a:pt x="118" y="406"/>
                  </a:cubicBezTo>
                  <a:cubicBezTo>
                    <a:pt x="81" y="427"/>
                    <a:pt x="81" y="427"/>
                    <a:pt x="81" y="427"/>
                  </a:cubicBezTo>
                  <a:cubicBezTo>
                    <a:pt x="72" y="432"/>
                    <a:pt x="60" y="429"/>
                    <a:pt x="55" y="420"/>
                  </a:cubicBezTo>
                  <a:cubicBezTo>
                    <a:pt x="49" y="411"/>
                    <a:pt x="53" y="399"/>
                    <a:pt x="62" y="394"/>
                  </a:cubicBezTo>
                  <a:cubicBezTo>
                    <a:pt x="98" y="373"/>
                    <a:pt x="98" y="373"/>
                    <a:pt x="98" y="373"/>
                  </a:cubicBezTo>
                  <a:close/>
                  <a:moveTo>
                    <a:pt x="62" y="197"/>
                  </a:moveTo>
                  <a:cubicBezTo>
                    <a:pt x="72" y="197"/>
                    <a:pt x="81" y="205"/>
                    <a:pt x="81" y="216"/>
                  </a:cubicBezTo>
                  <a:cubicBezTo>
                    <a:pt x="81" y="226"/>
                    <a:pt x="72" y="235"/>
                    <a:pt x="62" y="235"/>
                  </a:cubicBezTo>
                  <a:cubicBezTo>
                    <a:pt x="19" y="235"/>
                    <a:pt x="19" y="235"/>
                    <a:pt x="19" y="235"/>
                  </a:cubicBezTo>
                  <a:cubicBezTo>
                    <a:pt x="9" y="235"/>
                    <a:pt x="0" y="226"/>
                    <a:pt x="0" y="216"/>
                  </a:cubicBezTo>
                  <a:cubicBezTo>
                    <a:pt x="0" y="205"/>
                    <a:pt x="9" y="197"/>
                    <a:pt x="19" y="197"/>
                  </a:cubicBezTo>
                  <a:cubicBezTo>
                    <a:pt x="62" y="197"/>
                    <a:pt x="62" y="197"/>
                    <a:pt x="62" y="1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11"/>
            <p:cNvSpPr>
              <a:spLocks/>
            </p:cNvSpPr>
            <p:nvPr/>
          </p:nvSpPr>
          <p:spPr bwMode="auto">
            <a:xfrm>
              <a:off x="3845651" y="2427528"/>
              <a:ext cx="253087" cy="253452"/>
            </a:xfrm>
            <a:custGeom>
              <a:avLst/>
              <a:gdLst>
                <a:gd name="T0" fmla="*/ 3 w 293"/>
                <a:gd name="T1" fmla="*/ 38 h 293"/>
                <a:gd name="T2" fmla="*/ 16 w 293"/>
                <a:gd name="T3" fmla="*/ 15 h 293"/>
                <a:gd name="T4" fmla="*/ 39 w 293"/>
                <a:gd name="T5" fmla="*/ 28 h 293"/>
                <a:gd name="T6" fmla="*/ 50 w 293"/>
                <a:gd name="T7" fmla="*/ 65 h 293"/>
                <a:gd name="T8" fmla="*/ 91 w 293"/>
                <a:gd name="T9" fmla="*/ 53 h 293"/>
                <a:gd name="T10" fmla="*/ 91 w 293"/>
                <a:gd name="T11" fmla="*/ 53 h 293"/>
                <a:gd name="T12" fmla="*/ 127 w 293"/>
                <a:gd name="T13" fmla="*/ 48 h 293"/>
                <a:gd name="T14" fmla="*/ 127 w 293"/>
                <a:gd name="T15" fmla="*/ 19 h 293"/>
                <a:gd name="T16" fmla="*/ 146 w 293"/>
                <a:gd name="T17" fmla="*/ 0 h 293"/>
                <a:gd name="T18" fmla="*/ 165 w 293"/>
                <a:gd name="T19" fmla="*/ 19 h 293"/>
                <a:gd name="T20" fmla="*/ 165 w 293"/>
                <a:gd name="T21" fmla="*/ 48 h 293"/>
                <a:gd name="T22" fmla="*/ 202 w 293"/>
                <a:gd name="T23" fmla="*/ 53 h 293"/>
                <a:gd name="T24" fmla="*/ 202 w 293"/>
                <a:gd name="T25" fmla="*/ 53 h 293"/>
                <a:gd name="T26" fmla="*/ 202 w 293"/>
                <a:gd name="T27" fmla="*/ 53 h 293"/>
                <a:gd name="T28" fmla="*/ 242 w 293"/>
                <a:gd name="T29" fmla="*/ 65 h 293"/>
                <a:gd name="T30" fmla="*/ 253 w 293"/>
                <a:gd name="T31" fmla="*/ 28 h 293"/>
                <a:gd name="T32" fmla="*/ 277 w 293"/>
                <a:gd name="T33" fmla="*/ 15 h 293"/>
                <a:gd name="T34" fmla="*/ 290 w 293"/>
                <a:gd name="T35" fmla="*/ 38 h 293"/>
                <a:gd name="T36" fmla="*/ 220 w 293"/>
                <a:gd name="T37" fmla="*/ 278 h 293"/>
                <a:gd name="T38" fmla="*/ 196 w 293"/>
                <a:gd name="T39" fmla="*/ 290 h 293"/>
                <a:gd name="T40" fmla="*/ 183 w 293"/>
                <a:gd name="T41" fmla="*/ 267 h 293"/>
                <a:gd name="T42" fmla="*/ 232 w 293"/>
                <a:gd name="T43" fmla="*/ 102 h 293"/>
                <a:gd name="T44" fmla="*/ 194 w 293"/>
                <a:gd name="T45" fmla="*/ 90 h 293"/>
                <a:gd name="T46" fmla="*/ 194 w 293"/>
                <a:gd name="T47" fmla="*/ 90 h 293"/>
                <a:gd name="T48" fmla="*/ 165 w 293"/>
                <a:gd name="T49" fmla="*/ 86 h 293"/>
                <a:gd name="T50" fmla="*/ 165 w 293"/>
                <a:gd name="T51" fmla="*/ 132 h 293"/>
                <a:gd name="T52" fmla="*/ 146 w 293"/>
                <a:gd name="T53" fmla="*/ 151 h 293"/>
                <a:gd name="T54" fmla="*/ 127 w 293"/>
                <a:gd name="T55" fmla="*/ 132 h 293"/>
                <a:gd name="T56" fmla="*/ 127 w 293"/>
                <a:gd name="T57" fmla="*/ 86 h 293"/>
                <a:gd name="T58" fmla="*/ 99 w 293"/>
                <a:gd name="T59" fmla="*/ 90 h 293"/>
                <a:gd name="T60" fmla="*/ 99 w 293"/>
                <a:gd name="T61" fmla="*/ 90 h 293"/>
                <a:gd name="T62" fmla="*/ 61 w 293"/>
                <a:gd name="T63" fmla="*/ 102 h 293"/>
                <a:gd name="T64" fmla="*/ 109 w 293"/>
                <a:gd name="T65" fmla="*/ 267 h 293"/>
                <a:gd name="T66" fmla="*/ 96 w 293"/>
                <a:gd name="T67" fmla="*/ 290 h 293"/>
                <a:gd name="T68" fmla="*/ 73 w 293"/>
                <a:gd name="T69" fmla="*/ 278 h 293"/>
                <a:gd name="T70" fmla="*/ 3 w 293"/>
                <a:gd name="T71" fmla="*/ 38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3" h="293">
                  <a:moveTo>
                    <a:pt x="3" y="38"/>
                  </a:moveTo>
                  <a:cubicBezTo>
                    <a:pt x="0" y="28"/>
                    <a:pt x="6" y="18"/>
                    <a:pt x="16" y="15"/>
                  </a:cubicBezTo>
                  <a:cubicBezTo>
                    <a:pt x="26" y="12"/>
                    <a:pt x="37" y="18"/>
                    <a:pt x="39" y="28"/>
                  </a:cubicBezTo>
                  <a:cubicBezTo>
                    <a:pt x="50" y="65"/>
                    <a:pt x="50" y="65"/>
                    <a:pt x="50" y="65"/>
                  </a:cubicBezTo>
                  <a:cubicBezTo>
                    <a:pt x="63" y="60"/>
                    <a:pt x="77" y="56"/>
                    <a:pt x="91" y="53"/>
                  </a:cubicBezTo>
                  <a:cubicBezTo>
                    <a:pt x="91" y="53"/>
                    <a:pt x="91" y="53"/>
                    <a:pt x="91" y="53"/>
                  </a:cubicBezTo>
                  <a:cubicBezTo>
                    <a:pt x="103" y="50"/>
                    <a:pt x="115" y="49"/>
                    <a:pt x="127" y="48"/>
                  </a:cubicBezTo>
                  <a:cubicBezTo>
                    <a:pt x="127" y="19"/>
                    <a:pt x="127" y="19"/>
                    <a:pt x="127" y="19"/>
                  </a:cubicBezTo>
                  <a:cubicBezTo>
                    <a:pt x="127" y="8"/>
                    <a:pt x="136" y="0"/>
                    <a:pt x="146" y="0"/>
                  </a:cubicBezTo>
                  <a:cubicBezTo>
                    <a:pt x="157" y="0"/>
                    <a:pt x="165" y="8"/>
                    <a:pt x="165" y="19"/>
                  </a:cubicBezTo>
                  <a:cubicBezTo>
                    <a:pt x="165" y="48"/>
                    <a:pt x="165" y="48"/>
                    <a:pt x="165" y="48"/>
                  </a:cubicBezTo>
                  <a:cubicBezTo>
                    <a:pt x="178" y="49"/>
                    <a:pt x="190" y="50"/>
                    <a:pt x="202" y="53"/>
                  </a:cubicBezTo>
                  <a:cubicBezTo>
                    <a:pt x="202" y="53"/>
                    <a:pt x="202" y="53"/>
                    <a:pt x="202" y="53"/>
                  </a:cubicBezTo>
                  <a:cubicBezTo>
                    <a:pt x="202" y="53"/>
                    <a:pt x="202" y="53"/>
                    <a:pt x="202" y="53"/>
                  </a:cubicBezTo>
                  <a:cubicBezTo>
                    <a:pt x="216" y="56"/>
                    <a:pt x="229" y="60"/>
                    <a:pt x="242" y="65"/>
                  </a:cubicBezTo>
                  <a:cubicBezTo>
                    <a:pt x="253" y="28"/>
                    <a:pt x="253" y="28"/>
                    <a:pt x="253" y="28"/>
                  </a:cubicBezTo>
                  <a:cubicBezTo>
                    <a:pt x="256" y="18"/>
                    <a:pt x="267" y="12"/>
                    <a:pt x="277" y="15"/>
                  </a:cubicBezTo>
                  <a:cubicBezTo>
                    <a:pt x="287" y="18"/>
                    <a:pt x="293" y="28"/>
                    <a:pt x="290" y="38"/>
                  </a:cubicBezTo>
                  <a:cubicBezTo>
                    <a:pt x="220" y="278"/>
                    <a:pt x="220" y="278"/>
                    <a:pt x="220" y="278"/>
                  </a:cubicBezTo>
                  <a:cubicBezTo>
                    <a:pt x="217" y="288"/>
                    <a:pt x="206" y="293"/>
                    <a:pt x="196" y="290"/>
                  </a:cubicBezTo>
                  <a:cubicBezTo>
                    <a:pt x="186" y="288"/>
                    <a:pt x="180" y="277"/>
                    <a:pt x="183" y="267"/>
                  </a:cubicBezTo>
                  <a:cubicBezTo>
                    <a:pt x="232" y="102"/>
                    <a:pt x="232" y="102"/>
                    <a:pt x="232" y="102"/>
                  </a:cubicBezTo>
                  <a:cubicBezTo>
                    <a:pt x="220" y="97"/>
                    <a:pt x="207" y="93"/>
                    <a:pt x="194" y="90"/>
                  </a:cubicBezTo>
                  <a:cubicBezTo>
                    <a:pt x="194" y="90"/>
                    <a:pt x="194" y="90"/>
                    <a:pt x="194" y="90"/>
                  </a:cubicBezTo>
                  <a:cubicBezTo>
                    <a:pt x="185" y="88"/>
                    <a:pt x="175" y="87"/>
                    <a:pt x="165" y="86"/>
                  </a:cubicBezTo>
                  <a:cubicBezTo>
                    <a:pt x="165" y="132"/>
                    <a:pt x="165" y="132"/>
                    <a:pt x="165" y="132"/>
                  </a:cubicBezTo>
                  <a:cubicBezTo>
                    <a:pt x="165" y="143"/>
                    <a:pt x="157" y="151"/>
                    <a:pt x="146" y="151"/>
                  </a:cubicBezTo>
                  <a:cubicBezTo>
                    <a:pt x="136" y="151"/>
                    <a:pt x="127" y="143"/>
                    <a:pt x="127" y="132"/>
                  </a:cubicBezTo>
                  <a:cubicBezTo>
                    <a:pt x="127" y="86"/>
                    <a:pt x="127" y="86"/>
                    <a:pt x="127" y="86"/>
                  </a:cubicBezTo>
                  <a:cubicBezTo>
                    <a:pt x="118" y="87"/>
                    <a:pt x="108" y="88"/>
                    <a:pt x="99" y="90"/>
                  </a:cubicBezTo>
                  <a:cubicBezTo>
                    <a:pt x="99" y="90"/>
                    <a:pt x="99" y="90"/>
                    <a:pt x="99" y="90"/>
                  </a:cubicBezTo>
                  <a:cubicBezTo>
                    <a:pt x="85" y="93"/>
                    <a:pt x="73" y="97"/>
                    <a:pt x="61" y="102"/>
                  </a:cubicBezTo>
                  <a:cubicBezTo>
                    <a:pt x="109" y="267"/>
                    <a:pt x="109" y="267"/>
                    <a:pt x="109" y="267"/>
                  </a:cubicBezTo>
                  <a:cubicBezTo>
                    <a:pt x="112" y="277"/>
                    <a:pt x="106" y="288"/>
                    <a:pt x="96" y="290"/>
                  </a:cubicBezTo>
                  <a:cubicBezTo>
                    <a:pt x="86" y="293"/>
                    <a:pt x="76" y="288"/>
                    <a:pt x="73" y="278"/>
                  </a:cubicBezTo>
                  <a:cubicBezTo>
                    <a:pt x="3" y="38"/>
                    <a:pt x="3" y="38"/>
                    <a:pt x="3"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5" name="组合 54"/>
          <p:cNvGrpSpPr/>
          <p:nvPr/>
        </p:nvGrpSpPr>
        <p:grpSpPr>
          <a:xfrm>
            <a:off x="6862852" y="3120599"/>
            <a:ext cx="501199" cy="426459"/>
            <a:chOff x="7909299" y="3772690"/>
            <a:chExt cx="667095" cy="567616"/>
          </a:xfrm>
          <a:solidFill>
            <a:schemeClr val="bg1"/>
          </a:solidFill>
        </p:grpSpPr>
        <p:sp>
          <p:nvSpPr>
            <p:cNvPr id="56" name="Freeform 16"/>
            <p:cNvSpPr>
              <a:spLocks noEditPoints="1"/>
            </p:cNvSpPr>
            <p:nvPr/>
          </p:nvSpPr>
          <p:spPr bwMode="auto">
            <a:xfrm>
              <a:off x="7909299" y="3772690"/>
              <a:ext cx="623207" cy="567616"/>
            </a:xfrm>
            <a:custGeom>
              <a:avLst/>
              <a:gdLst>
                <a:gd name="T0" fmla="*/ 499 w 721"/>
                <a:gd name="T1" fmla="*/ 196 h 657"/>
                <a:gd name="T2" fmla="*/ 637 w 721"/>
                <a:gd name="T3" fmla="*/ 322 h 657"/>
                <a:gd name="T4" fmla="*/ 646 w 721"/>
                <a:gd name="T5" fmla="*/ 329 h 657"/>
                <a:gd name="T6" fmla="*/ 672 w 721"/>
                <a:gd name="T7" fmla="*/ 353 h 657"/>
                <a:gd name="T8" fmla="*/ 686 w 721"/>
                <a:gd name="T9" fmla="*/ 367 h 657"/>
                <a:gd name="T10" fmla="*/ 669 w 721"/>
                <a:gd name="T11" fmla="*/ 472 h 657"/>
                <a:gd name="T12" fmla="*/ 611 w 721"/>
                <a:gd name="T13" fmla="*/ 550 h 657"/>
                <a:gd name="T14" fmla="*/ 539 w 721"/>
                <a:gd name="T15" fmla="*/ 598 h 657"/>
                <a:gd name="T16" fmla="*/ 439 w 721"/>
                <a:gd name="T17" fmla="*/ 633 h 657"/>
                <a:gd name="T18" fmla="*/ 433 w 721"/>
                <a:gd name="T19" fmla="*/ 629 h 657"/>
                <a:gd name="T20" fmla="*/ 449 w 721"/>
                <a:gd name="T21" fmla="*/ 594 h 657"/>
                <a:gd name="T22" fmla="*/ 481 w 721"/>
                <a:gd name="T23" fmla="*/ 606 h 657"/>
                <a:gd name="T24" fmla="*/ 501 w 721"/>
                <a:gd name="T25" fmla="*/ 591 h 657"/>
                <a:gd name="T26" fmla="*/ 501 w 721"/>
                <a:gd name="T27" fmla="*/ 577 h 657"/>
                <a:gd name="T28" fmla="*/ 452 w 721"/>
                <a:gd name="T29" fmla="*/ 538 h 657"/>
                <a:gd name="T30" fmla="*/ 449 w 721"/>
                <a:gd name="T31" fmla="*/ 511 h 657"/>
                <a:gd name="T32" fmla="*/ 475 w 721"/>
                <a:gd name="T33" fmla="*/ 508 h 657"/>
                <a:gd name="T34" fmla="*/ 530 w 721"/>
                <a:gd name="T35" fmla="*/ 551 h 657"/>
                <a:gd name="T36" fmla="*/ 567 w 721"/>
                <a:gd name="T37" fmla="*/ 557 h 657"/>
                <a:gd name="T38" fmla="*/ 572 w 721"/>
                <a:gd name="T39" fmla="*/ 549 h 657"/>
                <a:gd name="T40" fmla="*/ 570 w 721"/>
                <a:gd name="T41" fmla="*/ 532 h 657"/>
                <a:gd name="T42" fmla="*/ 506 w 721"/>
                <a:gd name="T43" fmla="*/ 481 h 657"/>
                <a:gd name="T44" fmla="*/ 503 w 721"/>
                <a:gd name="T45" fmla="*/ 455 h 657"/>
                <a:gd name="T46" fmla="*/ 529 w 721"/>
                <a:gd name="T47" fmla="*/ 451 h 657"/>
                <a:gd name="T48" fmla="*/ 596 w 721"/>
                <a:gd name="T49" fmla="*/ 504 h 657"/>
                <a:gd name="T50" fmla="*/ 598 w 721"/>
                <a:gd name="T51" fmla="*/ 505 h 657"/>
                <a:gd name="T52" fmla="*/ 620 w 721"/>
                <a:gd name="T53" fmla="*/ 467 h 657"/>
                <a:gd name="T54" fmla="*/ 549 w 721"/>
                <a:gd name="T55" fmla="*/ 414 h 657"/>
                <a:gd name="T56" fmla="*/ 546 w 721"/>
                <a:gd name="T57" fmla="*/ 388 h 657"/>
                <a:gd name="T58" fmla="*/ 572 w 721"/>
                <a:gd name="T59" fmla="*/ 384 h 657"/>
                <a:gd name="T60" fmla="*/ 642 w 721"/>
                <a:gd name="T61" fmla="*/ 437 h 657"/>
                <a:gd name="T62" fmla="*/ 663 w 721"/>
                <a:gd name="T63" fmla="*/ 429 h 657"/>
                <a:gd name="T64" fmla="*/ 659 w 721"/>
                <a:gd name="T65" fmla="*/ 394 h 657"/>
                <a:gd name="T66" fmla="*/ 645 w 721"/>
                <a:gd name="T67" fmla="*/ 379 h 657"/>
                <a:gd name="T68" fmla="*/ 457 w 721"/>
                <a:gd name="T69" fmla="*/ 209 h 657"/>
                <a:gd name="T70" fmla="*/ 462 w 721"/>
                <a:gd name="T71" fmla="*/ 198 h 657"/>
                <a:gd name="T72" fmla="*/ 496 w 721"/>
                <a:gd name="T73" fmla="*/ 196 h 657"/>
                <a:gd name="T74" fmla="*/ 499 w 721"/>
                <a:gd name="T75" fmla="*/ 196 h 657"/>
                <a:gd name="T76" fmla="*/ 86 w 721"/>
                <a:gd name="T77" fmla="*/ 355 h 657"/>
                <a:gd name="T78" fmla="*/ 59 w 721"/>
                <a:gd name="T79" fmla="*/ 262 h 657"/>
                <a:gd name="T80" fmla="*/ 35 w 721"/>
                <a:gd name="T81" fmla="*/ 239 h 657"/>
                <a:gd name="T82" fmla="*/ 0 w 721"/>
                <a:gd name="T83" fmla="*/ 176 h 657"/>
                <a:gd name="T84" fmla="*/ 16 w 721"/>
                <a:gd name="T85" fmla="*/ 135 h 657"/>
                <a:gd name="T86" fmla="*/ 116 w 721"/>
                <a:gd name="T87" fmla="*/ 27 h 657"/>
                <a:gd name="T88" fmla="*/ 199 w 721"/>
                <a:gd name="T89" fmla="*/ 20 h 657"/>
                <a:gd name="T90" fmla="*/ 242 w 721"/>
                <a:gd name="T91" fmla="*/ 46 h 657"/>
                <a:gd name="T92" fmla="*/ 254 w 721"/>
                <a:gd name="T93" fmla="*/ 50 h 657"/>
                <a:gd name="T94" fmla="*/ 350 w 721"/>
                <a:gd name="T95" fmla="*/ 33 h 657"/>
                <a:gd name="T96" fmla="*/ 284 w 721"/>
                <a:gd name="T97" fmla="*/ 82 h 657"/>
                <a:gd name="T98" fmla="*/ 260 w 721"/>
                <a:gd name="T99" fmla="*/ 87 h 657"/>
                <a:gd name="T100" fmla="*/ 195 w 721"/>
                <a:gd name="T101" fmla="*/ 64 h 657"/>
                <a:gd name="T102" fmla="*/ 176 w 721"/>
                <a:gd name="T103" fmla="*/ 50 h 657"/>
                <a:gd name="T104" fmla="*/ 144 w 721"/>
                <a:gd name="T105" fmla="*/ 53 h 657"/>
                <a:gd name="T106" fmla="*/ 44 w 721"/>
                <a:gd name="T107" fmla="*/ 161 h 657"/>
                <a:gd name="T108" fmla="*/ 44 w 721"/>
                <a:gd name="T109" fmla="*/ 193 h 657"/>
                <a:gd name="T110" fmla="*/ 69 w 721"/>
                <a:gd name="T111" fmla="*/ 220 h 657"/>
                <a:gd name="T112" fmla="*/ 97 w 721"/>
                <a:gd name="T113" fmla="*/ 257 h 657"/>
                <a:gd name="T114" fmla="*/ 115 w 721"/>
                <a:gd name="T115" fmla="*/ 330 h 657"/>
                <a:gd name="T116" fmla="*/ 86 w 721"/>
                <a:gd name="T117" fmla="*/ 355 h 6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721" h="657">
                  <a:moveTo>
                    <a:pt x="499" y="196"/>
                  </a:moveTo>
                  <a:cubicBezTo>
                    <a:pt x="545" y="237"/>
                    <a:pt x="592" y="279"/>
                    <a:pt x="637" y="322"/>
                  </a:cubicBezTo>
                  <a:cubicBezTo>
                    <a:pt x="640" y="325"/>
                    <a:pt x="643" y="327"/>
                    <a:pt x="646" y="329"/>
                  </a:cubicBezTo>
                  <a:cubicBezTo>
                    <a:pt x="672" y="353"/>
                    <a:pt x="672" y="353"/>
                    <a:pt x="672" y="353"/>
                  </a:cubicBezTo>
                  <a:cubicBezTo>
                    <a:pt x="686" y="367"/>
                    <a:pt x="686" y="367"/>
                    <a:pt x="686" y="367"/>
                  </a:cubicBezTo>
                  <a:cubicBezTo>
                    <a:pt x="721" y="403"/>
                    <a:pt x="707" y="456"/>
                    <a:pt x="669" y="472"/>
                  </a:cubicBezTo>
                  <a:cubicBezTo>
                    <a:pt x="685" y="513"/>
                    <a:pt x="652" y="552"/>
                    <a:pt x="611" y="550"/>
                  </a:cubicBezTo>
                  <a:cubicBezTo>
                    <a:pt x="606" y="584"/>
                    <a:pt x="574" y="607"/>
                    <a:pt x="539" y="598"/>
                  </a:cubicBezTo>
                  <a:cubicBezTo>
                    <a:pt x="529" y="641"/>
                    <a:pt x="479" y="657"/>
                    <a:pt x="439" y="633"/>
                  </a:cubicBezTo>
                  <a:cubicBezTo>
                    <a:pt x="433" y="629"/>
                    <a:pt x="433" y="629"/>
                    <a:pt x="433" y="629"/>
                  </a:cubicBezTo>
                  <a:cubicBezTo>
                    <a:pt x="441" y="619"/>
                    <a:pt x="446" y="607"/>
                    <a:pt x="449" y="594"/>
                  </a:cubicBezTo>
                  <a:cubicBezTo>
                    <a:pt x="460" y="601"/>
                    <a:pt x="468" y="607"/>
                    <a:pt x="481" y="606"/>
                  </a:cubicBezTo>
                  <a:cubicBezTo>
                    <a:pt x="490" y="605"/>
                    <a:pt x="499" y="600"/>
                    <a:pt x="501" y="591"/>
                  </a:cubicBezTo>
                  <a:cubicBezTo>
                    <a:pt x="502" y="587"/>
                    <a:pt x="502" y="583"/>
                    <a:pt x="501" y="577"/>
                  </a:cubicBezTo>
                  <a:cubicBezTo>
                    <a:pt x="452" y="538"/>
                    <a:pt x="452" y="538"/>
                    <a:pt x="452" y="538"/>
                  </a:cubicBezTo>
                  <a:cubicBezTo>
                    <a:pt x="444" y="531"/>
                    <a:pt x="442" y="519"/>
                    <a:pt x="449" y="511"/>
                  </a:cubicBezTo>
                  <a:cubicBezTo>
                    <a:pt x="455" y="503"/>
                    <a:pt x="467" y="502"/>
                    <a:pt x="475" y="508"/>
                  </a:cubicBezTo>
                  <a:cubicBezTo>
                    <a:pt x="530" y="551"/>
                    <a:pt x="530" y="551"/>
                    <a:pt x="530" y="551"/>
                  </a:cubicBezTo>
                  <a:cubicBezTo>
                    <a:pt x="543" y="562"/>
                    <a:pt x="556" y="566"/>
                    <a:pt x="567" y="557"/>
                  </a:cubicBezTo>
                  <a:cubicBezTo>
                    <a:pt x="569" y="555"/>
                    <a:pt x="571" y="552"/>
                    <a:pt x="572" y="549"/>
                  </a:cubicBezTo>
                  <a:cubicBezTo>
                    <a:pt x="574" y="544"/>
                    <a:pt x="576" y="536"/>
                    <a:pt x="570" y="532"/>
                  </a:cubicBezTo>
                  <a:cubicBezTo>
                    <a:pt x="506" y="481"/>
                    <a:pt x="506" y="481"/>
                    <a:pt x="506" y="481"/>
                  </a:cubicBezTo>
                  <a:cubicBezTo>
                    <a:pt x="498" y="475"/>
                    <a:pt x="496" y="463"/>
                    <a:pt x="503" y="455"/>
                  </a:cubicBezTo>
                  <a:cubicBezTo>
                    <a:pt x="509" y="446"/>
                    <a:pt x="521" y="445"/>
                    <a:pt x="529" y="451"/>
                  </a:cubicBezTo>
                  <a:cubicBezTo>
                    <a:pt x="596" y="504"/>
                    <a:pt x="596" y="504"/>
                    <a:pt x="596" y="504"/>
                  </a:cubicBezTo>
                  <a:cubicBezTo>
                    <a:pt x="597" y="504"/>
                    <a:pt x="597" y="505"/>
                    <a:pt x="598" y="505"/>
                  </a:cubicBezTo>
                  <a:cubicBezTo>
                    <a:pt x="620" y="525"/>
                    <a:pt x="656" y="496"/>
                    <a:pt x="620" y="467"/>
                  </a:cubicBezTo>
                  <a:cubicBezTo>
                    <a:pt x="549" y="414"/>
                    <a:pt x="549" y="414"/>
                    <a:pt x="549" y="414"/>
                  </a:cubicBezTo>
                  <a:cubicBezTo>
                    <a:pt x="541" y="408"/>
                    <a:pt x="539" y="396"/>
                    <a:pt x="546" y="388"/>
                  </a:cubicBezTo>
                  <a:cubicBezTo>
                    <a:pt x="552" y="379"/>
                    <a:pt x="564" y="378"/>
                    <a:pt x="572" y="384"/>
                  </a:cubicBezTo>
                  <a:cubicBezTo>
                    <a:pt x="642" y="437"/>
                    <a:pt x="642" y="437"/>
                    <a:pt x="642" y="437"/>
                  </a:cubicBezTo>
                  <a:cubicBezTo>
                    <a:pt x="649" y="441"/>
                    <a:pt x="659" y="436"/>
                    <a:pt x="663" y="429"/>
                  </a:cubicBezTo>
                  <a:cubicBezTo>
                    <a:pt x="671" y="419"/>
                    <a:pt x="670" y="405"/>
                    <a:pt x="659" y="394"/>
                  </a:cubicBezTo>
                  <a:cubicBezTo>
                    <a:pt x="645" y="379"/>
                    <a:pt x="645" y="379"/>
                    <a:pt x="645" y="379"/>
                  </a:cubicBezTo>
                  <a:cubicBezTo>
                    <a:pt x="457" y="209"/>
                    <a:pt x="457" y="209"/>
                    <a:pt x="457" y="209"/>
                  </a:cubicBezTo>
                  <a:cubicBezTo>
                    <a:pt x="453" y="205"/>
                    <a:pt x="456" y="198"/>
                    <a:pt x="462" y="198"/>
                  </a:cubicBezTo>
                  <a:cubicBezTo>
                    <a:pt x="473" y="198"/>
                    <a:pt x="485" y="198"/>
                    <a:pt x="496" y="196"/>
                  </a:cubicBezTo>
                  <a:cubicBezTo>
                    <a:pt x="497" y="196"/>
                    <a:pt x="498" y="196"/>
                    <a:pt x="499" y="196"/>
                  </a:cubicBezTo>
                  <a:close/>
                  <a:moveTo>
                    <a:pt x="86" y="355"/>
                  </a:moveTo>
                  <a:cubicBezTo>
                    <a:pt x="66" y="330"/>
                    <a:pt x="64" y="295"/>
                    <a:pt x="59" y="262"/>
                  </a:cubicBezTo>
                  <a:cubicBezTo>
                    <a:pt x="35" y="239"/>
                    <a:pt x="35" y="239"/>
                    <a:pt x="35" y="239"/>
                  </a:cubicBezTo>
                  <a:cubicBezTo>
                    <a:pt x="17" y="219"/>
                    <a:pt x="0" y="205"/>
                    <a:pt x="0" y="176"/>
                  </a:cubicBezTo>
                  <a:cubicBezTo>
                    <a:pt x="0" y="161"/>
                    <a:pt x="6" y="147"/>
                    <a:pt x="16" y="135"/>
                  </a:cubicBezTo>
                  <a:cubicBezTo>
                    <a:pt x="116" y="27"/>
                    <a:pt x="116" y="27"/>
                    <a:pt x="116" y="27"/>
                  </a:cubicBezTo>
                  <a:cubicBezTo>
                    <a:pt x="138" y="3"/>
                    <a:pt x="174" y="0"/>
                    <a:pt x="199" y="20"/>
                  </a:cubicBezTo>
                  <a:cubicBezTo>
                    <a:pt x="215" y="31"/>
                    <a:pt x="221" y="38"/>
                    <a:pt x="242" y="46"/>
                  </a:cubicBezTo>
                  <a:cubicBezTo>
                    <a:pt x="248" y="48"/>
                    <a:pt x="253" y="50"/>
                    <a:pt x="254" y="50"/>
                  </a:cubicBezTo>
                  <a:cubicBezTo>
                    <a:pt x="284" y="46"/>
                    <a:pt x="316" y="32"/>
                    <a:pt x="350" y="33"/>
                  </a:cubicBezTo>
                  <a:cubicBezTo>
                    <a:pt x="337" y="42"/>
                    <a:pt x="286" y="82"/>
                    <a:pt x="284" y="82"/>
                  </a:cubicBezTo>
                  <a:cubicBezTo>
                    <a:pt x="276" y="84"/>
                    <a:pt x="268" y="86"/>
                    <a:pt x="260" y="87"/>
                  </a:cubicBezTo>
                  <a:cubicBezTo>
                    <a:pt x="241" y="90"/>
                    <a:pt x="208" y="74"/>
                    <a:pt x="195" y="64"/>
                  </a:cubicBezTo>
                  <a:cubicBezTo>
                    <a:pt x="176" y="50"/>
                    <a:pt x="176" y="50"/>
                    <a:pt x="176" y="50"/>
                  </a:cubicBezTo>
                  <a:cubicBezTo>
                    <a:pt x="166" y="42"/>
                    <a:pt x="152" y="44"/>
                    <a:pt x="144" y="53"/>
                  </a:cubicBezTo>
                  <a:cubicBezTo>
                    <a:pt x="44" y="161"/>
                    <a:pt x="44" y="161"/>
                    <a:pt x="44" y="161"/>
                  </a:cubicBezTo>
                  <a:cubicBezTo>
                    <a:pt x="36" y="170"/>
                    <a:pt x="36" y="184"/>
                    <a:pt x="44" y="193"/>
                  </a:cubicBezTo>
                  <a:cubicBezTo>
                    <a:pt x="53" y="203"/>
                    <a:pt x="59" y="210"/>
                    <a:pt x="69" y="220"/>
                  </a:cubicBezTo>
                  <a:cubicBezTo>
                    <a:pt x="80" y="230"/>
                    <a:pt x="95" y="244"/>
                    <a:pt x="97" y="257"/>
                  </a:cubicBezTo>
                  <a:cubicBezTo>
                    <a:pt x="100" y="280"/>
                    <a:pt x="102" y="313"/>
                    <a:pt x="115" y="330"/>
                  </a:cubicBezTo>
                  <a:cubicBezTo>
                    <a:pt x="102" y="337"/>
                    <a:pt x="95" y="344"/>
                    <a:pt x="86" y="3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17"/>
            <p:cNvSpPr>
              <a:spLocks noEditPoints="1"/>
            </p:cNvSpPr>
            <p:nvPr/>
          </p:nvSpPr>
          <p:spPr bwMode="auto">
            <a:xfrm>
              <a:off x="7980982" y="3772690"/>
              <a:ext cx="595412" cy="551158"/>
            </a:xfrm>
            <a:custGeom>
              <a:avLst/>
              <a:gdLst>
                <a:gd name="T0" fmla="*/ 319 w 689"/>
                <a:gd name="T1" fmla="*/ 543 h 638"/>
                <a:gd name="T2" fmla="*/ 262 w 689"/>
                <a:gd name="T3" fmla="*/ 538 h 638"/>
                <a:gd name="T4" fmla="*/ 258 w 689"/>
                <a:gd name="T5" fmla="*/ 538 h 638"/>
                <a:gd name="T6" fmla="*/ 257 w 689"/>
                <a:gd name="T7" fmla="*/ 535 h 638"/>
                <a:gd name="T8" fmla="*/ 241 w 689"/>
                <a:gd name="T9" fmla="*/ 489 h 638"/>
                <a:gd name="T10" fmla="*/ 241 w 689"/>
                <a:gd name="T11" fmla="*/ 489 h 638"/>
                <a:gd name="T12" fmla="*/ 185 w 689"/>
                <a:gd name="T13" fmla="*/ 484 h 638"/>
                <a:gd name="T14" fmla="*/ 181 w 689"/>
                <a:gd name="T15" fmla="*/ 484 h 638"/>
                <a:gd name="T16" fmla="*/ 180 w 689"/>
                <a:gd name="T17" fmla="*/ 481 h 638"/>
                <a:gd name="T18" fmla="*/ 164 w 689"/>
                <a:gd name="T19" fmla="*/ 435 h 638"/>
                <a:gd name="T20" fmla="*/ 164 w 689"/>
                <a:gd name="T21" fmla="*/ 435 h 638"/>
                <a:gd name="T22" fmla="*/ 117 w 689"/>
                <a:gd name="T23" fmla="*/ 425 h 638"/>
                <a:gd name="T24" fmla="*/ 113 w 689"/>
                <a:gd name="T25" fmla="*/ 425 h 638"/>
                <a:gd name="T26" fmla="*/ 113 w 689"/>
                <a:gd name="T27" fmla="*/ 421 h 638"/>
                <a:gd name="T28" fmla="*/ 100 w 689"/>
                <a:gd name="T29" fmla="*/ 365 h 638"/>
                <a:gd name="T30" fmla="*/ 100 w 689"/>
                <a:gd name="T31" fmla="*/ 365 h 638"/>
                <a:gd name="T32" fmla="*/ 32 w 689"/>
                <a:gd name="T33" fmla="*/ 370 h 638"/>
                <a:gd name="T34" fmla="*/ 18 w 689"/>
                <a:gd name="T35" fmla="*/ 386 h 638"/>
                <a:gd name="T36" fmla="*/ 23 w 689"/>
                <a:gd name="T37" fmla="*/ 455 h 638"/>
                <a:gd name="T38" fmla="*/ 23 w 689"/>
                <a:gd name="T39" fmla="*/ 455 h 638"/>
                <a:gd name="T40" fmla="*/ 66 w 689"/>
                <a:gd name="T41" fmla="*/ 465 h 638"/>
                <a:gd name="T42" fmla="*/ 70 w 689"/>
                <a:gd name="T43" fmla="*/ 466 h 638"/>
                <a:gd name="T44" fmla="*/ 69 w 689"/>
                <a:gd name="T45" fmla="*/ 470 h 638"/>
                <a:gd name="T46" fmla="*/ 76 w 689"/>
                <a:gd name="T47" fmla="*/ 536 h 638"/>
                <a:gd name="T48" fmla="*/ 76 w 689"/>
                <a:gd name="T49" fmla="*/ 536 h 638"/>
                <a:gd name="T50" fmla="*/ 142 w 689"/>
                <a:gd name="T51" fmla="*/ 534 h 638"/>
                <a:gd name="T52" fmla="*/ 145 w 689"/>
                <a:gd name="T53" fmla="*/ 534 h 638"/>
                <a:gd name="T54" fmla="*/ 147 w 689"/>
                <a:gd name="T55" fmla="*/ 537 h 638"/>
                <a:gd name="T56" fmla="*/ 164 w 689"/>
                <a:gd name="T57" fmla="*/ 578 h 638"/>
                <a:gd name="T58" fmla="*/ 164 w 689"/>
                <a:gd name="T59" fmla="*/ 578 h 638"/>
                <a:gd name="T60" fmla="*/ 230 w 689"/>
                <a:gd name="T61" fmla="*/ 576 h 638"/>
                <a:gd name="T62" fmla="*/ 233 w 689"/>
                <a:gd name="T63" fmla="*/ 576 h 638"/>
                <a:gd name="T64" fmla="*/ 235 w 689"/>
                <a:gd name="T65" fmla="*/ 579 h 638"/>
                <a:gd name="T66" fmla="*/ 252 w 689"/>
                <a:gd name="T67" fmla="*/ 621 h 638"/>
                <a:gd name="T68" fmla="*/ 320 w 689"/>
                <a:gd name="T69" fmla="*/ 615 h 638"/>
                <a:gd name="T70" fmla="*/ 324 w 689"/>
                <a:gd name="T71" fmla="*/ 611 h 638"/>
                <a:gd name="T72" fmla="*/ 319 w 689"/>
                <a:gd name="T73" fmla="*/ 543 h 638"/>
                <a:gd name="T74" fmla="*/ 449 w 689"/>
                <a:gd name="T75" fmla="*/ 177 h 638"/>
                <a:gd name="T76" fmla="*/ 576 w 689"/>
                <a:gd name="T77" fmla="*/ 299 h 638"/>
                <a:gd name="T78" fmla="*/ 597 w 689"/>
                <a:gd name="T79" fmla="*/ 306 h 638"/>
                <a:gd name="T80" fmla="*/ 616 w 689"/>
                <a:gd name="T81" fmla="*/ 293 h 638"/>
                <a:gd name="T82" fmla="*/ 636 w 689"/>
                <a:gd name="T83" fmla="*/ 234 h 638"/>
                <a:gd name="T84" fmla="*/ 649 w 689"/>
                <a:gd name="T85" fmla="*/ 209 h 638"/>
                <a:gd name="T86" fmla="*/ 671 w 689"/>
                <a:gd name="T87" fmla="*/ 186 h 638"/>
                <a:gd name="T88" fmla="*/ 672 w 689"/>
                <a:gd name="T89" fmla="*/ 121 h 638"/>
                <a:gd name="T90" fmla="*/ 580 w 689"/>
                <a:gd name="T91" fmla="*/ 21 h 638"/>
                <a:gd name="T92" fmla="*/ 515 w 689"/>
                <a:gd name="T93" fmla="*/ 16 h 638"/>
                <a:gd name="T94" fmla="*/ 493 w 689"/>
                <a:gd name="T95" fmla="*/ 34 h 638"/>
                <a:gd name="T96" fmla="*/ 457 w 689"/>
                <a:gd name="T97" fmla="*/ 44 h 638"/>
                <a:gd name="T98" fmla="*/ 390 w 689"/>
                <a:gd name="T99" fmla="*/ 36 h 638"/>
                <a:gd name="T100" fmla="*/ 274 w 689"/>
                <a:gd name="T101" fmla="*/ 67 h 638"/>
                <a:gd name="T102" fmla="*/ 139 w 689"/>
                <a:gd name="T103" fmla="*/ 171 h 638"/>
                <a:gd name="T104" fmla="*/ 203 w 689"/>
                <a:gd name="T105" fmla="*/ 222 h 638"/>
                <a:gd name="T106" fmla="*/ 301 w 689"/>
                <a:gd name="T107" fmla="*/ 161 h 638"/>
                <a:gd name="T108" fmla="*/ 346 w 689"/>
                <a:gd name="T109" fmla="*/ 158 h 638"/>
                <a:gd name="T110" fmla="*/ 408 w 689"/>
                <a:gd name="T111" fmla="*/ 165 h 638"/>
                <a:gd name="T112" fmla="*/ 449 w 689"/>
                <a:gd name="T113" fmla="*/ 17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89" h="638">
                  <a:moveTo>
                    <a:pt x="319" y="543"/>
                  </a:moveTo>
                  <a:cubicBezTo>
                    <a:pt x="302" y="529"/>
                    <a:pt x="279" y="528"/>
                    <a:pt x="262" y="538"/>
                  </a:cubicBezTo>
                  <a:cubicBezTo>
                    <a:pt x="261" y="539"/>
                    <a:pt x="259" y="539"/>
                    <a:pt x="258" y="538"/>
                  </a:cubicBezTo>
                  <a:cubicBezTo>
                    <a:pt x="257" y="537"/>
                    <a:pt x="257" y="536"/>
                    <a:pt x="257" y="535"/>
                  </a:cubicBezTo>
                  <a:cubicBezTo>
                    <a:pt x="260" y="518"/>
                    <a:pt x="255" y="500"/>
                    <a:pt x="241" y="489"/>
                  </a:cubicBezTo>
                  <a:cubicBezTo>
                    <a:pt x="241" y="489"/>
                    <a:pt x="241" y="489"/>
                    <a:pt x="241" y="489"/>
                  </a:cubicBezTo>
                  <a:cubicBezTo>
                    <a:pt x="225" y="475"/>
                    <a:pt x="202" y="473"/>
                    <a:pt x="185" y="484"/>
                  </a:cubicBezTo>
                  <a:cubicBezTo>
                    <a:pt x="183" y="485"/>
                    <a:pt x="182" y="484"/>
                    <a:pt x="181" y="484"/>
                  </a:cubicBezTo>
                  <a:cubicBezTo>
                    <a:pt x="180" y="483"/>
                    <a:pt x="180" y="482"/>
                    <a:pt x="180" y="481"/>
                  </a:cubicBezTo>
                  <a:cubicBezTo>
                    <a:pt x="183" y="464"/>
                    <a:pt x="177" y="446"/>
                    <a:pt x="164" y="435"/>
                  </a:cubicBezTo>
                  <a:cubicBezTo>
                    <a:pt x="164" y="435"/>
                    <a:pt x="164" y="435"/>
                    <a:pt x="164" y="435"/>
                  </a:cubicBezTo>
                  <a:cubicBezTo>
                    <a:pt x="150" y="423"/>
                    <a:pt x="132" y="420"/>
                    <a:pt x="117" y="425"/>
                  </a:cubicBezTo>
                  <a:cubicBezTo>
                    <a:pt x="115" y="426"/>
                    <a:pt x="114" y="425"/>
                    <a:pt x="113" y="425"/>
                  </a:cubicBezTo>
                  <a:cubicBezTo>
                    <a:pt x="112" y="424"/>
                    <a:pt x="112" y="422"/>
                    <a:pt x="113" y="421"/>
                  </a:cubicBezTo>
                  <a:cubicBezTo>
                    <a:pt x="121" y="402"/>
                    <a:pt x="116" y="379"/>
                    <a:pt x="100" y="365"/>
                  </a:cubicBezTo>
                  <a:cubicBezTo>
                    <a:pt x="100" y="365"/>
                    <a:pt x="100" y="365"/>
                    <a:pt x="100" y="365"/>
                  </a:cubicBezTo>
                  <a:cubicBezTo>
                    <a:pt x="80" y="347"/>
                    <a:pt x="49" y="350"/>
                    <a:pt x="32" y="370"/>
                  </a:cubicBezTo>
                  <a:cubicBezTo>
                    <a:pt x="18" y="386"/>
                    <a:pt x="18" y="386"/>
                    <a:pt x="18" y="386"/>
                  </a:cubicBezTo>
                  <a:cubicBezTo>
                    <a:pt x="0" y="406"/>
                    <a:pt x="2" y="437"/>
                    <a:pt x="23" y="455"/>
                  </a:cubicBezTo>
                  <a:cubicBezTo>
                    <a:pt x="23" y="455"/>
                    <a:pt x="23" y="455"/>
                    <a:pt x="23" y="455"/>
                  </a:cubicBezTo>
                  <a:cubicBezTo>
                    <a:pt x="35" y="465"/>
                    <a:pt x="51" y="469"/>
                    <a:pt x="66" y="465"/>
                  </a:cubicBezTo>
                  <a:cubicBezTo>
                    <a:pt x="68" y="465"/>
                    <a:pt x="69" y="465"/>
                    <a:pt x="70" y="466"/>
                  </a:cubicBezTo>
                  <a:cubicBezTo>
                    <a:pt x="70" y="467"/>
                    <a:pt x="70" y="469"/>
                    <a:pt x="69" y="470"/>
                  </a:cubicBezTo>
                  <a:cubicBezTo>
                    <a:pt x="54" y="490"/>
                    <a:pt x="57" y="519"/>
                    <a:pt x="76" y="536"/>
                  </a:cubicBezTo>
                  <a:cubicBezTo>
                    <a:pt x="76" y="536"/>
                    <a:pt x="76" y="536"/>
                    <a:pt x="76" y="536"/>
                  </a:cubicBezTo>
                  <a:cubicBezTo>
                    <a:pt x="95" y="553"/>
                    <a:pt x="124" y="552"/>
                    <a:pt x="142" y="534"/>
                  </a:cubicBezTo>
                  <a:cubicBezTo>
                    <a:pt x="143" y="533"/>
                    <a:pt x="144" y="533"/>
                    <a:pt x="145" y="534"/>
                  </a:cubicBezTo>
                  <a:cubicBezTo>
                    <a:pt x="147" y="534"/>
                    <a:pt x="147" y="535"/>
                    <a:pt x="147" y="537"/>
                  </a:cubicBezTo>
                  <a:cubicBezTo>
                    <a:pt x="146" y="552"/>
                    <a:pt x="151" y="568"/>
                    <a:pt x="164" y="578"/>
                  </a:cubicBezTo>
                  <a:cubicBezTo>
                    <a:pt x="164" y="578"/>
                    <a:pt x="164" y="578"/>
                    <a:pt x="164" y="578"/>
                  </a:cubicBezTo>
                  <a:cubicBezTo>
                    <a:pt x="183" y="595"/>
                    <a:pt x="212" y="594"/>
                    <a:pt x="230" y="576"/>
                  </a:cubicBezTo>
                  <a:cubicBezTo>
                    <a:pt x="231" y="575"/>
                    <a:pt x="232" y="575"/>
                    <a:pt x="233" y="576"/>
                  </a:cubicBezTo>
                  <a:cubicBezTo>
                    <a:pt x="234" y="576"/>
                    <a:pt x="235" y="577"/>
                    <a:pt x="235" y="579"/>
                  </a:cubicBezTo>
                  <a:cubicBezTo>
                    <a:pt x="233" y="594"/>
                    <a:pt x="239" y="610"/>
                    <a:pt x="252" y="621"/>
                  </a:cubicBezTo>
                  <a:cubicBezTo>
                    <a:pt x="272" y="638"/>
                    <a:pt x="303" y="636"/>
                    <a:pt x="320" y="615"/>
                  </a:cubicBezTo>
                  <a:cubicBezTo>
                    <a:pt x="324" y="611"/>
                    <a:pt x="324" y="611"/>
                    <a:pt x="324" y="611"/>
                  </a:cubicBezTo>
                  <a:cubicBezTo>
                    <a:pt x="341" y="591"/>
                    <a:pt x="339" y="560"/>
                    <a:pt x="319" y="543"/>
                  </a:cubicBezTo>
                  <a:close/>
                  <a:moveTo>
                    <a:pt x="449" y="177"/>
                  </a:moveTo>
                  <a:cubicBezTo>
                    <a:pt x="489" y="216"/>
                    <a:pt x="535" y="260"/>
                    <a:pt x="576" y="299"/>
                  </a:cubicBezTo>
                  <a:cubicBezTo>
                    <a:pt x="582" y="305"/>
                    <a:pt x="589" y="307"/>
                    <a:pt x="597" y="306"/>
                  </a:cubicBezTo>
                  <a:cubicBezTo>
                    <a:pt x="605" y="305"/>
                    <a:pt x="612" y="300"/>
                    <a:pt x="616" y="293"/>
                  </a:cubicBezTo>
                  <a:cubicBezTo>
                    <a:pt x="626" y="275"/>
                    <a:pt x="632" y="256"/>
                    <a:pt x="636" y="234"/>
                  </a:cubicBezTo>
                  <a:cubicBezTo>
                    <a:pt x="638" y="224"/>
                    <a:pt x="642" y="216"/>
                    <a:pt x="649" y="209"/>
                  </a:cubicBezTo>
                  <a:cubicBezTo>
                    <a:pt x="671" y="186"/>
                    <a:pt x="671" y="186"/>
                    <a:pt x="671" y="186"/>
                  </a:cubicBezTo>
                  <a:cubicBezTo>
                    <a:pt x="688" y="168"/>
                    <a:pt x="689" y="139"/>
                    <a:pt x="672" y="121"/>
                  </a:cubicBezTo>
                  <a:cubicBezTo>
                    <a:pt x="580" y="21"/>
                    <a:pt x="580" y="21"/>
                    <a:pt x="580" y="21"/>
                  </a:cubicBezTo>
                  <a:cubicBezTo>
                    <a:pt x="563" y="3"/>
                    <a:pt x="534" y="0"/>
                    <a:pt x="515" y="16"/>
                  </a:cubicBezTo>
                  <a:cubicBezTo>
                    <a:pt x="493" y="34"/>
                    <a:pt x="493" y="34"/>
                    <a:pt x="493" y="34"/>
                  </a:cubicBezTo>
                  <a:cubicBezTo>
                    <a:pt x="483" y="42"/>
                    <a:pt x="471" y="45"/>
                    <a:pt x="457" y="44"/>
                  </a:cubicBezTo>
                  <a:cubicBezTo>
                    <a:pt x="435" y="41"/>
                    <a:pt x="412" y="38"/>
                    <a:pt x="390" y="36"/>
                  </a:cubicBezTo>
                  <a:cubicBezTo>
                    <a:pt x="347" y="30"/>
                    <a:pt x="308" y="41"/>
                    <a:pt x="274" y="67"/>
                  </a:cubicBezTo>
                  <a:cubicBezTo>
                    <a:pt x="229" y="101"/>
                    <a:pt x="184" y="136"/>
                    <a:pt x="139" y="171"/>
                  </a:cubicBezTo>
                  <a:cubicBezTo>
                    <a:pt x="95" y="207"/>
                    <a:pt x="151" y="255"/>
                    <a:pt x="203" y="222"/>
                  </a:cubicBezTo>
                  <a:cubicBezTo>
                    <a:pt x="301" y="161"/>
                    <a:pt x="301" y="161"/>
                    <a:pt x="301" y="161"/>
                  </a:cubicBezTo>
                  <a:cubicBezTo>
                    <a:pt x="315" y="153"/>
                    <a:pt x="331" y="152"/>
                    <a:pt x="346" y="158"/>
                  </a:cubicBezTo>
                  <a:cubicBezTo>
                    <a:pt x="364" y="167"/>
                    <a:pt x="388" y="168"/>
                    <a:pt x="408" y="165"/>
                  </a:cubicBezTo>
                  <a:cubicBezTo>
                    <a:pt x="423" y="162"/>
                    <a:pt x="437" y="166"/>
                    <a:pt x="449" y="1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8" name="组合 57"/>
          <p:cNvGrpSpPr/>
          <p:nvPr/>
        </p:nvGrpSpPr>
        <p:grpSpPr>
          <a:xfrm>
            <a:off x="9386124" y="3069902"/>
            <a:ext cx="433054" cy="527852"/>
            <a:chOff x="3683997" y="856343"/>
            <a:chExt cx="576394" cy="702571"/>
          </a:xfrm>
          <a:solidFill>
            <a:schemeClr val="bg1"/>
          </a:solidFill>
        </p:grpSpPr>
        <p:sp>
          <p:nvSpPr>
            <p:cNvPr id="59" name="Freeform 34"/>
            <p:cNvSpPr>
              <a:spLocks noEditPoints="1"/>
            </p:cNvSpPr>
            <p:nvPr/>
          </p:nvSpPr>
          <p:spPr bwMode="auto">
            <a:xfrm>
              <a:off x="3683997" y="856343"/>
              <a:ext cx="576394" cy="702571"/>
            </a:xfrm>
            <a:custGeom>
              <a:avLst/>
              <a:gdLst>
                <a:gd name="T0" fmla="*/ 16 w 667"/>
                <a:gd name="T1" fmla="*/ 176 h 813"/>
                <a:gd name="T2" fmla="*/ 175 w 667"/>
                <a:gd name="T3" fmla="*/ 16 h 813"/>
                <a:gd name="T4" fmla="*/ 214 w 667"/>
                <a:gd name="T5" fmla="*/ 0 h 813"/>
                <a:gd name="T6" fmla="*/ 613 w 667"/>
                <a:gd name="T7" fmla="*/ 0 h 813"/>
                <a:gd name="T8" fmla="*/ 667 w 667"/>
                <a:gd name="T9" fmla="*/ 54 h 813"/>
                <a:gd name="T10" fmla="*/ 667 w 667"/>
                <a:gd name="T11" fmla="*/ 759 h 813"/>
                <a:gd name="T12" fmla="*/ 613 w 667"/>
                <a:gd name="T13" fmla="*/ 813 h 813"/>
                <a:gd name="T14" fmla="*/ 54 w 667"/>
                <a:gd name="T15" fmla="*/ 813 h 813"/>
                <a:gd name="T16" fmla="*/ 0 w 667"/>
                <a:gd name="T17" fmla="*/ 759 h 813"/>
                <a:gd name="T18" fmla="*/ 0 w 667"/>
                <a:gd name="T19" fmla="*/ 214 h 813"/>
                <a:gd name="T20" fmla="*/ 16 w 667"/>
                <a:gd name="T21" fmla="*/ 176 h 813"/>
                <a:gd name="T22" fmla="*/ 194 w 667"/>
                <a:gd name="T23" fmla="*/ 229 h 813"/>
                <a:gd name="T24" fmla="*/ 57 w 667"/>
                <a:gd name="T25" fmla="*/ 229 h 813"/>
                <a:gd name="T26" fmla="*/ 57 w 667"/>
                <a:gd name="T27" fmla="*/ 756 h 813"/>
                <a:gd name="T28" fmla="*/ 610 w 667"/>
                <a:gd name="T29" fmla="*/ 756 h 813"/>
                <a:gd name="T30" fmla="*/ 610 w 667"/>
                <a:gd name="T31" fmla="*/ 57 h 813"/>
                <a:gd name="T32" fmla="*/ 238 w 667"/>
                <a:gd name="T33" fmla="*/ 57 h 813"/>
                <a:gd name="T34" fmla="*/ 238 w 667"/>
                <a:gd name="T35" fmla="*/ 185 h 813"/>
                <a:gd name="T36" fmla="*/ 194 w 667"/>
                <a:gd name="T37" fmla="*/ 229 h 813"/>
                <a:gd name="T38" fmla="*/ 82 w 667"/>
                <a:gd name="T39" fmla="*/ 191 h 813"/>
                <a:gd name="T40" fmla="*/ 194 w 667"/>
                <a:gd name="T41" fmla="*/ 191 h 813"/>
                <a:gd name="T42" fmla="*/ 200 w 667"/>
                <a:gd name="T43" fmla="*/ 185 h 813"/>
                <a:gd name="T44" fmla="*/ 200 w 667"/>
                <a:gd name="T45" fmla="*/ 72 h 813"/>
                <a:gd name="T46" fmla="*/ 82 w 667"/>
                <a:gd name="T47" fmla="*/ 19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67" h="813">
                  <a:moveTo>
                    <a:pt x="16" y="176"/>
                  </a:moveTo>
                  <a:cubicBezTo>
                    <a:pt x="175" y="16"/>
                    <a:pt x="175" y="16"/>
                    <a:pt x="175" y="16"/>
                  </a:cubicBezTo>
                  <a:cubicBezTo>
                    <a:pt x="186" y="6"/>
                    <a:pt x="199" y="0"/>
                    <a:pt x="214" y="0"/>
                  </a:cubicBezTo>
                  <a:cubicBezTo>
                    <a:pt x="613" y="0"/>
                    <a:pt x="613" y="0"/>
                    <a:pt x="613" y="0"/>
                  </a:cubicBezTo>
                  <a:cubicBezTo>
                    <a:pt x="643" y="0"/>
                    <a:pt x="667" y="24"/>
                    <a:pt x="667" y="54"/>
                  </a:cubicBezTo>
                  <a:cubicBezTo>
                    <a:pt x="667" y="759"/>
                    <a:pt x="667" y="759"/>
                    <a:pt x="667" y="759"/>
                  </a:cubicBezTo>
                  <a:cubicBezTo>
                    <a:pt x="667" y="789"/>
                    <a:pt x="643" y="813"/>
                    <a:pt x="613" y="813"/>
                  </a:cubicBezTo>
                  <a:cubicBezTo>
                    <a:pt x="54" y="813"/>
                    <a:pt x="54" y="813"/>
                    <a:pt x="54" y="813"/>
                  </a:cubicBezTo>
                  <a:cubicBezTo>
                    <a:pt x="24" y="813"/>
                    <a:pt x="0" y="789"/>
                    <a:pt x="0" y="759"/>
                  </a:cubicBezTo>
                  <a:cubicBezTo>
                    <a:pt x="0" y="214"/>
                    <a:pt x="0" y="214"/>
                    <a:pt x="0" y="214"/>
                  </a:cubicBezTo>
                  <a:cubicBezTo>
                    <a:pt x="0" y="200"/>
                    <a:pt x="5" y="186"/>
                    <a:pt x="16" y="176"/>
                  </a:cubicBezTo>
                  <a:close/>
                  <a:moveTo>
                    <a:pt x="194" y="229"/>
                  </a:moveTo>
                  <a:cubicBezTo>
                    <a:pt x="57" y="229"/>
                    <a:pt x="57" y="229"/>
                    <a:pt x="57" y="229"/>
                  </a:cubicBezTo>
                  <a:cubicBezTo>
                    <a:pt x="57" y="756"/>
                    <a:pt x="57" y="756"/>
                    <a:pt x="57" y="756"/>
                  </a:cubicBezTo>
                  <a:cubicBezTo>
                    <a:pt x="610" y="756"/>
                    <a:pt x="610" y="756"/>
                    <a:pt x="610" y="756"/>
                  </a:cubicBezTo>
                  <a:cubicBezTo>
                    <a:pt x="610" y="57"/>
                    <a:pt x="610" y="57"/>
                    <a:pt x="610" y="57"/>
                  </a:cubicBezTo>
                  <a:cubicBezTo>
                    <a:pt x="238" y="57"/>
                    <a:pt x="238" y="57"/>
                    <a:pt x="238" y="57"/>
                  </a:cubicBezTo>
                  <a:cubicBezTo>
                    <a:pt x="238" y="185"/>
                    <a:pt x="238" y="185"/>
                    <a:pt x="238" y="185"/>
                  </a:cubicBezTo>
                  <a:cubicBezTo>
                    <a:pt x="238" y="210"/>
                    <a:pt x="218" y="229"/>
                    <a:pt x="194" y="229"/>
                  </a:cubicBezTo>
                  <a:close/>
                  <a:moveTo>
                    <a:pt x="82" y="191"/>
                  </a:moveTo>
                  <a:cubicBezTo>
                    <a:pt x="194" y="191"/>
                    <a:pt x="194" y="191"/>
                    <a:pt x="194" y="191"/>
                  </a:cubicBezTo>
                  <a:cubicBezTo>
                    <a:pt x="197" y="191"/>
                    <a:pt x="200" y="188"/>
                    <a:pt x="200" y="185"/>
                  </a:cubicBezTo>
                  <a:cubicBezTo>
                    <a:pt x="200" y="72"/>
                    <a:pt x="200" y="72"/>
                    <a:pt x="200" y="72"/>
                  </a:cubicBezTo>
                  <a:cubicBezTo>
                    <a:pt x="82" y="191"/>
                    <a:pt x="82" y="191"/>
                    <a:pt x="82"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35"/>
            <p:cNvSpPr>
              <a:spLocks noEditPoints="1"/>
            </p:cNvSpPr>
            <p:nvPr/>
          </p:nvSpPr>
          <p:spPr bwMode="auto">
            <a:xfrm>
              <a:off x="3765921" y="1015436"/>
              <a:ext cx="412546" cy="433758"/>
            </a:xfrm>
            <a:custGeom>
              <a:avLst/>
              <a:gdLst>
                <a:gd name="T0" fmla="*/ 170 w 477"/>
                <a:gd name="T1" fmla="*/ 429 h 502"/>
                <a:gd name="T2" fmla="*/ 86 w 477"/>
                <a:gd name="T3" fmla="*/ 502 h 502"/>
                <a:gd name="T4" fmla="*/ 0 w 477"/>
                <a:gd name="T5" fmla="*/ 416 h 502"/>
                <a:gd name="T6" fmla="*/ 72 w 477"/>
                <a:gd name="T7" fmla="*/ 330 h 502"/>
                <a:gd name="T8" fmla="*/ 63 w 477"/>
                <a:gd name="T9" fmla="*/ 258 h 502"/>
                <a:gd name="T10" fmla="*/ 144 w 477"/>
                <a:gd name="T11" fmla="*/ 143 h 502"/>
                <a:gd name="T12" fmla="*/ 254 w 477"/>
                <a:gd name="T13" fmla="*/ 20 h 502"/>
                <a:gd name="T14" fmla="*/ 458 w 477"/>
                <a:gd name="T15" fmla="*/ 0 h 502"/>
                <a:gd name="T16" fmla="*/ 477 w 477"/>
                <a:gd name="T17" fmla="*/ 153 h 502"/>
                <a:gd name="T18" fmla="*/ 398 w 477"/>
                <a:gd name="T19" fmla="*/ 172 h 502"/>
                <a:gd name="T20" fmla="*/ 438 w 477"/>
                <a:gd name="T21" fmla="*/ 223 h 502"/>
                <a:gd name="T22" fmla="*/ 404 w 477"/>
                <a:gd name="T23" fmla="*/ 245 h 502"/>
                <a:gd name="T24" fmla="*/ 452 w 477"/>
                <a:gd name="T25" fmla="*/ 355 h 502"/>
                <a:gd name="T26" fmla="*/ 452 w 477"/>
                <a:gd name="T27" fmla="*/ 477 h 502"/>
                <a:gd name="T28" fmla="*/ 330 w 477"/>
                <a:gd name="T29" fmla="*/ 477 h 502"/>
                <a:gd name="T30" fmla="*/ 256 w 477"/>
                <a:gd name="T31" fmla="*/ 464 h 502"/>
                <a:gd name="T32" fmla="*/ 235 w 477"/>
                <a:gd name="T33" fmla="*/ 429 h 502"/>
                <a:gd name="T34" fmla="*/ 162 w 477"/>
                <a:gd name="T35" fmla="*/ 160 h 502"/>
                <a:gd name="T36" fmla="*/ 135 w 477"/>
                <a:gd name="T37" fmla="*/ 275 h 502"/>
                <a:gd name="T38" fmla="*/ 101 w 477"/>
                <a:gd name="T39" fmla="*/ 331 h 502"/>
                <a:gd name="T40" fmla="*/ 171 w 477"/>
                <a:gd name="T41" fmla="*/ 404 h 502"/>
                <a:gd name="T42" fmla="*/ 235 w 477"/>
                <a:gd name="T43" fmla="*/ 378 h 502"/>
                <a:gd name="T44" fmla="*/ 306 w 477"/>
                <a:gd name="T45" fmla="*/ 408 h 502"/>
                <a:gd name="T46" fmla="*/ 378 w 477"/>
                <a:gd name="T47" fmla="*/ 330 h 502"/>
                <a:gd name="T48" fmla="*/ 353 w 477"/>
                <a:gd name="T49" fmla="*/ 245 h 502"/>
                <a:gd name="T50" fmla="*/ 382 w 477"/>
                <a:gd name="T51" fmla="*/ 174 h 502"/>
                <a:gd name="T52" fmla="*/ 273 w 477"/>
                <a:gd name="T53" fmla="*/ 172 h 502"/>
                <a:gd name="T54" fmla="*/ 254 w 477"/>
                <a:gd name="T55" fmla="*/ 101 h 502"/>
                <a:gd name="T56" fmla="*/ 292 w 477"/>
                <a:gd name="T57" fmla="*/ 38 h 502"/>
                <a:gd name="T58" fmla="*/ 439 w 477"/>
                <a:gd name="T59" fmla="*/ 134 h 502"/>
                <a:gd name="T60" fmla="*/ 425 w 477"/>
                <a:gd name="T61" fmla="*/ 382 h 502"/>
                <a:gd name="T62" fmla="*/ 357 w 477"/>
                <a:gd name="T63" fmla="*/ 382 h 502"/>
                <a:gd name="T64" fmla="*/ 357 w 477"/>
                <a:gd name="T65" fmla="*/ 450 h 502"/>
                <a:gd name="T66" fmla="*/ 425 w 477"/>
                <a:gd name="T67" fmla="*/ 450 h 502"/>
                <a:gd name="T68" fmla="*/ 425 w 477"/>
                <a:gd name="T69" fmla="*/ 382 h 502"/>
                <a:gd name="T70" fmla="*/ 86 w 477"/>
                <a:gd name="T71" fmla="*/ 367 h 502"/>
                <a:gd name="T72" fmla="*/ 38 w 477"/>
                <a:gd name="T73" fmla="*/ 416 h 502"/>
                <a:gd name="T74" fmla="*/ 86 w 477"/>
                <a:gd name="T75" fmla="*/ 464 h 502"/>
                <a:gd name="T76" fmla="*/ 134 w 477"/>
                <a:gd name="T77" fmla="*/ 416 h 5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77" h="502">
                  <a:moveTo>
                    <a:pt x="235" y="429"/>
                  </a:moveTo>
                  <a:cubicBezTo>
                    <a:pt x="170" y="429"/>
                    <a:pt x="170" y="429"/>
                    <a:pt x="170" y="429"/>
                  </a:cubicBezTo>
                  <a:cubicBezTo>
                    <a:pt x="168" y="448"/>
                    <a:pt x="159" y="464"/>
                    <a:pt x="146" y="477"/>
                  </a:cubicBezTo>
                  <a:cubicBezTo>
                    <a:pt x="131" y="493"/>
                    <a:pt x="109" y="502"/>
                    <a:pt x="86" y="502"/>
                  </a:cubicBezTo>
                  <a:cubicBezTo>
                    <a:pt x="62" y="502"/>
                    <a:pt x="41" y="493"/>
                    <a:pt x="25" y="477"/>
                  </a:cubicBezTo>
                  <a:cubicBezTo>
                    <a:pt x="10" y="461"/>
                    <a:pt x="0" y="440"/>
                    <a:pt x="0" y="416"/>
                  </a:cubicBezTo>
                  <a:cubicBezTo>
                    <a:pt x="0" y="392"/>
                    <a:pt x="10" y="370"/>
                    <a:pt x="25" y="355"/>
                  </a:cubicBezTo>
                  <a:cubicBezTo>
                    <a:pt x="38" y="342"/>
                    <a:pt x="54" y="333"/>
                    <a:pt x="72" y="330"/>
                  </a:cubicBezTo>
                  <a:cubicBezTo>
                    <a:pt x="48" y="277"/>
                    <a:pt x="48" y="277"/>
                    <a:pt x="48" y="277"/>
                  </a:cubicBezTo>
                  <a:cubicBezTo>
                    <a:pt x="43" y="269"/>
                    <a:pt x="48" y="255"/>
                    <a:pt x="63" y="258"/>
                  </a:cubicBezTo>
                  <a:cubicBezTo>
                    <a:pt x="84" y="263"/>
                    <a:pt x="84" y="263"/>
                    <a:pt x="84" y="263"/>
                  </a:cubicBezTo>
                  <a:cubicBezTo>
                    <a:pt x="94" y="216"/>
                    <a:pt x="115" y="175"/>
                    <a:pt x="144" y="143"/>
                  </a:cubicBezTo>
                  <a:cubicBezTo>
                    <a:pt x="174" y="108"/>
                    <a:pt x="212" y="84"/>
                    <a:pt x="254" y="75"/>
                  </a:cubicBezTo>
                  <a:cubicBezTo>
                    <a:pt x="254" y="20"/>
                    <a:pt x="254" y="20"/>
                    <a:pt x="254" y="20"/>
                  </a:cubicBezTo>
                  <a:cubicBezTo>
                    <a:pt x="254" y="9"/>
                    <a:pt x="264" y="0"/>
                    <a:pt x="275" y="0"/>
                  </a:cubicBezTo>
                  <a:cubicBezTo>
                    <a:pt x="458" y="0"/>
                    <a:pt x="458" y="0"/>
                    <a:pt x="458" y="0"/>
                  </a:cubicBezTo>
                  <a:cubicBezTo>
                    <a:pt x="468" y="0"/>
                    <a:pt x="477" y="9"/>
                    <a:pt x="477" y="19"/>
                  </a:cubicBezTo>
                  <a:cubicBezTo>
                    <a:pt x="477" y="153"/>
                    <a:pt x="477" y="153"/>
                    <a:pt x="477" y="153"/>
                  </a:cubicBezTo>
                  <a:cubicBezTo>
                    <a:pt x="477" y="163"/>
                    <a:pt x="468" y="172"/>
                    <a:pt x="458" y="172"/>
                  </a:cubicBezTo>
                  <a:cubicBezTo>
                    <a:pt x="398" y="172"/>
                    <a:pt x="398" y="172"/>
                    <a:pt x="398" y="172"/>
                  </a:cubicBezTo>
                  <a:cubicBezTo>
                    <a:pt x="398" y="172"/>
                    <a:pt x="399" y="173"/>
                    <a:pt x="399" y="174"/>
                  </a:cubicBezTo>
                  <a:cubicBezTo>
                    <a:pt x="438" y="223"/>
                    <a:pt x="438" y="223"/>
                    <a:pt x="438" y="223"/>
                  </a:cubicBezTo>
                  <a:cubicBezTo>
                    <a:pt x="444" y="229"/>
                    <a:pt x="443" y="245"/>
                    <a:pt x="428" y="245"/>
                  </a:cubicBezTo>
                  <a:cubicBezTo>
                    <a:pt x="404" y="245"/>
                    <a:pt x="404" y="245"/>
                    <a:pt x="404" y="245"/>
                  </a:cubicBezTo>
                  <a:cubicBezTo>
                    <a:pt x="404" y="330"/>
                    <a:pt x="404" y="330"/>
                    <a:pt x="404" y="330"/>
                  </a:cubicBezTo>
                  <a:cubicBezTo>
                    <a:pt x="422" y="333"/>
                    <a:pt x="439" y="342"/>
                    <a:pt x="452" y="355"/>
                  </a:cubicBezTo>
                  <a:cubicBezTo>
                    <a:pt x="467" y="370"/>
                    <a:pt x="477" y="392"/>
                    <a:pt x="477" y="416"/>
                  </a:cubicBezTo>
                  <a:cubicBezTo>
                    <a:pt x="477" y="440"/>
                    <a:pt x="467" y="461"/>
                    <a:pt x="452" y="477"/>
                  </a:cubicBezTo>
                  <a:cubicBezTo>
                    <a:pt x="436" y="493"/>
                    <a:pt x="415" y="502"/>
                    <a:pt x="391" y="502"/>
                  </a:cubicBezTo>
                  <a:cubicBezTo>
                    <a:pt x="367" y="502"/>
                    <a:pt x="346" y="493"/>
                    <a:pt x="330" y="477"/>
                  </a:cubicBezTo>
                  <a:cubicBezTo>
                    <a:pt x="317" y="463"/>
                    <a:pt x="308" y="445"/>
                    <a:pt x="306" y="425"/>
                  </a:cubicBezTo>
                  <a:cubicBezTo>
                    <a:pt x="256" y="464"/>
                    <a:pt x="256" y="464"/>
                    <a:pt x="256" y="464"/>
                  </a:cubicBezTo>
                  <a:cubicBezTo>
                    <a:pt x="249" y="470"/>
                    <a:pt x="235" y="469"/>
                    <a:pt x="235" y="453"/>
                  </a:cubicBezTo>
                  <a:cubicBezTo>
                    <a:pt x="235" y="429"/>
                    <a:pt x="235" y="429"/>
                    <a:pt x="235" y="429"/>
                  </a:cubicBezTo>
                  <a:close/>
                  <a:moveTo>
                    <a:pt x="254" y="101"/>
                  </a:moveTo>
                  <a:cubicBezTo>
                    <a:pt x="219" y="110"/>
                    <a:pt x="188" y="131"/>
                    <a:pt x="162" y="160"/>
                  </a:cubicBezTo>
                  <a:cubicBezTo>
                    <a:pt x="137" y="189"/>
                    <a:pt x="118" y="226"/>
                    <a:pt x="109" y="269"/>
                  </a:cubicBezTo>
                  <a:cubicBezTo>
                    <a:pt x="135" y="275"/>
                    <a:pt x="135" y="275"/>
                    <a:pt x="135" y="275"/>
                  </a:cubicBezTo>
                  <a:cubicBezTo>
                    <a:pt x="148" y="278"/>
                    <a:pt x="147" y="292"/>
                    <a:pt x="140" y="298"/>
                  </a:cubicBezTo>
                  <a:cubicBezTo>
                    <a:pt x="101" y="331"/>
                    <a:pt x="101" y="331"/>
                    <a:pt x="101" y="331"/>
                  </a:cubicBezTo>
                  <a:cubicBezTo>
                    <a:pt x="118" y="334"/>
                    <a:pt x="134" y="342"/>
                    <a:pt x="146" y="355"/>
                  </a:cubicBezTo>
                  <a:cubicBezTo>
                    <a:pt x="159" y="368"/>
                    <a:pt x="168" y="385"/>
                    <a:pt x="171" y="404"/>
                  </a:cubicBezTo>
                  <a:cubicBezTo>
                    <a:pt x="235" y="404"/>
                    <a:pt x="235" y="404"/>
                    <a:pt x="235" y="404"/>
                  </a:cubicBezTo>
                  <a:cubicBezTo>
                    <a:pt x="235" y="378"/>
                    <a:pt x="235" y="378"/>
                    <a:pt x="235" y="378"/>
                  </a:cubicBezTo>
                  <a:cubicBezTo>
                    <a:pt x="235" y="365"/>
                    <a:pt x="248" y="363"/>
                    <a:pt x="256" y="369"/>
                  </a:cubicBezTo>
                  <a:cubicBezTo>
                    <a:pt x="306" y="408"/>
                    <a:pt x="306" y="408"/>
                    <a:pt x="306" y="408"/>
                  </a:cubicBezTo>
                  <a:cubicBezTo>
                    <a:pt x="308" y="387"/>
                    <a:pt x="317" y="368"/>
                    <a:pt x="330" y="355"/>
                  </a:cubicBezTo>
                  <a:cubicBezTo>
                    <a:pt x="343" y="342"/>
                    <a:pt x="360" y="333"/>
                    <a:pt x="378" y="330"/>
                  </a:cubicBezTo>
                  <a:cubicBezTo>
                    <a:pt x="378" y="245"/>
                    <a:pt x="378" y="245"/>
                    <a:pt x="378" y="245"/>
                  </a:cubicBezTo>
                  <a:cubicBezTo>
                    <a:pt x="353" y="245"/>
                    <a:pt x="353" y="245"/>
                    <a:pt x="353" y="245"/>
                  </a:cubicBezTo>
                  <a:cubicBezTo>
                    <a:pt x="340" y="245"/>
                    <a:pt x="338" y="230"/>
                    <a:pt x="344" y="223"/>
                  </a:cubicBezTo>
                  <a:cubicBezTo>
                    <a:pt x="382" y="174"/>
                    <a:pt x="382" y="174"/>
                    <a:pt x="382" y="174"/>
                  </a:cubicBezTo>
                  <a:cubicBezTo>
                    <a:pt x="383" y="173"/>
                    <a:pt x="383" y="172"/>
                    <a:pt x="384" y="172"/>
                  </a:cubicBezTo>
                  <a:cubicBezTo>
                    <a:pt x="273" y="172"/>
                    <a:pt x="273" y="172"/>
                    <a:pt x="273" y="172"/>
                  </a:cubicBezTo>
                  <a:cubicBezTo>
                    <a:pt x="263" y="172"/>
                    <a:pt x="254" y="164"/>
                    <a:pt x="254" y="153"/>
                  </a:cubicBezTo>
                  <a:cubicBezTo>
                    <a:pt x="254" y="101"/>
                    <a:pt x="254" y="101"/>
                    <a:pt x="254" y="101"/>
                  </a:cubicBezTo>
                  <a:close/>
                  <a:moveTo>
                    <a:pt x="439" y="38"/>
                  </a:moveTo>
                  <a:cubicBezTo>
                    <a:pt x="292" y="38"/>
                    <a:pt x="292" y="38"/>
                    <a:pt x="292" y="38"/>
                  </a:cubicBezTo>
                  <a:cubicBezTo>
                    <a:pt x="292" y="134"/>
                    <a:pt x="292" y="134"/>
                    <a:pt x="292" y="134"/>
                  </a:cubicBezTo>
                  <a:cubicBezTo>
                    <a:pt x="439" y="134"/>
                    <a:pt x="439" y="134"/>
                    <a:pt x="439" y="134"/>
                  </a:cubicBezTo>
                  <a:cubicBezTo>
                    <a:pt x="439" y="38"/>
                    <a:pt x="439" y="38"/>
                    <a:pt x="439" y="38"/>
                  </a:cubicBezTo>
                  <a:close/>
                  <a:moveTo>
                    <a:pt x="425" y="382"/>
                  </a:moveTo>
                  <a:cubicBezTo>
                    <a:pt x="416" y="373"/>
                    <a:pt x="404" y="367"/>
                    <a:pt x="391" y="367"/>
                  </a:cubicBezTo>
                  <a:cubicBezTo>
                    <a:pt x="378" y="367"/>
                    <a:pt x="366" y="373"/>
                    <a:pt x="357" y="382"/>
                  </a:cubicBezTo>
                  <a:cubicBezTo>
                    <a:pt x="349" y="390"/>
                    <a:pt x="343" y="402"/>
                    <a:pt x="343" y="416"/>
                  </a:cubicBezTo>
                  <a:cubicBezTo>
                    <a:pt x="343" y="429"/>
                    <a:pt x="349" y="441"/>
                    <a:pt x="357" y="450"/>
                  </a:cubicBezTo>
                  <a:cubicBezTo>
                    <a:pt x="366" y="459"/>
                    <a:pt x="378" y="464"/>
                    <a:pt x="391" y="464"/>
                  </a:cubicBezTo>
                  <a:cubicBezTo>
                    <a:pt x="404" y="464"/>
                    <a:pt x="416" y="459"/>
                    <a:pt x="425" y="450"/>
                  </a:cubicBezTo>
                  <a:cubicBezTo>
                    <a:pt x="434" y="441"/>
                    <a:pt x="439" y="429"/>
                    <a:pt x="439" y="416"/>
                  </a:cubicBezTo>
                  <a:cubicBezTo>
                    <a:pt x="439" y="402"/>
                    <a:pt x="434" y="390"/>
                    <a:pt x="425" y="382"/>
                  </a:cubicBezTo>
                  <a:close/>
                  <a:moveTo>
                    <a:pt x="120" y="382"/>
                  </a:moveTo>
                  <a:cubicBezTo>
                    <a:pt x="111" y="373"/>
                    <a:pt x="99" y="367"/>
                    <a:pt x="86" y="367"/>
                  </a:cubicBezTo>
                  <a:cubicBezTo>
                    <a:pt x="73" y="367"/>
                    <a:pt x="61" y="373"/>
                    <a:pt x="52" y="382"/>
                  </a:cubicBezTo>
                  <a:cubicBezTo>
                    <a:pt x="43" y="390"/>
                    <a:pt x="38" y="402"/>
                    <a:pt x="38" y="416"/>
                  </a:cubicBezTo>
                  <a:cubicBezTo>
                    <a:pt x="38" y="429"/>
                    <a:pt x="43" y="441"/>
                    <a:pt x="52" y="450"/>
                  </a:cubicBezTo>
                  <a:cubicBezTo>
                    <a:pt x="61" y="459"/>
                    <a:pt x="73" y="464"/>
                    <a:pt x="86" y="464"/>
                  </a:cubicBezTo>
                  <a:cubicBezTo>
                    <a:pt x="99" y="464"/>
                    <a:pt x="111" y="459"/>
                    <a:pt x="120" y="450"/>
                  </a:cubicBezTo>
                  <a:cubicBezTo>
                    <a:pt x="128" y="441"/>
                    <a:pt x="134" y="429"/>
                    <a:pt x="134" y="416"/>
                  </a:cubicBezTo>
                  <a:cubicBezTo>
                    <a:pt x="134" y="402"/>
                    <a:pt x="128" y="390"/>
                    <a:pt x="120"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Tree>
    <p:extLst>
      <p:ext uri="{BB962C8B-B14F-4D97-AF65-F5344CB8AC3E}">
        <p14:creationId xmlns:p14="http://schemas.microsoft.com/office/powerpoint/2010/main" val="277206653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p15:prstTrans prst="pageCurlDoub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childTnLst>
                          </p:cTn>
                        </p:par>
                        <p:par>
                          <p:cTn id="8" fill="hold">
                            <p:stCondLst>
                              <p:cond delay="1000"/>
                            </p:stCondLst>
                            <p:childTnLst>
                              <p:par>
                                <p:cTn id="9" presetID="45" presetClass="entr" presetSubtype="0"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anim calcmode="lin" valueType="num">
                                      <p:cBhvr>
                                        <p:cTn id="12" dur="500" fill="hold"/>
                                        <p:tgtEl>
                                          <p:spTgt spid="30"/>
                                        </p:tgtEl>
                                        <p:attrNameLst>
                                          <p:attrName>ppt_w</p:attrName>
                                        </p:attrNameLst>
                                      </p:cBhvr>
                                      <p:tavLst>
                                        <p:tav tm="0" fmla="#ppt_w*sin(2.5*pi*$)">
                                          <p:val>
                                            <p:fltVal val="0"/>
                                          </p:val>
                                        </p:tav>
                                        <p:tav tm="100000">
                                          <p:val>
                                            <p:fltVal val="1"/>
                                          </p:val>
                                        </p:tav>
                                      </p:tavLst>
                                    </p:anim>
                                    <p:anim calcmode="lin" valueType="num">
                                      <p:cBhvr>
                                        <p:cTn id="13" dur="500" fill="hold"/>
                                        <p:tgtEl>
                                          <p:spTgt spid="30"/>
                                        </p:tgtEl>
                                        <p:attrNameLst>
                                          <p:attrName>ppt_h</p:attrName>
                                        </p:attrNameLst>
                                      </p:cBhvr>
                                      <p:tavLst>
                                        <p:tav tm="0">
                                          <p:val>
                                            <p:strVal val="#ppt_h"/>
                                          </p:val>
                                        </p:tav>
                                        <p:tav tm="100000">
                                          <p:val>
                                            <p:strVal val="#ppt_h"/>
                                          </p:val>
                                        </p:tav>
                                      </p:tavLst>
                                    </p:anim>
                                  </p:childTnLst>
                                </p:cTn>
                              </p:par>
                              <p:par>
                                <p:cTn id="14" presetID="53" presetClass="entr" presetSubtype="16" fill="hold" nodeType="withEffect">
                                  <p:stCondLst>
                                    <p:cond delay="0"/>
                                  </p:stCondLst>
                                  <p:childTnLst>
                                    <p:set>
                                      <p:cBhvr>
                                        <p:cTn id="15" dur="1" fill="hold">
                                          <p:stCondLst>
                                            <p:cond delay="0"/>
                                          </p:stCondLst>
                                        </p:cTn>
                                        <p:tgtEl>
                                          <p:spTgt spid="46"/>
                                        </p:tgtEl>
                                        <p:attrNameLst>
                                          <p:attrName>style.visibility</p:attrName>
                                        </p:attrNameLst>
                                      </p:cBhvr>
                                      <p:to>
                                        <p:strVal val="visible"/>
                                      </p:to>
                                    </p:set>
                                    <p:anim calcmode="lin" valueType="num">
                                      <p:cBhvr>
                                        <p:cTn id="16" dur="500" fill="hold"/>
                                        <p:tgtEl>
                                          <p:spTgt spid="46"/>
                                        </p:tgtEl>
                                        <p:attrNameLst>
                                          <p:attrName>ppt_w</p:attrName>
                                        </p:attrNameLst>
                                      </p:cBhvr>
                                      <p:tavLst>
                                        <p:tav tm="0">
                                          <p:val>
                                            <p:fltVal val="0"/>
                                          </p:val>
                                        </p:tav>
                                        <p:tav tm="100000">
                                          <p:val>
                                            <p:strVal val="#ppt_w"/>
                                          </p:val>
                                        </p:tav>
                                      </p:tavLst>
                                    </p:anim>
                                    <p:anim calcmode="lin" valueType="num">
                                      <p:cBhvr>
                                        <p:cTn id="17" dur="500" fill="hold"/>
                                        <p:tgtEl>
                                          <p:spTgt spid="46"/>
                                        </p:tgtEl>
                                        <p:attrNameLst>
                                          <p:attrName>ppt_h</p:attrName>
                                        </p:attrNameLst>
                                      </p:cBhvr>
                                      <p:tavLst>
                                        <p:tav tm="0">
                                          <p:val>
                                            <p:fltVal val="0"/>
                                          </p:val>
                                        </p:tav>
                                        <p:tav tm="100000">
                                          <p:val>
                                            <p:strVal val="#ppt_h"/>
                                          </p:val>
                                        </p:tav>
                                      </p:tavLst>
                                    </p:anim>
                                    <p:animEffect transition="in" filter="fade">
                                      <p:cBhvr>
                                        <p:cTn id="18" dur="500"/>
                                        <p:tgtEl>
                                          <p:spTgt spid="46"/>
                                        </p:tgtEl>
                                      </p:cBhvr>
                                    </p:animEffect>
                                  </p:childTnLst>
                                </p:cTn>
                              </p:par>
                            </p:childTnLst>
                          </p:cTn>
                        </p:par>
                        <p:par>
                          <p:cTn id="19" fill="hold">
                            <p:stCondLst>
                              <p:cond delay="1500"/>
                            </p:stCondLst>
                            <p:childTnLst>
                              <p:par>
                                <p:cTn id="20" presetID="53" presetClass="entr" presetSubtype="16" fill="hold" grpId="0" nodeType="afterEffect">
                                  <p:stCondLst>
                                    <p:cond delay="0"/>
                                  </p:stCondLst>
                                  <p:childTnLst>
                                    <p:set>
                                      <p:cBhvr>
                                        <p:cTn id="21" dur="1" fill="hold">
                                          <p:stCondLst>
                                            <p:cond delay="0"/>
                                          </p:stCondLst>
                                        </p:cTn>
                                        <p:tgtEl>
                                          <p:spTgt spid="43"/>
                                        </p:tgtEl>
                                        <p:attrNameLst>
                                          <p:attrName>style.visibility</p:attrName>
                                        </p:attrNameLst>
                                      </p:cBhvr>
                                      <p:to>
                                        <p:strVal val="visible"/>
                                      </p:to>
                                    </p:set>
                                    <p:anim calcmode="lin" valueType="num">
                                      <p:cBhvr>
                                        <p:cTn id="22" dur="500" fill="hold"/>
                                        <p:tgtEl>
                                          <p:spTgt spid="43"/>
                                        </p:tgtEl>
                                        <p:attrNameLst>
                                          <p:attrName>ppt_w</p:attrName>
                                        </p:attrNameLst>
                                      </p:cBhvr>
                                      <p:tavLst>
                                        <p:tav tm="0">
                                          <p:val>
                                            <p:fltVal val="0"/>
                                          </p:val>
                                        </p:tav>
                                        <p:tav tm="100000">
                                          <p:val>
                                            <p:strVal val="#ppt_w"/>
                                          </p:val>
                                        </p:tav>
                                      </p:tavLst>
                                    </p:anim>
                                    <p:anim calcmode="lin" valueType="num">
                                      <p:cBhvr>
                                        <p:cTn id="23" dur="500" fill="hold"/>
                                        <p:tgtEl>
                                          <p:spTgt spid="43"/>
                                        </p:tgtEl>
                                        <p:attrNameLst>
                                          <p:attrName>ppt_h</p:attrName>
                                        </p:attrNameLst>
                                      </p:cBhvr>
                                      <p:tavLst>
                                        <p:tav tm="0">
                                          <p:val>
                                            <p:fltVal val="0"/>
                                          </p:val>
                                        </p:tav>
                                        <p:tav tm="100000">
                                          <p:val>
                                            <p:strVal val="#ppt_h"/>
                                          </p:val>
                                        </p:tav>
                                      </p:tavLst>
                                    </p:anim>
                                    <p:animEffect transition="in" filter="fade">
                                      <p:cBhvr>
                                        <p:cTn id="24" dur="500"/>
                                        <p:tgtEl>
                                          <p:spTgt spid="43"/>
                                        </p:tgtEl>
                                      </p:cBhvr>
                                    </p:animEffect>
                                  </p:childTnLst>
                                </p:cTn>
                              </p:par>
                            </p:childTnLst>
                          </p:cTn>
                        </p:par>
                        <p:par>
                          <p:cTn id="25" fill="hold">
                            <p:stCondLst>
                              <p:cond delay="2000"/>
                            </p:stCondLst>
                            <p:childTnLst>
                              <p:par>
                                <p:cTn id="26" presetID="45" presetClass="entr" presetSubtype="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500"/>
                                        <p:tgtEl>
                                          <p:spTgt spid="31"/>
                                        </p:tgtEl>
                                      </p:cBhvr>
                                    </p:animEffect>
                                    <p:anim calcmode="lin" valueType="num">
                                      <p:cBhvr>
                                        <p:cTn id="29" dur="500" fill="hold"/>
                                        <p:tgtEl>
                                          <p:spTgt spid="31"/>
                                        </p:tgtEl>
                                        <p:attrNameLst>
                                          <p:attrName>ppt_w</p:attrName>
                                        </p:attrNameLst>
                                      </p:cBhvr>
                                      <p:tavLst>
                                        <p:tav tm="0" fmla="#ppt_w*sin(2.5*pi*$)">
                                          <p:val>
                                            <p:fltVal val="0"/>
                                          </p:val>
                                        </p:tav>
                                        <p:tav tm="100000">
                                          <p:val>
                                            <p:fltVal val="1"/>
                                          </p:val>
                                        </p:tav>
                                      </p:tavLst>
                                    </p:anim>
                                    <p:anim calcmode="lin" valueType="num">
                                      <p:cBhvr>
                                        <p:cTn id="30" dur="500" fill="hold"/>
                                        <p:tgtEl>
                                          <p:spTgt spid="31"/>
                                        </p:tgtEl>
                                        <p:attrNameLst>
                                          <p:attrName>ppt_h</p:attrName>
                                        </p:attrNameLst>
                                      </p:cBhvr>
                                      <p:tavLst>
                                        <p:tav tm="0">
                                          <p:val>
                                            <p:strVal val="#ppt_h"/>
                                          </p:val>
                                        </p:tav>
                                        <p:tav tm="100000">
                                          <p:val>
                                            <p:strVal val="#ppt_h"/>
                                          </p:val>
                                        </p:tav>
                                      </p:tavLst>
                                    </p:anim>
                                  </p:childTnLst>
                                </p:cTn>
                              </p:par>
                              <p:par>
                                <p:cTn id="31" presetID="53" presetClass="entr" presetSubtype="16"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p:cTn id="33" dur="500" fill="hold"/>
                                        <p:tgtEl>
                                          <p:spTgt spid="51"/>
                                        </p:tgtEl>
                                        <p:attrNameLst>
                                          <p:attrName>ppt_w</p:attrName>
                                        </p:attrNameLst>
                                      </p:cBhvr>
                                      <p:tavLst>
                                        <p:tav tm="0">
                                          <p:val>
                                            <p:fltVal val="0"/>
                                          </p:val>
                                        </p:tav>
                                        <p:tav tm="100000">
                                          <p:val>
                                            <p:strVal val="#ppt_w"/>
                                          </p:val>
                                        </p:tav>
                                      </p:tavLst>
                                    </p:anim>
                                    <p:anim calcmode="lin" valueType="num">
                                      <p:cBhvr>
                                        <p:cTn id="34" dur="500" fill="hold"/>
                                        <p:tgtEl>
                                          <p:spTgt spid="51"/>
                                        </p:tgtEl>
                                        <p:attrNameLst>
                                          <p:attrName>ppt_h</p:attrName>
                                        </p:attrNameLst>
                                      </p:cBhvr>
                                      <p:tavLst>
                                        <p:tav tm="0">
                                          <p:val>
                                            <p:fltVal val="0"/>
                                          </p:val>
                                        </p:tav>
                                        <p:tav tm="100000">
                                          <p:val>
                                            <p:strVal val="#ppt_h"/>
                                          </p:val>
                                        </p:tav>
                                      </p:tavLst>
                                    </p:anim>
                                    <p:animEffect transition="in" filter="fade">
                                      <p:cBhvr>
                                        <p:cTn id="35" dur="500"/>
                                        <p:tgtEl>
                                          <p:spTgt spid="51"/>
                                        </p:tgtEl>
                                      </p:cBhvr>
                                    </p:animEffect>
                                  </p:childTnLst>
                                </p:cTn>
                              </p:par>
                            </p:childTnLst>
                          </p:cTn>
                        </p:par>
                        <p:par>
                          <p:cTn id="36" fill="hold">
                            <p:stCondLst>
                              <p:cond delay="2500"/>
                            </p:stCondLst>
                            <p:childTnLst>
                              <p:par>
                                <p:cTn id="37" presetID="53" presetClass="entr" presetSubtype="16"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 calcmode="lin" valueType="num">
                                      <p:cBhvr>
                                        <p:cTn id="39" dur="500" fill="hold"/>
                                        <p:tgtEl>
                                          <p:spTgt spid="44"/>
                                        </p:tgtEl>
                                        <p:attrNameLst>
                                          <p:attrName>ppt_w</p:attrName>
                                        </p:attrNameLst>
                                      </p:cBhvr>
                                      <p:tavLst>
                                        <p:tav tm="0">
                                          <p:val>
                                            <p:fltVal val="0"/>
                                          </p:val>
                                        </p:tav>
                                        <p:tav tm="100000">
                                          <p:val>
                                            <p:strVal val="#ppt_w"/>
                                          </p:val>
                                        </p:tav>
                                      </p:tavLst>
                                    </p:anim>
                                    <p:anim calcmode="lin" valueType="num">
                                      <p:cBhvr>
                                        <p:cTn id="40" dur="500" fill="hold"/>
                                        <p:tgtEl>
                                          <p:spTgt spid="44"/>
                                        </p:tgtEl>
                                        <p:attrNameLst>
                                          <p:attrName>ppt_h</p:attrName>
                                        </p:attrNameLst>
                                      </p:cBhvr>
                                      <p:tavLst>
                                        <p:tav tm="0">
                                          <p:val>
                                            <p:fltVal val="0"/>
                                          </p:val>
                                        </p:tav>
                                        <p:tav tm="100000">
                                          <p:val>
                                            <p:strVal val="#ppt_h"/>
                                          </p:val>
                                        </p:tav>
                                      </p:tavLst>
                                    </p:anim>
                                    <p:animEffect transition="in" filter="fade">
                                      <p:cBhvr>
                                        <p:cTn id="41" dur="500"/>
                                        <p:tgtEl>
                                          <p:spTgt spid="44"/>
                                        </p:tgtEl>
                                      </p:cBhvr>
                                    </p:animEffect>
                                  </p:childTnLst>
                                </p:cTn>
                              </p:par>
                            </p:childTnLst>
                          </p:cTn>
                        </p:par>
                        <p:par>
                          <p:cTn id="42" fill="hold">
                            <p:stCondLst>
                              <p:cond delay="3000"/>
                            </p:stCondLst>
                            <p:childTnLst>
                              <p:par>
                                <p:cTn id="43" presetID="45" presetClass="entr" presetSubtype="0" fill="hold" grpId="0" nodeType="after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anim calcmode="lin" valueType="num">
                                      <p:cBhvr>
                                        <p:cTn id="46" dur="500" fill="hold"/>
                                        <p:tgtEl>
                                          <p:spTgt spid="32"/>
                                        </p:tgtEl>
                                        <p:attrNameLst>
                                          <p:attrName>ppt_w</p:attrName>
                                        </p:attrNameLst>
                                      </p:cBhvr>
                                      <p:tavLst>
                                        <p:tav tm="0" fmla="#ppt_w*sin(2.5*pi*$)">
                                          <p:val>
                                            <p:fltVal val="0"/>
                                          </p:val>
                                        </p:tav>
                                        <p:tav tm="100000">
                                          <p:val>
                                            <p:fltVal val="1"/>
                                          </p:val>
                                        </p:tav>
                                      </p:tavLst>
                                    </p:anim>
                                    <p:anim calcmode="lin" valueType="num">
                                      <p:cBhvr>
                                        <p:cTn id="47" dur="500" fill="hold"/>
                                        <p:tgtEl>
                                          <p:spTgt spid="32"/>
                                        </p:tgtEl>
                                        <p:attrNameLst>
                                          <p:attrName>ppt_h</p:attrName>
                                        </p:attrNameLst>
                                      </p:cBhvr>
                                      <p:tavLst>
                                        <p:tav tm="0">
                                          <p:val>
                                            <p:strVal val="#ppt_h"/>
                                          </p:val>
                                        </p:tav>
                                        <p:tav tm="100000">
                                          <p:val>
                                            <p:strVal val="#ppt_h"/>
                                          </p:val>
                                        </p:tav>
                                      </p:tavLst>
                                    </p:anim>
                                  </p:childTnLst>
                                </p:cTn>
                              </p:par>
                              <p:par>
                                <p:cTn id="48" presetID="53" presetClass="entr" presetSubtype="16" fill="hold" nodeType="withEffect">
                                  <p:stCondLst>
                                    <p:cond delay="0"/>
                                  </p:stCondLst>
                                  <p:childTnLst>
                                    <p:set>
                                      <p:cBhvr>
                                        <p:cTn id="49" dur="1" fill="hold">
                                          <p:stCondLst>
                                            <p:cond delay="0"/>
                                          </p:stCondLst>
                                        </p:cTn>
                                        <p:tgtEl>
                                          <p:spTgt spid="55"/>
                                        </p:tgtEl>
                                        <p:attrNameLst>
                                          <p:attrName>style.visibility</p:attrName>
                                        </p:attrNameLst>
                                      </p:cBhvr>
                                      <p:to>
                                        <p:strVal val="visible"/>
                                      </p:to>
                                    </p:set>
                                    <p:anim calcmode="lin" valueType="num">
                                      <p:cBhvr>
                                        <p:cTn id="50" dur="500" fill="hold"/>
                                        <p:tgtEl>
                                          <p:spTgt spid="55"/>
                                        </p:tgtEl>
                                        <p:attrNameLst>
                                          <p:attrName>ppt_w</p:attrName>
                                        </p:attrNameLst>
                                      </p:cBhvr>
                                      <p:tavLst>
                                        <p:tav tm="0">
                                          <p:val>
                                            <p:fltVal val="0"/>
                                          </p:val>
                                        </p:tav>
                                        <p:tav tm="100000">
                                          <p:val>
                                            <p:strVal val="#ppt_w"/>
                                          </p:val>
                                        </p:tav>
                                      </p:tavLst>
                                    </p:anim>
                                    <p:anim calcmode="lin" valueType="num">
                                      <p:cBhvr>
                                        <p:cTn id="51" dur="500" fill="hold"/>
                                        <p:tgtEl>
                                          <p:spTgt spid="55"/>
                                        </p:tgtEl>
                                        <p:attrNameLst>
                                          <p:attrName>ppt_h</p:attrName>
                                        </p:attrNameLst>
                                      </p:cBhvr>
                                      <p:tavLst>
                                        <p:tav tm="0">
                                          <p:val>
                                            <p:fltVal val="0"/>
                                          </p:val>
                                        </p:tav>
                                        <p:tav tm="100000">
                                          <p:val>
                                            <p:strVal val="#ppt_h"/>
                                          </p:val>
                                        </p:tav>
                                      </p:tavLst>
                                    </p:anim>
                                    <p:animEffect transition="in" filter="fade">
                                      <p:cBhvr>
                                        <p:cTn id="52" dur="500"/>
                                        <p:tgtEl>
                                          <p:spTgt spid="55"/>
                                        </p:tgtEl>
                                      </p:cBhvr>
                                    </p:animEffect>
                                  </p:childTnLst>
                                </p:cTn>
                              </p:par>
                            </p:childTnLst>
                          </p:cTn>
                        </p:par>
                        <p:par>
                          <p:cTn id="53" fill="hold">
                            <p:stCondLst>
                              <p:cond delay="3500"/>
                            </p:stCondLst>
                            <p:childTnLst>
                              <p:par>
                                <p:cTn id="54" presetID="53" presetClass="entr" presetSubtype="16" fill="hold" grpId="0" nodeType="afterEffect">
                                  <p:stCondLst>
                                    <p:cond delay="0"/>
                                  </p:stCondLst>
                                  <p:childTnLst>
                                    <p:set>
                                      <p:cBhvr>
                                        <p:cTn id="55" dur="1" fill="hold">
                                          <p:stCondLst>
                                            <p:cond delay="0"/>
                                          </p:stCondLst>
                                        </p:cTn>
                                        <p:tgtEl>
                                          <p:spTgt spid="45"/>
                                        </p:tgtEl>
                                        <p:attrNameLst>
                                          <p:attrName>style.visibility</p:attrName>
                                        </p:attrNameLst>
                                      </p:cBhvr>
                                      <p:to>
                                        <p:strVal val="visible"/>
                                      </p:to>
                                    </p:set>
                                    <p:anim calcmode="lin" valueType="num">
                                      <p:cBhvr>
                                        <p:cTn id="56" dur="500" fill="hold"/>
                                        <p:tgtEl>
                                          <p:spTgt spid="45"/>
                                        </p:tgtEl>
                                        <p:attrNameLst>
                                          <p:attrName>ppt_w</p:attrName>
                                        </p:attrNameLst>
                                      </p:cBhvr>
                                      <p:tavLst>
                                        <p:tav tm="0">
                                          <p:val>
                                            <p:fltVal val="0"/>
                                          </p:val>
                                        </p:tav>
                                        <p:tav tm="100000">
                                          <p:val>
                                            <p:strVal val="#ppt_w"/>
                                          </p:val>
                                        </p:tav>
                                      </p:tavLst>
                                    </p:anim>
                                    <p:anim calcmode="lin" valueType="num">
                                      <p:cBhvr>
                                        <p:cTn id="57" dur="500" fill="hold"/>
                                        <p:tgtEl>
                                          <p:spTgt spid="45"/>
                                        </p:tgtEl>
                                        <p:attrNameLst>
                                          <p:attrName>ppt_h</p:attrName>
                                        </p:attrNameLst>
                                      </p:cBhvr>
                                      <p:tavLst>
                                        <p:tav tm="0">
                                          <p:val>
                                            <p:fltVal val="0"/>
                                          </p:val>
                                        </p:tav>
                                        <p:tav tm="100000">
                                          <p:val>
                                            <p:strVal val="#ppt_h"/>
                                          </p:val>
                                        </p:tav>
                                      </p:tavLst>
                                    </p:anim>
                                    <p:animEffect transition="in" filter="fade">
                                      <p:cBhvr>
                                        <p:cTn id="58" dur="500"/>
                                        <p:tgtEl>
                                          <p:spTgt spid="45"/>
                                        </p:tgtEl>
                                      </p:cBhvr>
                                    </p:animEffect>
                                  </p:childTnLst>
                                </p:cTn>
                              </p:par>
                            </p:childTnLst>
                          </p:cTn>
                        </p:par>
                        <p:par>
                          <p:cTn id="59" fill="hold">
                            <p:stCondLst>
                              <p:cond delay="4000"/>
                            </p:stCondLst>
                            <p:childTnLst>
                              <p:par>
                                <p:cTn id="60" presetID="45" presetClass="entr" presetSubtype="0" fill="hold" grpId="0" nodeType="afterEffect">
                                  <p:stCondLst>
                                    <p:cond delay="0"/>
                                  </p:stCondLst>
                                  <p:childTnLst>
                                    <p:set>
                                      <p:cBhvr>
                                        <p:cTn id="61" dur="1" fill="hold">
                                          <p:stCondLst>
                                            <p:cond delay="0"/>
                                          </p:stCondLst>
                                        </p:cTn>
                                        <p:tgtEl>
                                          <p:spTgt spid="39"/>
                                        </p:tgtEl>
                                        <p:attrNameLst>
                                          <p:attrName>style.visibility</p:attrName>
                                        </p:attrNameLst>
                                      </p:cBhvr>
                                      <p:to>
                                        <p:strVal val="visible"/>
                                      </p:to>
                                    </p:set>
                                    <p:animEffect transition="in" filter="fade">
                                      <p:cBhvr>
                                        <p:cTn id="62" dur="500"/>
                                        <p:tgtEl>
                                          <p:spTgt spid="39"/>
                                        </p:tgtEl>
                                      </p:cBhvr>
                                    </p:animEffect>
                                    <p:anim calcmode="lin" valueType="num">
                                      <p:cBhvr>
                                        <p:cTn id="63" dur="500" fill="hold"/>
                                        <p:tgtEl>
                                          <p:spTgt spid="39"/>
                                        </p:tgtEl>
                                        <p:attrNameLst>
                                          <p:attrName>ppt_w</p:attrName>
                                        </p:attrNameLst>
                                      </p:cBhvr>
                                      <p:tavLst>
                                        <p:tav tm="0" fmla="#ppt_w*sin(2.5*pi*$)">
                                          <p:val>
                                            <p:fltVal val="0"/>
                                          </p:val>
                                        </p:tav>
                                        <p:tav tm="100000">
                                          <p:val>
                                            <p:fltVal val="1"/>
                                          </p:val>
                                        </p:tav>
                                      </p:tavLst>
                                    </p:anim>
                                    <p:anim calcmode="lin" valueType="num">
                                      <p:cBhvr>
                                        <p:cTn id="64" dur="500" fill="hold"/>
                                        <p:tgtEl>
                                          <p:spTgt spid="39"/>
                                        </p:tgtEl>
                                        <p:attrNameLst>
                                          <p:attrName>ppt_h</p:attrName>
                                        </p:attrNameLst>
                                      </p:cBhvr>
                                      <p:tavLst>
                                        <p:tav tm="0">
                                          <p:val>
                                            <p:strVal val="#ppt_h"/>
                                          </p:val>
                                        </p:tav>
                                        <p:tav tm="100000">
                                          <p:val>
                                            <p:strVal val="#ppt_h"/>
                                          </p:val>
                                        </p:tav>
                                      </p:tavLst>
                                    </p:anim>
                                  </p:childTnLst>
                                </p:cTn>
                              </p:par>
                              <p:par>
                                <p:cTn id="65" presetID="53" presetClass="entr" presetSubtype="16" fill="hold" nodeType="withEffect">
                                  <p:stCondLst>
                                    <p:cond delay="0"/>
                                  </p:stCondLst>
                                  <p:childTnLst>
                                    <p:set>
                                      <p:cBhvr>
                                        <p:cTn id="66" dur="1" fill="hold">
                                          <p:stCondLst>
                                            <p:cond delay="0"/>
                                          </p:stCondLst>
                                        </p:cTn>
                                        <p:tgtEl>
                                          <p:spTgt spid="58"/>
                                        </p:tgtEl>
                                        <p:attrNameLst>
                                          <p:attrName>style.visibility</p:attrName>
                                        </p:attrNameLst>
                                      </p:cBhvr>
                                      <p:to>
                                        <p:strVal val="visible"/>
                                      </p:to>
                                    </p:set>
                                    <p:anim calcmode="lin" valueType="num">
                                      <p:cBhvr>
                                        <p:cTn id="67" dur="500" fill="hold"/>
                                        <p:tgtEl>
                                          <p:spTgt spid="58"/>
                                        </p:tgtEl>
                                        <p:attrNameLst>
                                          <p:attrName>ppt_w</p:attrName>
                                        </p:attrNameLst>
                                      </p:cBhvr>
                                      <p:tavLst>
                                        <p:tav tm="0">
                                          <p:val>
                                            <p:fltVal val="0"/>
                                          </p:val>
                                        </p:tav>
                                        <p:tav tm="100000">
                                          <p:val>
                                            <p:strVal val="#ppt_w"/>
                                          </p:val>
                                        </p:tav>
                                      </p:tavLst>
                                    </p:anim>
                                    <p:anim calcmode="lin" valueType="num">
                                      <p:cBhvr>
                                        <p:cTn id="68" dur="500" fill="hold"/>
                                        <p:tgtEl>
                                          <p:spTgt spid="58"/>
                                        </p:tgtEl>
                                        <p:attrNameLst>
                                          <p:attrName>ppt_h</p:attrName>
                                        </p:attrNameLst>
                                      </p:cBhvr>
                                      <p:tavLst>
                                        <p:tav tm="0">
                                          <p:val>
                                            <p:fltVal val="0"/>
                                          </p:val>
                                        </p:tav>
                                        <p:tav tm="100000">
                                          <p:val>
                                            <p:strVal val="#ppt_h"/>
                                          </p:val>
                                        </p:tav>
                                      </p:tavLst>
                                    </p:anim>
                                    <p:animEffect transition="in" filter="fade">
                                      <p:cBhvr>
                                        <p:cTn id="69" dur="500"/>
                                        <p:tgtEl>
                                          <p:spTgt spid="58"/>
                                        </p:tgtEl>
                                      </p:cBhvr>
                                    </p:animEffect>
                                  </p:childTnLst>
                                </p:cTn>
                              </p:par>
                            </p:childTnLst>
                          </p:cTn>
                        </p:par>
                        <p:par>
                          <p:cTn id="70" fill="hold">
                            <p:stCondLst>
                              <p:cond delay="4500"/>
                            </p:stCondLst>
                            <p:childTnLst>
                              <p:par>
                                <p:cTn id="71" presetID="22" presetClass="entr" presetSubtype="8"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par>
                          <p:cTn id="74" fill="hold">
                            <p:stCondLst>
                              <p:cond delay="5000"/>
                            </p:stCondLst>
                            <p:childTnLst>
                              <p:par>
                                <p:cTn id="75" presetID="16" presetClass="entr" presetSubtype="42" fill="hold" grpId="0"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barn(outHorizontal)">
                                      <p:cBhvr>
                                        <p:cTn id="77"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25" grpId="0" animBg="1"/>
      <p:bldP spid="29" grpId="0"/>
      <p:bldP spid="30" grpId="0" animBg="1"/>
      <p:bldP spid="31" grpId="0" animBg="1"/>
      <p:bldP spid="32" grpId="0" animBg="1"/>
      <p:bldP spid="39" grpId="0" animBg="1"/>
      <p:bldP spid="43" grpId="0" animBg="1"/>
      <p:bldP spid="44" grpId="0" animBg="1"/>
      <p:bldP spid="4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标题 72"/>
          <p:cNvSpPr>
            <a:spLocks noGrp="1"/>
          </p:cNvSpPr>
          <p:nvPr>
            <p:ph type="title"/>
          </p:nvPr>
        </p:nvSpPr>
        <p:spPr/>
        <p:txBody>
          <a:bodyPr/>
          <a:lstStyle/>
          <a:p>
            <a:r>
              <a:rPr lang="zh-CN" altLang="en-US"/>
              <a:t>改进计划提升效率</a:t>
            </a:r>
          </a:p>
        </p:txBody>
      </p:sp>
      <p:sp>
        <p:nvSpPr>
          <p:cNvPr id="2" name="文本占位符 1"/>
          <p:cNvSpPr>
            <a:spLocks noGrp="1"/>
          </p:cNvSpPr>
          <p:nvPr>
            <p:ph type="body" sz="quarter" idx="13"/>
          </p:nvPr>
        </p:nvSpPr>
        <p:spPr/>
        <p:txBody>
          <a:bodyPr/>
          <a:lstStyle/>
          <a:p>
            <a:r>
              <a:rPr lang="en-US" altLang="zh-CN"/>
              <a:t>Please add your text content here or copy your text</a:t>
            </a:r>
          </a:p>
        </p:txBody>
      </p:sp>
      <p:sp>
        <p:nvSpPr>
          <p:cNvPr id="72" name="矩形 71"/>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圆角矩形 73"/>
          <p:cNvSpPr/>
          <p:nvPr/>
        </p:nvSpPr>
        <p:spPr>
          <a:xfrm>
            <a:off x="1207481" y="1920587"/>
            <a:ext cx="2799570" cy="3740727"/>
          </a:xfrm>
          <a:prstGeom prst="roundRect">
            <a:avLst>
              <a:gd name="adj" fmla="val 0"/>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 name="圆角矩形 74"/>
          <p:cNvSpPr/>
          <p:nvPr/>
        </p:nvSpPr>
        <p:spPr>
          <a:xfrm>
            <a:off x="4696215" y="1920587"/>
            <a:ext cx="2799570" cy="3740727"/>
          </a:xfrm>
          <a:prstGeom prst="roundRect">
            <a:avLst>
              <a:gd name="adj" fmla="val 0"/>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圆角矩形 75"/>
          <p:cNvSpPr/>
          <p:nvPr/>
        </p:nvSpPr>
        <p:spPr>
          <a:xfrm>
            <a:off x="8184949" y="1920587"/>
            <a:ext cx="2799570" cy="3740727"/>
          </a:xfrm>
          <a:prstGeom prst="roundRect">
            <a:avLst>
              <a:gd name="adj" fmla="val 0"/>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矩形 76"/>
          <p:cNvSpPr/>
          <p:nvPr/>
        </p:nvSpPr>
        <p:spPr>
          <a:xfrm>
            <a:off x="1290513" y="2016669"/>
            <a:ext cx="2633506" cy="2860131"/>
          </a:xfrm>
          <a:prstGeom prst="rect">
            <a:avLst/>
          </a:prstGeom>
          <a:solidFill>
            <a:srgbClr val="FAFBFC"/>
          </a:solidFill>
          <a:ln>
            <a:noFill/>
          </a:ln>
          <a:effectLst>
            <a:outerShdw blurRad="101600" dist="50800" dir="27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矩形 77"/>
          <p:cNvSpPr/>
          <p:nvPr/>
        </p:nvSpPr>
        <p:spPr>
          <a:xfrm>
            <a:off x="4779247" y="2016669"/>
            <a:ext cx="2633506" cy="2860131"/>
          </a:xfrm>
          <a:prstGeom prst="rect">
            <a:avLst/>
          </a:prstGeom>
          <a:solidFill>
            <a:srgbClr val="FAFBFC"/>
          </a:solidFill>
          <a:ln>
            <a:noFill/>
          </a:ln>
          <a:effectLst>
            <a:outerShdw blurRad="101600" dist="50800" dir="2700000" algn="tl" rotWithShape="0">
              <a:schemeClr val="accent3">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矩形 78"/>
          <p:cNvSpPr/>
          <p:nvPr/>
        </p:nvSpPr>
        <p:spPr>
          <a:xfrm>
            <a:off x="8267981" y="2016669"/>
            <a:ext cx="2633506" cy="2860131"/>
          </a:xfrm>
          <a:prstGeom prst="rect">
            <a:avLst/>
          </a:prstGeom>
          <a:solidFill>
            <a:srgbClr val="FAFBFC"/>
          </a:solidFill>
          <a:ln>
            <a:noFill/>
          </a:ln>
          <a:effectLst>
            <a:outerShdw blurRad="101600" dist="50800" dir="2700000" algn="tl" rotWithShape="0">
              <a:schemeClr val="accent4">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矩形 79"/>
          <p:cNvSpPr/>
          <p:nvPr/>
        </p:nvSpPr>
        <p:spPr>
          <a:xfrm>
            <a:off x="1290513" y="4972882"/>
            <a:ext cx="2633506" cy="589718"/>
          </a:xfrm>
          <a:prstGeom prst="rect">
            <a:avLst/>
          </a:prstGeom>
          <a:solidFill>
            <a:srgbClr val="FAFBFC"/>
          </a:solidFill>
          <a:ln>
            <a:noFill/>
          </a:ln>
          <a:effectLst>
            <a:outerShdw blurRad="101600" dist="50800" dir="27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1" name="矩形 80"/>
          <p:cNvSpPr/>
          <p:nvPr/>
        </p:nvSpPr>
        <p:spPr>
          <a:xfrm>
            <a:off x="4779247" y="4972882"/>
            <a:ext cx="2633506" cy="589718"/>
          </a:xfrm>
          <a:prstGeom prst="rect">
            <a:avLst/>
          </a:prstGeom>
          <a:solidFill>
            <a:srgbClr val="FAFBFC"/>
          </a:solidFill>
          <a:ln>
            <a:noFill/>
          </a:ln>
          <a:effectLst>
            <a:outerShdw blurRad="101600" dist="50800" dir="27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矩形 81"/>
          <p:cNvSpPr/>
          <p:nvPr/>
        </p:nvSpPr>
        <p:spPr>
          <a:xfrm>
            <a:off x="8267981" y="4972882"/>
            <a:ext cx="2633506" cy="589718"/>
          </a:xfrm>
          <a:prstGeom prst="rect">
            <a:avLst/>
          </a:prstGeom>
          <a:solidFill>
            <a:srgbClr val="FAFBFC"/>
          </a:solidFill>
          <a:ln>
            <a:noFill/>
          </a:ln>
          <a:effectLst>
            <a:outerShdw blurRad="101600" dist="50800" dir="2700000" algn="tl" rotWithShape="0">
              <a:schemeClr val="accent2">
                <a:lumMod val="50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2241506" y="2349500"/>
            <a:ext cx="731520" cy="731520"/>
          </a:xfrm>
          <a:prstGeom prst="rect">
            <a:avLst/>
          </a:prstGeom>
          <a:solidFill>
            <a:schemeClr val="accent2"/>
          </a:solidFill>
          <a:ln w="31750">
            <a:solidFill>
              <a:srgbClr val="FAFBFC"/>
            </a:solidFill>
          </a:ln>
          <a:effectLst>
            <a:outerShdw blurRad="889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5730240" y="2349500"/>
            <a:ext cx="731520" cy="731520"/>
          </a:xfrm>
          <a:prstGeom prst="rect">
            <a:avLst/>
          </a:prstGeom>
          <a:solidFill>
            <a:schemeClr val="accent3"/>
          </a:solidFill>
          <a:ln w="31750">
            <a:solidFill>
              <a:srgbClr val="FAFBFC"/>
            </a:solidFill>
          </a:ln>
          <a:effectLst>
            <a:outerShdw blurRad="889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9218974" y="2349500"/>
            <a:ext cx="731520" cy="731520"/>
          </a:xfrm>
          <a:prstGeom prst="rect">
            <a:avLst/>
          </a:prstGeom>
          <a:solidFill>
            <a:schemeClr val="accent4"/>
          </a:solidFill>
          <a:ln w="31750">
            <a:solidFill>
              <a:srgbClr val="FAFBFC"/>
            </a:solidFill>
          </a:ln>
          <a:effectLst>
            <a:outerShdw blurRad="88900" dist="508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86" name="组合 85"/>
          <p:cNvGrpSpPr/>
          <p:nvPr/>
        </p:nvGrpSpPr>
        <p:grpSpPr>
          <a:xfrm>
            <a:off x="2401778" y="2511803"/>
            <a:ext cx="408386" cy="411148"/>
            <a:chOff x="5042691" y="2273920"/>
            <a:chExt cx="702937" cy="707692"/>
          </a:xfrm>
          <a:solidFill>
            <a:schemeClr val="bg1"/>
          </a:solidFill>
        </p:grpSpPr>
        <p:sp>
          <p:nvSpPr>
            <p:cNvPr id="87" name="Freeform 12"/>
            <p:cNvSpPr>
              <a:spLocks/>
            </p:cNvSpPr>
            <p:nvPr/>
          </p:nvSpPr>
          <p:spPr bwMode="auto">
            <a:xfrm>
              <a:off x="5284806" y="2789968"/>
              <a:ext cx="460822" cy="191644"/>
            </a:xfrm>
            <a:custGeom>
              <a:avLst/>
              <a:gdLst>
                <a:gd name="T0" fmla="*/ 25 w 533"/>
                <a:gd name="T1" fmla="*/ 165 h 222"/>
                <a:gd name="T2" fmla="*/ 158 w 533"/>
                <a:gd name="T3" fmla="*/ 165 h 222"/>
                <a:gd name="T4" fmla="*/ 158 w 533"/>
                <a:gd name="T5" fmla="*/ 108 h 222"/>
                <a:gd name="T6" fmla="*/ 184 w 533"/>
                <a:gd name="T7" fmla="*/ 83 h 222"/>
                <a:gd name="T8" fmla="*/ 317 w 533"/>
                <a:gd name="T9" fmla="*/ 83 h 222"/>
                <a:gd name="T10" fmla="*/ 317 w 533"/>
                <a:gd name="T11" fmla="*/ 25 h 222"/>
                <a:gd name="T12" fmla="*/ 343 w 533"/>
                <a:gd name="T13" fmla="*/ 0 h 222"/>
                <a:gd name="T14" fmla="*/ 533 w 533"/>
                <a:gd name="T15" fmla="*/ 0 h 222"/>
                <a:gd name="T16" fmla="*/ 533 w 533"/>
                <a:gd name="T17" fmla="*/ 32 h 222"/>
                <a:gd name="T18" fmla="*/ 508 w 533"/>
                <a:gd name="T19" fmla="*/ 57 h 222"/>
                <a:gd name="T20" fmla="*/ 375 w 533"/>
                <a:gd name="T21" fmla="*/ 57 h 222"/>
                <a:gd name="T22" fmla="*/ 375 w 533"/>
                <a:gd name="T23" fmla="*/ 114 h 222"/>
                <a:gd name="T24" fmla="*/ 349 w 533"/>
                <a:gd name="T25" fmla="*/ 140 h 222"/>
                <a:gd name="T26" fmla="*/ 216 w 533"/>
                <a:gd name="T27" fmla="*/ 140 h 222"/>
                <a:gd name="T28" fmla="*/ 216 w 533"/>
                <a:gd name="T29" fmla="*/ 197 h 222"/>
                <a:gd name="T30" fmla="*/ 190 w 533"/>
                <a:gd name="T31" fmla="*/ 222 h 222"/>
                <a:gd name="T32" fmla="*/ 0 w 533"/>
                <a:gd name="T33" fmla="*/ 222 h 222"/>
                <a:gd name="T34" fmla="*/ 0 w 533"/>
                <a:gd name="T35" fmla="*/ 191 h 222"/>
                <a:gd name="T36" fmla="*/ 25 w 533"/>
                <a:gd name="T37" fmla="*/ 16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33" h="222">
                  <a:moveTo>
                    <a:pt x="25" y="165"/>
                  </a:moveTo>
                  <a:cubicBezTo>
                    <a:pt x="158" y="165"/>
                    <a:pt x="158" y="165"/>
                    <a:pt x="158" y="165"/>
                  </a:cubicBezTo>
                  <a:cubicBezTo>
                    <a:pt x="158" y="108"/>
                    <a:pt x="158" y="108"/>
                    <a:pt x="158" y="108"/>
                  </a:cubicBezTo>
                  <a:cubicBezTo>
                    <a:pt x="158" y="94"/>
                    <a:pt x="170" y="83"/>
                    <a:pt x="184" y="83"/>
                  </a:cubicBezTo>
                  <a:cubicBezTo>
                    <a:pt x="317" y="83"/>
                    <a:pt x="317" y="83"/>
                    <a:pt x="317" y="83"/>
                  </a:cubicBezTo>
                  <a:cubicBezTo>
                    <a:pt x="317" y="25"/>
                    <a:pt x="317" y="25"/>
                    <a:pt x="317" y="25"/>
                  </a:cubicBezTo>
                  <a:cubicBezTo>
                    <a:pt x="317" y="11"/>
                    <a:pt x="329" y="0"/>
                    <a:pt x="343" y="0"/>
                  </a:cubicBezTo>
                  <a:cubicBezTo>
                    <a:pt x="533" y="0"/>
                    <a:pt x="533" y="0"/>
                    <a:pt x="533" y="0"/>
                  </a:cubicBezTo>
                  <a:cubicBezTo>
                    <a:pt x="533" y="32"/>
                    <a:pt x="533" y="32"/>
                    <a:pt x="533" y="32"/>
                  </a:cubicBezTo>
                  <a:cubicBezTo>
                    <a:pt x="533" y="46"/>
                    <a:pt x="522" y="57"/>
                    <a:pt x="508" y="57"/>
                  </a:cubicBezTo>
                  <a:cubicBezTo>
                    <a:pt x="375" y="57"/>
                    <a:pt x="375" y="57"/>
                    <a:pt x="375" y="57"/>
                  </a:cubicBezTo>
                  <a:cubicBezTo>
                    <a:pt x="375" y="114"/>
                    <a:pt x="375" y="114"/>
                    <a:pt x="375" y="114"/>
                  </a:cubicBezTo>
                  <a:cubicBezTo>
                    <a:pt x="375" y="128"/>
                    <a:pt x="363" y="140"/>
                    <a:pt x="349" y="140"/>
                  </a:cubicBezTo>
                  <a:cubicBezTo>
                    <a:pt x="216" y="140"/>
                    <a:pt x="216" y="140"/>
                    <a:pt x="216" y="140"/>
                  </a:cubicBezTo>
                  <a:cubicBezTo>
                    <a:pt x="216" y="197"/>
                    <a:pt x="216" y="197"/>
                    <a:pt x="216" y="197"/>
                  </a:cubicBezTo>
                  <a:cubicBezTo>
                    <a:pt x="216" y="211"/>
                    <a:pt x="204" y="222"/>
                    <a:pt x="190" y="222"/>
                  </a:cubicBezTo>
                  <a:cubicBezTo>
                    <a:pt x="0" y="222"/>
                    <a:pt x="0" y="222"/>
                    <a:pt x="0" y="222"/>
                  </a:cubicBezTo>
                  <a:cubicBezTo>
                    <a:pt x="0" y="191"/>
                    <a:pt x="0" y="191"/>
                    <a:pt x="0" y="191"/>
                  </a:cubicBezTo>
                  <a:cubicBezTo>
                    <a:pt x="0" y="177"/>
                    <a:pt x="11" y="165"/>
                    <a:pt x="25"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3"/>
            <p:cNvSpPr>
              <a:spLocks noEditPoints="1"/>
            </p:cNvSpPr>
            <p:nvPr/>
          </p:nvSpPr>
          <p:spPr bwMode="auto">
            <a:xfrm>
              <a:off x="5042691" y="2273920"/>
              <a:ext cx="529214" cy="655758"/>
            </a:xfrm>
            <a:custGeom>
              <a:avLst/>
              <a:gdLst>
                <a:gd name="T0" fmla="*/ 28 w 612"/>
                <a:gd name="T1" fmla="*/ 504 h 759"/>
                <a:gd name="T2" fmla="*/ 148 w 612"/>
                <a:gd name="T3" fmla="*/ 514 h 759"/>
                <a:gd name="T4" fmla="*/ 179 w 612"/>
                <a:gd name="T5" fmla="*/ 488 h 759"/>
                <a:gd name="T6" fmla="*/ 184 w 612"/>
                <a:gd name="T7" fmla="*/ 423 h 759"/>
                <a:gd name="T8" fmla="*/ 158 w 612"/>
                <a:gd name="T9" fmla="*/ 392 h 759"/>
                <a:gd name="T10" fmla="*/ 38 w 612"/>
                <a:gd name="T11" fmla="*/ 381 h 759"/>
                <a:gd name="T12" fmla="*/ 7 w 612"/>
                <a:gd name="T13" fmla="*/ 407 h 759"/>
                <a:gd name="T14" fmla="*/ 2 w 612"/>
                <a:gd name="T15" fmla="*/ 473 h 759"/>
                <a:gd name="T16" fmla="*/ 28 w 612"/>
                <a:gd name="T17" fmla="*/ 504 h 759"/>
                <a:gd name="T18" fmla="*/ 157 w 612"/>
                <a:gd name="T19" fmla="*/ 669 h 759"/>
                <a:gd name="T20" fmla="*/ 254 w 612"/>
                <a:gd name="T21" fmla="*/ 487 h 759"/>
                <a:gd name="T22" fmla="*/ 334 w 612"/>
                <a:gd name="T23" fmla="*/ 512 h 759"/>
                <a:gd name="T24" fmla="*/ 342 w 612"/>
                <a:gd name="T25" fmla="*/ 515 h 759"/>
                <a:gd name="T26" fmla="*/ 216 w 612"/>
                <a:gd name="T27" fmla="*/ 722 h 759"/>
                <a:gd name="T28" fmla="*/ 157 w 612"/>
                <a:gd name="T29" fmla="*/ 669 h 759"/>
                <a:gd name="T30" fmla="*/ 379 w 612"/>
                <a:gd name="T31" fmla="*/ 7 h 759"/>
                <a:gd name="T32" fmla="*/ 426 w 612"/>
                <a:gd name="T33" fmla="*/ 84 h 759"/>
                <a:gd name="T34" fmla="*/ 349 w 612"/>
                <a:gd name="T35" fmla="*/ 150 h 759"/>
                <a:gd name="T36" fmla="*/ 304 w 612"/>
                <a:gd name="T37" fmla="*/ 59 h 759"/>
                <a:gd name="T38" fmla="*/ 379 w 612"/>
                <a:gd name="T39" fmla="*/ 7 h 759"/>
                <a:gd name="T40" fmla="*/ 371 w 612"/>
                <a:gd name="T41" fmla="*/ 183 h 759"/>
                <a:gd name="T42" fmla="*/ 403 w 612"/>
                <a:gd name="T43" fmla="*/ 199 h 759"/>
                <a:gd name="T44" fmla="*/ 574 w 612"/>
                <a:gd name="T45" fmla="*/ 278 h 759"/>
                <a:gd name="T46" fmla="*/ 579 w 612"/>
                <a:gd name="T47" fmla="*/ 341 h 759"/>
                <a:gd name="T48" fmla="*/ 398 w 612"/>
                <a:gd name="T49" fmla="*/ 296 h 759"/>
                <a:gd name="T50" fmla="*/ 381 w 612"/>
                <a:gd name="T51" fmla="*/ 385 h 759"/>
                <a:gd name="T52" fmla="*/ 390 w 612"/>
                <a:gd name="T53" fmla="*/ 402 h 759"/>
                <a:gd name="T54" fmla="*/ 561 w 612"/>
                <a:gd name="T55" fmla="*/ 593 h 759"/>
                <a:gd name="T56" fmla="*/ 489 w 612"/>
                <a:gd name="T57" fmla="*/ 626 h 759"/>
                <a:gd name="T58" fmla="*/ 233 w 612"/>
                <a:gd name="T59" fmla="*/ 447 h 759"/>
                <a:gd name="T60" fmla="*/ 203 w 612"/>
                <a:gd name="T61" fmla="*/ 392 h 759"/>
                <a:gd name="T62" fmla="*/ 231 w 612"/>
                <a:gd name="T63" fmla="*/ 239 h 759"/>
                <a:gd name="T64" fmla="*/ 157 w 612"/>
                <a:gd name="T65" fmla="*/ 344 h 759"/>
                <a:gd name="T66" fmla="*/ 95 w 612"/>
                <a:gd name="T67" fmla="*/ 332 h 759"/>
                <a:gd name="T68" fmla="*/ 247 w 612"/>
                <a:gd name="T69" fmla="*/ 155 h 759"/>
                <a:gd name="T70" fmla="*/ 313 w 612"/>
                <a:gd name="T71" fmla="*/ 163 h 759"/>
                <a:gd name="T72" fmla="*/ 349 w 612"/>
                <a:gd name="T73" fmla="*/ 227 h 759"/>
                <a:gd name="T74" fmla="*/ 371 w 612"/>
                <a:gd name="T75" fmla="*/ 183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612" h="759">
                  <a:moveTo>
                    <a:pt x="28" y="504"/>
                  </a:moveTo>
                  <a:cubicBezTo>
                    <a:pt x="148" y="514"/>
                    <a:pt x="148" y="514"/>
                    <a:pt x="148" y="514"/>
                  </a:cubicBezTo>
                  <a:cubicBezTo>
                    <a:pt x="164" y="516"/>
                    <a:pt x="177" y="504"/>
                    <a:pt x="179" y="488"/>
                  </a:cubicBezTo>
                  <a:cubicBezTo>
                    <a:pt x="184" y="423"/>
                    <a:pt x="184" y="423"/>
                    <a:pt x="184" y="423"/>
                  </a:cubicBezTo>
                  <a:cubicBezTo>
                    <a:pt x="186" y="407"/>
                    <a:pt x="174" y="393"/>
                    <a:pt x="158" y="392"/>
                  </a:cubicBezTo>
                  <a:cubicBezTo>
                    <a:pt x="38" y="381"/>
                    <a:pt x="38" y="381"/>
                    <a:pt x="38" y="381"/>
                  </a:cubicBezTo>
                  <a:cubicBezTo>
                    <a:pt x="23" y="380"/>
                    <a:pt x="9" y="392"/>
                    <a:pt x="7" y="407"/>
                  </a:cubicBezTo>
                  <a:cubicBezTo>
                    <a:pt x="2" y="473"/>
                    <a:pt x="2" y="473"/>
                    <a:pt x="2" y="473"/>
                  </a:cubicBezTo>
                  <a:cubicBezTo>
                    <a:pt x="0" y="489"/>
                    <a:pt x="12" y="503"/>
                    <a:pt x="28" y="504"/>
                  </a:cubicBezTo>
                  <a:close/>
                  <a:moveTo>
                    <a:pt x="157" y="669"/>
                  </a:moveTo>
                  <a:cubicBezTo>
                    <a:pt x="220" y="595"/>
                    <a:pt x="230" y="592"/>
                    <a:pt x="254" y="487"/>
                  </a:cubicBezTo>
                  <a:cubicBezTo>
                    <a:pt x="280" y="496"/>
                    <a:pt x="307" y="504"/>
                    <a:pt x="334" y="512"/>
                  </a:cubicBezTo>
                  <a:cubicBezTo>
                    <a:pt x="337" y="513"/>
                    <a:pt x="339" y="514"/>
                    <a:pt x="342" y="515"/>
                  </a:cubicBezTo>
                  <a:cubicBezTo>
                    <a:pt x="303" y="633"/>
                    <a:pt x="296" y="637"/>
                    <a:pt x="216" y="722"/>
                  </a:cubicBezTo>
                  <a:cubicBezTo>
                    <a:pt x="180" y="759"/>
                    <a:pt x="122" y="709"/>
                    <a:pt x="157" y="669"/>
                  </a:cubicBezTo>
                  <a:close/>
                  <a:moveTo>
                    <a:pt x="379" y="7"/>
                  </a:moveTo>
                  <a:cubicBezTo>
                    <a:pt x="413" y="15"/>
                    <a:pt x="434" y="49"/>
                    <a:pt x="426" y="84"/>
                  </a:cubicBezTo>
                  <a:cubicBezTo>
                    <a:pt x="419" y="120"/>
                    <a:pt x="383" y="157"/>
                    <a:pt x="349" y="150"/>
                  </a:cubicBezTo>
                  <a:cubicBezTo>
                    <a:pt x="315" y="143"/>
                    <a:pt x="297" y="94"/>
                    <a:pt x="304" y="59"/>
                  </a:cubicBezTo>
                  <a:cubicBezTo>
                    <a:pt x="312" y="23"/>
                    <a:pt x="345" y="0"/>
                    <a:pt x="379" y="7"/>
                  </a:cubicBezTo>
                  <a:close/>
                  <a:moveTo>
                    <a:pt x="371" y="183"/>
                  </a:moveTo>
                  <a:cubicBezTo>
                    <a:pt x="378" y="185"/>
                    <a:pt x="393" y="190"/>
                    <a:pt x="403" y="199"/>
                  </a:cubicBezTo>
                  <a:cubicBezTo>
                    <a:pt x="494" y="286"/>
                    <a:pt x="474" y="282"/>
                    <a:pt x="574" y="278"/>
                  </a:cubicBezTo>
                  <a:cubicBezTo>
                    <a:pt x="612" y="277"/>
                    <a:pt x="611" y="338"/>
                    <a:pt x="579" y="341"/>
                  </a:cubicBezTo>
                  <a:cubicBezTo>
                    <a:pt x="477" y="350"/>
                    <a:pt x="470" y="358"/>
                    <a:pt x="398" y="296"/>
                  </a:cubicBezTo>
                  <a:cubicBezTo>
                    <a:pt x="381" y="385"/>
                    <a:pt x="381" y="385"/>
                    <a:pt x="381" y="385"/>
                  </a:cubicBezTo>
                  <a:cubicBezTo>
                    <a:pt x="380" y="392"/>
                    <a:pt x="383" y="399"/>
                    <a:pt x="390" y="402"/>
                  </a:cubicBezTo>
                  <a:cubicBezTo>
                    <a:pt x="494" y="448"/>
                    <a:pt x="515" y="448"/>
                    <a:pt x="561" y="593"/>
                  </a:cubicBezTo>
                  <a:cubicBezTo>
                    <a:pt x="578" y="638"/>
                    <a:pt x="510" y="668"/>
                    <a:pt x="489" y="626"/>
                  </a:cubicBezTo>
                  <a:cubicBezTo>
                    <a:pt x="417" y="484"/>
                    <a:pt x="405" y="506"/>
                    <a:pt x="233" y="447"/>
                  </a:cubicBezTo>
                  <a:cubicBezTo>
                    <a:pt x="211" y="435"/>
                    <a:pt x="203" y="416"/>
                    <a:pt x="203" y="392"/>
                  </a:cubicBezTo>
                  <a:cubicBezTo>
                    <a:pt x="231" y="239"/>
                    <a:pt x="231" y="239"/>
                    <a:pt x="231" y="239"/>
                  </a:cubicBezTo>
                  <a:cubicBezTo>
                    <a:pt x="164" y="260"/>
                    <a:pt x="171" y="259"/>
                    <a:pt x="157" y="344"/>
                  </a:cubicBezTo>
                  <a:cubicBezTo>
                    <a:pt x="151" y="376"/>
                    <a:pt x="91" y="372"/>
                    <a:pt x="95" y="332"/>
                  </a:cubicBezTo>
                  <a:cubicBezTo>
                    <a:pt x="107" y="207"/>
                    <a:pt x="126" y="199"/>
                    <a:pt x="247" y="155"/>
                  </a:cubicBezTo>
                  <a:cubicBezTo>
                    <a:pt x="264" y="149"/>
                    <a:pt x="304" y="160"/>
                    <a:pt x="313" y="163"/>
                  </a:cubicBezTo>
                  <a:cubicBezTo>
                    <a:pt x="349" y="227"/>
                    <a:pt x="349" y="227"/>
                    <a:pt x="349" y="227"/>
                  </a:cubicBezTo>
                  <a:cubicBezTo>
                    <a:pt x="371" y="183"/>
                    <a:pt x="371" y="183"/>
                    <a:pt x="371"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89" name="组合 88"/>
          <p:cNvGrpSpPr/>
          <p:nvPr/>
        </p:nvGrpSpPr>
        <p:grpSpPr>
          <a:xfrm>
            <a:off x="5945061" y="2513290"/>
            <a:ext cx="306820" cy="408174"/>
            <a:chOff x="7976594" y="2279040"/>
            <a:chExt cx="528116" cy="702571"/>
          </a:xfrm>
          <a:solidFill>
            <a:schemeClr val="bg1"/>
          </a:solidFill>
        </p:grpSpPr>
        <p:sp>
          <p:nvSpPr>
            <p:cNvPr id="90"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24"/>
            <p:cNvSpPr>
              <a:spLocks/>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2" name="组合 91"/>
          <p:cNvGrpSpPr/>
          <p:nvPr/>
        </p:nvGrpSpPr>
        <p:grpSpPr>
          <a:xfrm>
            <a:off x="9385291" y="2513079"/>
            <a:ext cx="411360" cy="408596"/>
            <a:chOff x="6463926" y="2278309"/>
            <a:chExt cx="708057" cy="703302"/>
          </a:xfrm>
          <a:solidFill>
            <a:schemeClr val="bg1"/>
          </a:solidFill>
        </p:grpSpPr>
        <p:sp>
          <p:nvSpPr>
            <p:cNvPr id="93"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97" name="组合 96"/>
          <p:cNvGrpSpPr/>
          <p:nvPr/>
        </p:nvGrpSpPr>
        <p:grpSpPr>
          <a:xfrm>
            <a:off x="1404087" y="3503596"/>
            <a:ext cx="2406358" cy="1028115"/>
            <a:chOff x="810218" y="3879968"/>
            <a:chExt cx="2406358" cy="1028115"/>
          </a:xfrm>
        </p:grpSpPr>
        <p:sp>
          <p:nvSpPr>
            <p:cNvPr id="98" name="文本框 97"/>
            <p:cNvSpPr txBox="1"/>
            <p:nvPr/>
          </p:nvSpPr>
          <p:spPr bwMode="auto">
            <a:xfrm>
              <a:off x="1015885" y="4206352"/>
              <a:ext cx="1995025" cy="701731"/>
            </a:xfrm>
            <a:prstGeom prst="rect">
              <a:avLst/>
            </a:prstGeom>
            <a:noFill/>
          </p:spPr>
          <p:txBody>
            <a:bodyPr wrap="square">
              <a:spAutoFit/>
            </a:bodyPr>
            <a:lstStyle/>
            <a:p>
              <a:pPr algn="ctr">
                <a:lnSpc>
                  <a:spcPct val="110000"/>
                </a:lnSpc>
                <a:defRPr/>
              </a:pPr>
              <a:r>
                <a:rPr lang="zh-CN" altLang="en-US" sz="1200" spc="100" dirty="0" smtClean="0">
                  <a:solidFill>
                    <a:schemeClr val="bg1">
                      <a:lumMod val="50000"/>
                    </a:schemeClr>
                  </a:solidFill>
                  <a:latin typeface="微软雅黑" panose="020B0503020204020204" pitchFamily="34" charset="-122"/>
                  <a:ea typeface="微软雅黑" panose="020B0503020204020204" pitchFamily="34" charset="-122"/>
                </a:rPr>
                <a:t>包图网有</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中国最大的原创</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素材站有中国最强的</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制作团队</a:t>
              </a:r>
            </a:p>
          </p:txBody>
        </p:sp>
        <p:sp>
          <p:nvSpPr>
            <p:cNvPr id="99" name="文本框 98"/>
            <p:cNvSpPr txBox="1"/>
            <p:nvPr/>
          </p:nvSpPr>
          <p:spPr bwMode="auto">
            <a:xfrm>
              <a:off x="810218" y="3879968"/>
              <a:ext cx="2406358" cy="400110"/>
            </a:xfrm>
            <a:prstGeom prst="rect">
              <a:avLst/>
            </a:prstGeom>
            <a:noFill/>
          </p:spPr>
          <p:txBody>
            <a:bodyPr wrap="square">
              <a:spAutoFit/>
            </a:bodyPr>
            <a:lstStyle/>
            <a:p>
              <a:pPr algn="ctr">
                <a:defRPr/>
              </a:pPr>
              <a:r>
                <a:rPr lang="zh-CN" altLang="en-US" sz="2000" spc="100" dirty="0">
                  <a:solidFill>
                    <a:schemeClr val="bg1">
                      <a:lumMod val="50000"/>
                    </a:schemeClr>
                  </a:solidFill>
                  <a:latin typeface="造字工房悦黑（非商用）常规体" pitchFamily="50" charset="-122"/>
                  <a:ea typeface="造字工房悦黑（非商用）常规体" pitchFamily="50" charset="-122"/>
                </a:rPr>
                <a:t>在此添加标题</a:t>
              </a:r>
            </a:p>
          </p:txBody>
        </p:sp>
      </p:grpSp>
      <p:grpSp>
        <p:nvGrpSpPr>
          <p:cNvPr id="100" name="组合 99"/>
          <p:cNvGrpSpPr/>
          <p:nvPr/>
        </p:nvGrpSpPr>
        <p:grpSpPr>
          <a:xfrm>
            <a:off x="4892821" y="3503596"/>
            <a:ext cx="2406358" cy="1028115"/>
            <a:chOff x="810218" y="3879968"/>
            <a:chExt cx="2406358" cy="1028115"/>
          </a:xfrm>
        </p:grpSpPr>
        <p:sp>
          <p:nvSpPr>
            <p:cNvPr id="101" name="文本框 100"/>
            <p:cNvSpPr txBox="1"/>
            <p:nvPr/>
          </p:nvSpPr>
          <p:spPr bwMode="auto">
            <a:xfrm>
              <a:off x="1015885" y="4206352"/>
              <a:ext cx="1995025" cy="701731"/>
            </a:xfrm>
            <a:prstGeom prst="rect">
              <a:avLst/>
            </a:prstGeom>
            <a:noFill/>
          </p:spPr>
          <p:txBody>
            <a:bodyPr wrap="square">
              <a:spAutoFit/>
            </a:bodyPr>
            <a:lstStyle/>
            <a:p>
              <a:pPr algn="ctr">
                <a:lnSpc>
                  <a:spcPct val="110000"/>
                </a:lnSpc>
                <a:defRPr/>
              </a:pPr>
              <a:r>
                <a:rPr lang="zh-CN" altLang="en-US" sz="1200" spc="100" dirty="0" smtClean="0">
                  <a:solidFill>
                    <a:schemeClr val="bg1">
                      <a:lumMod val="50000"/>
                    </a:schemeClr>
                  </a:solidFill>
                  <a:latin typeface="微软雅黑" panose="020B0503020204020204" pitchFamily="34" charset="-122"/>
                  <a:ea typeface="微软雅黑" panose="020B0503020204020204" pitchFamily="34" charset="-122"/>
                </a:rPr>
                <a:t>包图网有</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中国最大的原创</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素材站有中国最强的</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制作团队</a:t>
              </a:r>
            </a:p>
          </p:txBody>
        </p:sp>
        <p:sp>
          <p:nvSpPr>
            <p:cNvPr id="102" name="文本框 101"/>
            <p:cNvSpPr txBox="1"/>
            <p:nvPr/>
          </p:nvSpPr>
          <p:spPr bwMode="auto">
            <a:xfrm>
              <a:off x="810218" y="3879968"/>
              <a:ext cx="2406358" cy="400110"/>
            </a:xfrm>
            <a:prstGeom prst="rect">
              <a:avLst/>
            </a:prstGeom>
            <a:noFill/>
          </p:spPr>
          <p:txBody>
            <a:bodyPr wrap="square">
              <a:spAutoFit/>
            </a:bodyPr>
            <a:lstStyle/>
            <a:p>
              <a:pPr algn="ctr">
                <a:defRPr/>
              </a:pPr>
              <a:r>
                <a:rPr lang="zh-CN" altLang="en-US" sz="2000" spc="100" dirty="0">
                  <a:solidFill>
                    <a:schemeClr val="bg1">
                      <a:lumMod val="50000"/>
                    </a:schemeClr>
                  </a:solidFill>
                  <a:latin typeface="造字工房悦黑（非商用）常规体" pitchFamily="50" charset="-122"/>
                  <a:ea typeface="造字工房悦黑（非商用）常规体" pitchFamily="50" charset="-122"/>
                </a:rPr>
                <a:t>在此添加标题</a:t>
              </a:r>
            </a:p>
          </p:txBody>
        </p:sp>
      </p:grpSp>
      <p:grpSp>
        <p:nvGrpSpPr>
          <p:cNvPr id="103" name="组合 102"/>
          <p:cNvGrpSpPr/>
          <p:nvPr/>
        </p:nvGrpSpPr>
        <p:grpSpPr>
          <a:xfrm>
            <a:off x="8381555" y="3503596"/>
            <a:ext cx="2406358" cy="1028115"/>
            <a:chOff x="810218" y="3879968"/>
            <a:chExt cx="2406358" cy="1028115"/>
          </a:xfrm>
        </p:grpSpPr>
        <p:sp>
          <p:nvSpPr>
            <p:cNvPr id="104" name="文本框 103"/>
            <p:cNvSpPr txBox="1"/>
            <p:nvPr/>
          </p:nvSpPr>
          <p:spPr bwMode="auto">
            <a:xfrm>
              <a:off x="1015885" y="4206352"/>
              <a:ext cx="1995025" cy="701731"/>
            </a:xfrm>
            <a:prstGeom prst="rect">
              <a:avLst/>
            </a:prstGeom>
            <a:noFill/>
          </p:spPr>
          <p:txBody>
            <a:bodyPr wrap="square">
              <a:spAutoFit/>
            </a:bodyPr>
            <a:lstStyle/>
            <a:p>
              <a:pPr algn="ctr">
                <a:lnSpc>
                  <a:spcPct val="110000"/>
                </a:lnSpc>
                <a:defRPr/>
              </a:pPr>
              <a:r>
                <a:rPr lang="zh-CN" altLang="en-US" sz="1200" spc="100" dirty="0" smtClean="0">
                  <a:solidFill>
                    <a:schemeClr val="bg1">
                      <a:lumMod val="50000"/>
                    </a:schemeClr>
                  </a:solidFill>
                  <a:latin typeface="微软雅黑" panose="020B0503020204020204" pitchFamily="34" charset="-122"/>
                  <a:ea typeface="微软雅黑" panose="020B0503020204020204" pitchFamily="34" charset="-122"/>
                </a:rPr>
                <a:t>包图网有</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中国最大的原创</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素材站有中国最强的</a:t>
              </a:r>
              <a:r>
                <a:rPr lang="en-US" altLang="zh-CN" sz="1200" spc="100" dirty="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pc="100" dirty="0">
                  <a:solidFill>
                    <a:schemeClr val="bg1">
                      <a:lumMod val="50000"/>
                    </a:schemeClr>
                  </a:solidFill>
                  <a:latin typeface="微软雅黑" panose="020B0503020204020204" pitchFamily="34" charset="-122"/>
                  <a:ea typeface="微软雅黑" panose="020B0503020204020204" pitchFamily="34" charset="-122"/>
                </a:rPr>
                <a:t>制作团队</a:t>
              </a:r>
            </a:p>
          </p:txBody>
        </p:sp>
        <p:sp>
          <p:nvSpPr>
            <p:cNvPr id="105" name="文本框 104"/>
            <p:cNvSpPr txBox="1"/>
            <p:nvPr/>
          </p:nvSpPr>
          <p:spPr bwMode="auto">
            <a:xfrm>
              <a:off x="810218" y="3879968"/>
              <a:ext cx="2406358" cy="400110"/>
            </a:xfrm>
            <a:prstGeom prst="rect">
              <a:avLst/>
            </a:prstGeom>
            <a:noFill/>
          </p:spPr>
          <p:txBody>
            <a:bodyPr wrap="square">
              <a:spAutoFit/>
            </a:bodyPr>
            <a:lstStyle/>
            <a:p>
              <a:pPr algn="ctr">
                <a:defRPr/>
              </a:pPr>
              <a:r>
                <a:rPr lang="zh-CN" altLang="en-US" sz="2000" spc="100" dirty="0">
                  <a:solidFill>
                    <a:schemeClr val="bg1">
                      <a:lumMod val="50000"/>
                    </a:schemeClr>
                  </a:solidFill>
                  <a:latin typeface="造字工房悦黑（非商用）常规体" pitchFamily="50" charset="-122"/>
                  <a:ea typeface="造字工房悦黑（非商用）常规体" pitchFamily="50" charset="-122"/>
                </a:rPr>
                <a:t>在此添加标题</a:t>
              </a:r>
            </a:p>
          </p:txBody>
        </p:sp>
      </p:grpSp>
      <p:sp>
        <p:nvSpPr>
          <p:cNvPr id="106" name="文本框 105"/>
          <p:cNvSpPr txBox="1"/>
          <p:nvPr/>
        </p:nvSpPr>
        <p:spPr>
          <a:xfrm>
            <a:off x="1429636" y="5090546"/>
            <a:ext cx="2355259" cy="369332"/>
          </a:xfrm>
          <a:prstGeom prst="rect">
            <a:avLst/>
          </a:prstGeom>
          <a:noFill/>
        </p:spPr>
        <p:txBody>
          <a:bodyPr wrap="square" rtlCol="0">
            <a:spAutoFit/>
          </a:bodyPr>
          <a:lstStyle/>
          <a:p>
            <a:pPr algn="ctr"/>
            <a:r>
              <a:rPr lang="en-US" altLang="zh-CN" dirty="0">
                <a:solidFill>
                  <a:schemeClr val="bg1">
                    <a:lumMod val="50000"/>
                  </a:schemeClr>
                </a:solidFill>
                <a:latin typeface="ITC Avant Garde Std Bk" panose="020B0502020202020204" pitchFamily="34" charset="0"/>
              </a:rPr>
              <a:t>add the title here</a:t>
            </a:r>
          </a:p>
        </p:txBody>
      </p:sp>
      <p:sp>
        <p:nvSpPr>
          <p:cNvPr id="107" name="文本框 106"/>
          <p:cNvSpPr txBox="1"/>
          <p:nvPr/>
        </p:nvSpPr>
        <p:spPr>
          <a:xfrm>
            <a:off x="4918370" y="5090546"/>
            <a:ext cx="2355259" cy="369332"/>
          </a:xfrm>
          <a:prstGeom prst="rect">
            <a:avLst/>
          </a:prstGeom>
          <a:noFill/>
        </p:spPr>
        <p:txBody>
          <a:bodyPr wrap="square" rtlCol="0">
            <a:spAutoFit/>
          </a:bodyPr>
          <a:lstStyle/>
          <a:p>
            <a:pPr algn="ctr"/>
            <a:r>
              <a:rPr lang="en-US" altLang="zh-CN" dirty="0">
                <a:solidFill>
                  <a:schemeClr val="bg1">
                    <a:lumMod val="50000"/>
                  </a:schemeClr>
                </a:solidFill>
                <a:latin typeface="ITC Avant Garde Std Bk" panose="020B0502020202020204" pitchFamily="34" charset="0"/>
              </a:rPr>
              <a:t>add the title here</a:t>
            </a:r>
          </a:p>
        </p:txBody>
      </p:sp>
      <p:sp>
        <p:nvSpPr>
          <p:cNvPr id="108" name="文本框 107"/>
          <p:cNvSpPr txBox="1"/>
          <p:nvPr/>
        </p:nvSpPr>
        <p:spPr>
          <a:xfrm>
            <a:off x="8407104" y="5090546"/>
            <a:ext cx="2355259" cy="369332"/>
          </a:xfrm>
          <a:prstGeom prst="rect">
            <a:avLst/>
          </a:prstGeom>
          <a:noFill/>
        </p:spPr>
        <p:txBody>
          <a:bodyPr wrap="square" rtlCol="0">
            <a:spAutoFit/>
          </a:bodyPr>
          <a:lstStyle/>
          <a:p>
            <a:pPr algn="ctr"/>
            <a:r>
              <a:rPr lang="en-US" altLang="zh-CN" dirty="0">
                <a:solidFill>
                  <a:schemeClr val="bg1">
                    <a:lumMod val="50000"/>
                  </a:schemeClr>
                </a:solidFill>
                <a:latin typeface="ITC Avant Garde Std Bk" panose="020B0502020202020204" pitchFamily="34" charset="0"/>
              </a:rPr>
              <a:t>add the title here</a:t>
            </a:r>
          </a:p>
        </p:txBody>
      </p:sp>
    </p:spTree>
    <p:extLst>
      <p:ext uri="{BB962C8B-B14F-4D97-AF65-F5344CB8AC3E}">
        <p14:creationId xmlns:p14="http://schemas.microsoft.com/office/powerpoint/2010/main" val="2760369567"/>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1000"/>
                                            <p:tgtEl>
                                              <p:spTgt spid="72"/>
                                            </p:tgtEl>
                                          </p:cBhvr>
                                        </p:animEffect>
                                      </p:childTnLst>
                                    </p:cTn>
                                  </p:par>
                                </p:childTnLst>
                              </p:cTn>
                            </p:par>
                            <p:par>
                              <p:cTn id="8" fill="hold">
                                <p:stCondLst>
                                  <p:cond delay="1000"/>
                                </p:stCondLst>
                                <p:childTnLst>
                                  <p:par>
                                    <p:cTn id="9" presetID="45"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anim calcmode="lin" valueType="num">
                                          <p:cBhvr>
                                            <p:cTn id="12" dur="500" fill="hold"/>
                                            <p:tgtEl>
                                              <p:spTgt spid="74"/>
                                            </p:tgtEl>
                                            <p:attrNameLst>
                                              <p:attrName>ppt_w</p:attrName>
                                            </p:attrNameLst>
                                          </p:cBhvr>
                                          <p:tavLst>
                                            <p:tav tm="0" fmla="#ppt_w*sin(2.5*pi*$)">
                                              <p:val>
                                                <p:fltVal val="0"/>
                                              </p:val>
                                            </p:tav>
                                            <p:tav tm="100000">
                                              <p:val>
                                                <p:fltVal val="1"/>
                                              </p:val>
                                            </p:tav>
                                          </p:tavLst>
                                        </p:anim>
                                        <p:anim calcmode="lin" valueType="num">
                                          <p:cBhvr>
                                            <p:cTn id="13" dur="500" fill="hold"/>
                                            <p:tgtEl>
                                              <p:spTgt spid="74"/>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 presetClass="entr" presetSubtype="4" accel="62000" fill="hold" grpId="0" nodeType="afterEffect" p14:presetBounceEnd="42000">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14:bounceEnd="42000">
                                          <p:cBhvr additive="base">
                                            <p:cTn id="17" dur="500" fill="hold"/>
                                            <p:tgtEl>
                                              <p:spTgt spid="77"/>
                                            </p:tgtEl>
                                            <p:attrNameLst>
                                              <p:attrName>ppt_x</p:attrName>
                                            </p:attrNameLst>
                                          </p:cBhvr>
                                          <p:tavLst>
                                            <p:tav tm="0">
                                              <p:val>
                                                <p:strVal val="#ppt_x"/>
                                              </p:val>
                                            </p:tav>
                                            <p:tav tm="100000">
                                              <p:val>
                                                <p:strVal val="#ppt_x"/>
                                              </p:val>
                                            </p:tav>
                                          </p:tavLst>
                                        </p:anim>
                                        <p:anim calcmode="lin" valueType="num" p14:bounceEnd="42000">
                                          <p:cBhvr additive="base">
                                            <p:cTn id="18" dur="500" fill="hold"/>
                                            <p:tgtEl>
                                              <p:spTgt spid="77"/>
                                            </p:tgtEl>
                                            <p:attrNameLst>
                                              <p:attrName>ppt_y</p:attrName>
                                            </p:attrNameLst>
                                          </p:cBhvr>
                                          <p:tavLst>
                                            <p:tav tm="0">
                                              <p:val>
                                                <p:strVal val="1+#ppt_h/2"/>
                                              </p:val>
                                            </p:tav>
                                            <p:tav tm="100000">
                                              <p:val>
                                                <p:strVal val="#ppt_y"/>
                                              </p:val>
                                            </p:tav>
                                          </p:tavLst>
                                        </p:anim>
                                      </p:childTnLst>
                                    </p:cTn>
                                  </p:par>
                                  <p:par>
                                    <p:cTn id="19" presetID="53" presetClass="entr" presetSubtype="16" fill="hold" grpId="0" nodeType="withEffect">
                                      <p:stCondLst>
                                        <p:cond delay="300"/>
                                      </p:stCondLst>
                                      <p:childTnLst>
                                        <p:set>
                                          <p:cBhvr>
                                            <p:cTn id="20" dur="1" fill="hold">
                                              <p:stCondLst>
                                                <p:cond delay="0"/>
                                              </p:stCondLst>
                                            </p:cTn>
                                            <p:tgtEl>
                                              <p:spTgt spid="83"/>
                                            </p:tgtEl>
                                            <p:attrNameLst>
                                              <p:attrName>style.visibility</p:attrName>
                                            </p:attrNameLst>
                                          </p:cBhvr>
                                          <p:to>
                                            <p:strVal val="visible"/>
                                          </p:to>
                                        </p:set>
                                        <p:anim calcmode="lin" valueType="num">
                                          <p:cBhvr>
                                            <p:cTn id="21" dur="500" fill="hold"/>
                                            <p:tgtEl>
                                              <p:spTgt spid="83"/>
                                            </p:tgtEl>
                                            <p:attrNameLst>
                                              <p:attrName>ppt_w</p:attrName>
                                            </p:attrNameLst>
                                          </p:cBhvr>
                                          <p:tavLst>
                                            <p:tav tm="0">
                                              <p:val>
                                                <p:fltVal val="0"/>
                                              </p:val>
                                            </p:tav>
                                            <p:tav tm="100000">
                                              <p:val>
                                                <p:strVal val="#ppt_w"/>
                                              </p:val>
                                            </p:tav>
                                          </p:tavLst>
                                        </p:anim>
                                        <p:anim calcmode="lin" valueType="num">
                                          <p:cBhvr>
                                            <p:cTn id="22" dur="500" fill="hold"/>
                                            <p:tgtEl>
                                              <p:spTgt spid="83"/>
                                            </p:tgtEl>
                                            <p:attrNameLst>
                                              <p:attrName>ppt_h</p:attrName>
                                            </p:attrNameLst>
                                          </p:cBhvr>
                                          <p:tavLst>
                                            <p:tav tm="0">
                                              <p:val>
                                                <p:fltVal val="0"/>
                                              </p:val>
                                            </p:tav>
                                            <p:tav tm="100000">
                                              <p:val>
                                                <p:strVal val="#ppt_h"/>
                                              </p:val>
                                            </p:tav>
                                          </p:tavLst>
                                        </p:anim>
                                        <p:animEffect transition="in" filter="fade">
                                          <p:cBhvr>
                                            <p:cTn id="23" dur="500"/>
                                            <p:tgtEl>
                                              <p:spTgt spid="83"/>
                                            </p:tgtEl>
                                          </p:cBhvr>
                                        </p:animEffect>
                                      </p:childTnLst>
                                    </p:cTn>
                                  </p:par>
                                </p:childTnLst>
                              </p:cTn>
                            </p:par>
                            <p:par>
                              <p:cTn id="24" fill="hold">
                                <p:stCondLst>
                                  <p:cond delay="2300"/>
                                </p:stCondLst>
                                <p:childTnLst>
                                  <p:par>
                                    <p:cTn id="25" presetID="1" presetClass="entr" presetSubtype="0"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childTnLst>
                                    </p:cTn>
                                  </p:par>
                                  <p:par>
                                    <p:cTn id="27" presetID="26" presetClass="emph" presetSubtype="0" fill="hold" nodeType="withEffect">
                                      <p:stCondLst>
                                        <p:cond delay="0"/>
                                      </p:stCondLst>
                                      <p:childTnLst>
                                        <p:animEffect transition="out" filter="fade">
                                          <p:cBhvr>
                                            <p:cTn id="28" dur="500" tmFilter="0, 0; .2, .5; .8, .5; 1, 0"/>
                                            <p:tgtEl>
                                              <p:spTgt spid="86"/>
                                            </p:tgtEl>
                                          </p:cBhvr>
                                        </p:animEffect>
                                        <p:animScale>
                                          <p:cBhvr>
                                            <p:cTn id="29" dur="250" autoRev="1" fill="hold"/>
                                            <p:tgtEl>
                                              <p:spTgt spid="86"/>
                                            </p:tgtEl>
                                          </p:cBhvr>
                                          <p:by x="105000" y="105000"/>
                                        </p:animScale>
                                      </p:childTnLst>
                                    </p:cTn>
                                  </p:par>
                                </p:childTnLst>
                              </p:cTn>
                            </p:par>
                            <p:par>
                              <p:cTn id="30" fill="hold">
                                <p:stCondLst>
                                  <p:cond delay="2800"/>
                                </p:stCondLst>
                                <p:childTnLst>
                                  <p:par>
                                    <p:cTn id="31" presetID="16" presetClass="entr" presetSubtype="37" fill="hold" nodeType="afterEffect">
                                      <p:stCondLst>
                                        <p:cond delay="0"/>
                                      </p:stCondLst>
                                      <p:childTnLst>
                                        <p:set>
                                          <p:cBhvr>
                                            <p:cTn id="32" dur="1" fill="hold">
                                              <p:stCondLst>
                                                <p:cond delay="0"/>
                                              </p:stCondLst>
                                            </p:cTn>
                                            <p:tgtEl>
                                              <p:spTgt spid="97"/>
                                            </p:tgtEl>
                                            <p:attrNameLst>
                                              <p:attrName>style.visibility</p:attrName>
                                            </p:attrNameLst>
                                          </p:cBhvr>
                                          <p:to>
                                            <p:strVal val="visible"/>
                                          </p:to>
                                        </p:set>
                                        <p:animEffect transition="in" filter="barn(outVertical)">
                                          <p:cBhvr>
                                            <p:cTn id="33" dur="500"/>
                                            <p:tgtEl>
                                              <p:spTgt spid="97"/>
                                            </p:tgtEl>
                                          </p:cBhvr>
                                        </p:animEffect>
                                      </p:childTnLst>
                                    </p:cTn>
                                  </p:par>
                                </p:childTnLst>
                              </p:cTn>
                            </p:par>
                            <p:par>
                              <p:cTn id="34" fill="hold">
                                <p:stCondLst>
                                  <p:cond delay="3300"/>
                                </p:stCondLst>
                                <p:childTnLst>
                                  <p:par>
                                    <p:cTn id="35" presetID="21" presetClass="entr" presetSubtype="1" fill="hold" grpId="0" nodeType="afterEffect">
                                      <p:stCondLst>
                                        <p:cond delay="0"/>
                                      </p:stCondLst>
                                      <p:childTnLst>
                                        <p:set>
                                          <p:cBhvr>
                                            <p:cTn id="36" dur="1" fill="hold">
                                              <p:stCondLst>
                                                <p:cond delay="0"/>
                                              </p:stCondLst>
                                            </p:cTn>
                                            <p:tgtEl>
                                              <p:spTgt spid="80"/>
                                            </p:tgtEl>
                                            <p:attrNameLst>
                                              <p:attrName>style.visibility</p:attrName>
                                            </p:attrNameLst>
                                          </p:cBhvr>
                                          <p:to>
                                            <p:strVal val="visible"/>
                                          </p:to>
                                        </p:set>
                                        <p:animEffect transition="in" filter="wheel(1)">
                                          <p:cBhvr>
                                            <p:cTn id="37" dur="500"/>
                                            <p:tgtEl>
                                              <p:spTgt spid="80"/>
                                            </p:tgtEl>
                                          </p:cBhvr>
                                        </p:animEffect>
                                      </p:childTnLst>
                                    </p:cTn>
                                  </p:par>
                                  <p:par>
                                    <p:cTn id="38" presetID="53" presetClass="entr" presetSubtype="16" fill="hold" grpId="0" nodeType="withEffect">
                                      <p:stCondLst>
                                        <p:cond delay="0"/>
                                      </p:stCondLst>
                                      <p:iterate type="lt">
                                        <p:tmPct val="5556"/>
                                      </p:iterate>
                                      <p:childTnLst>
                                        <p:set>
                                          <p:cBhvr>
                                            <p:cTn id="39" dur="1" fill="hold">
                                              <p:stCondLst>
                                                <p:cond delay="0"/>
                                              </p:stCondLst>
                                            </p:cTn>
                                            <p:tgtEl>
                                              <p:spTgt spid="106"/>
                                            </p:tgtEl>
                                            <p:attrNameLst>
                                              <p:attrName>style.visibility</p:attrName>
                                            </p:attrNameLst>
                                          </p:cBhvr>
                                          <p:to>
                                            <p:strVal val="visible"/>
                                          </p:to>
                                        </p:set>
                                        <p:anim calcmode="lin" valueType="num">
                                          <p:cBhvr>
                                            <p:cTn id="40" dur="500" fill="hold"/>
                                            <p:tgtEl>
                                              <p:spTgt spid="106"/>
                                            </p:tgtEl>
                                            <p:attrNameLst>
                                              <p:attrName>ppt_w</p:attrName>
                                            </p:attrNameLst>
                                          </p:cBhvr>
                                          <p:tavLst>
                                            <p:tav tm="0">
                                              <p:val>
                                                <p:fltVal val="0"/>
                                              </p:val>
                                            </p:tav>
                                            <p:tav tm="100000">
                                              <p:val>
                                                <p:strVal val="#ppt_w"/>
                                              </p:val>
                                            </p:tav>
                                          </p:tavLst>
                                        </p:anim>
                                        <p:anim calcmode="lin" valueType="num">
                                          <p:cBhvr>
                                            <p:cTn id="41" dur="500" fill="hold"/>
                                            <p:tgtEl>
                                              <p:spTgt spid="106"/>
                                            </p:tgtEl>
                                            <p:attrNameLst>
                                              <p:attrName>ppt_h</p:attrName>
                                            </p:attrNameLst>
                                          </p:cBhvr>
                                          <p:tavLst>
                                            <p:tav tm="0">
                                              <p:val>
                                                <p:fltVal val="0"/>
                                              </p:val>
                                            </p:tav>
                                            <p:tav tm="100000">
                                              <p:val>
                                                <p:strVal val="#ppt_h"/>
                                              </p:val>
                                            </p:tav>
                                          </p:tavLst>
                                        </p:anim>
                                        <p:animEffect transition="in" filter="fade">
                                          <p:cBhvr>
                                            <p:cTn id="42" dur="500"/>
                                            <p:tgtEl>
                                              <p:spTgt spid="106"/>
                                            </p:tgtEl>
                                          </p:cBhvr>
                                        </p:animEffect>
                                      </p:childTnLst>
                                    </p:cTn>
                                  </p:par>
                                </p:childTnLst>
                              </p:cTn>
                            </p:par>
                            <p:par>
                              <p:cTn id="43" fill="hold">
                                <p:stCondLst>
                                  <p:cond delay="4189"/>
                                </p:stCondLst>
                                <p:childTnLst>
                                  <p:par>
                                    <p:cTn id="44" presetID="45" presetClass="entr" presetSubtype="0" fill="hold" grpId="0" nodeType="after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anim calcmode="lin" valueType="num">
                                          <p:cBhvr>
                                            <p:cTn id="47" dur="500" fill="hold"/>
                                            <p:tgtEl>
                                              <p:spTgt spid="75"/>
                                            </p:tgtEl>
                                            <p:attrNameLst>
                                              <p:attrName>ppt_w</p:attrName>
                                            </p:attrNameLst>
                                          </p:cBhvr>
                                          <p:tavLst>
                                            <p:tav tm="0" fmla="#ppt_w*sin(2.5*pi*$)">
                                              <p:val>
                                                <p:fltVal val="0"/>
                                              </p:val>
                                            </p:tav>
                                            <p:tav tm="100000">
                                              <p:val>
                                                <p:fltVal val="1"/>
                                              </p:val>
                                            </p:tav>
                                          </p:tavLst>
                                        </p:anim>
                                        <p:anim calcmode="lin" valueType="num">
                                          <p:cBhvr>
                                            <p:cTn id="48" dur="500" fill="hold"/>
                                            <p:tgtEl>
                                              <p:spTgt spid="75"/>
                                            </p:tgtEl>
                                            <p:attrNameLst>
                                              <p:attrName>ppt_h</p:attrName>
                                            </p:attrNameLst>
                                          </p:cBhvr>
                                          <p:tavLst>
                                            <p:tav tm="0">
                                              <p:val>
                                                <p:strVal val="#ppt_h"/>
                                              </p:val>
                                            </p:tav>
                                            <p:tav tm="100000">
                                              <p:val>
                                                <p:strVal val="#ppt_h"/>
                                              </p:val>
                                            </p:tav>
                                          </p:tavLst>
                                        </p:anim>
                                      </p:childTnLst>
                                    </p:cTn>
                                  </p:par>
                                </p:childTnLst>
                              </p:cTn>
                            </p:par>
                            <p:par>
                              <p:cTn id="49" fill="hold">
                                <p:stCondLst>
                                  <p:cond delay="4689"/>
                                </p:stCondLst>
                                <p:childTnLst>
                                  <p:par>
                                    <p:cTn id="50" presetID="2" presetClass="entr" presetSubtype="4" accel="62000" fill="hold" grpId="0" nodeType="afterEffect" p14:presetBounceEnd="42000">
                                      <p:stCondLst>
                                        <p:cond delay="0"/>
                                      </p:stCondLst>
                                      <p:childTnLst>
                                        <p:set>
                                          <p:cBhvr>
                                            <p:cTn id="51" dur="1" fill="hold">
                                              <p:stCondLst>
                                                <p:cond delay="0"/>
                                              </p:stCondLst>
                                            </p:cTn>
                                            <p:tgtEl>
                                              <p:spTgt spid="78"/>
                                            </p:tgtEl>
                                            <p:attrNameLst>
                                              <p:attrName>style.visibility</p:attrName>
                                            </p:attrNameLst>
                                          </p:cBhvr>
                                          <p:to>
                                            <p:strVal val="visible"/>
                                          </p:to>
                                        </p:set>
                                        <p:anim calcmode="lin" valueType="num" p14:bounceEnd="42000">
                                          <p:cBhvr additive="base">
                                            <p:cTn id="52" dur="500" fill="hold"/>
                                            <p:tgtEl>
                                              <p:spTgt spid="78"/>
                                            </p:tgtEl>
                                            <p:attrNameLst>
                                              <p:attrName>ppt_x</p:attrName>
                                            </p:attrNameLst>
                                          </p:cBhvr>
                                          <p:tavLst>
                                            <p:tav tm="0">
                                              <p:val>
                                                <p:strVal val="#ppt_x"/>
                                              </p:val>
                                            </p:tav>
                                            <p:tav tm="100000">
                                              <p:val>
                                                <p:strVal val="#ppt_x"/>
                                              </p:val>
                                            </p:tav>
                                          </p:tavLst>
                                        </p:anim>
                                        <p:anim calcmode="lin" valueType="num" p14:bounceEnd="42000">
                                          <p:cBhvr additive="base">
                                            <p:cTn id="53" dur="500" fill="hold"/>
                                            <p:tgtEl>
                                              <p:spTgt spid="78"/>
                                            </p:tgtEl>
                                            <p:attrNameLst>
                                              <p:attrName>ppt_y</p:attrName>
                                            </p:attrNameLst>
                                          </p:cBhvr>
                                          <p:tavLst>
                                            <p:tav tm="0">
                                              <p:val>
                                                <p:strVal val="1+#ppt_h/2"/>
                                              </p:val>
                                            </p:tav>
                                            <p:tav tm="100000">
                                              <p:val>
                                                <p:strVal val="#ppt_y"/>
                                              </p:val>
                                            </p:tav>
                                          </p:tavLst>
                                        </p:anim>
                                      </p:childTnLst>
                                    </p:cTn>
                                  </p:par>
                                  <p:par>
                                    <p:cTn id="54" presetID="53" presetClass="entr" presetSubtype="16" fill="hold" grpId="0" nodeType="withEffect">
                                      <p:stCondLst>
                                        <p:cond delay="311"/>
                                      </p:stCondLst>
                                      <p:childTnLst>
                                        <p:set>
                                          <p:cBhvr>
                                            <p:cTn id="55" dur="1" fill="hold">
                                              <p:stCondLst>
                                                <p:cond delay="0"/>
                                              </p:stCondLst>
                                            </p:cTn>
                                            <p:tgtEl>
                                              <p:spTgt spid="84"/>
                                            </p:tgtEl>
                                            <p:attrNameLst>
                                              <p:attrName>style.visibility</p:attrName>
                                            </p:attrNameLst>
                                          </p:cBhvr>
                                          <p:to>
                                            <p:strVal val="visible"/>
                                          </p:to>
                                        </p:set>
                                        <p:anim calcmode="lin" valueType="num">
                                          <p:cBhvr>
                                            <p:cTn id="56" dur="500" fill="hold"/>
                                            <p:tgtEl>
                                              <p:spTgt spid="84"/>
                                            </p:tgtEl>
                                            <p:attrNameLst>
                                              <p:attrName>ppt_w</p:attrName>
                                            </p:attrNameLst>
                                          </p:cBhvr>
                                          <p:tavLst>
                                            <p:tav tm="0">
                                              <p:val>
                                                <p:fltVal val="0"/>
                                              </p:val>
                                            </p:tav>
                                            <p:tav tm="100000">
                                              <p:val>
                                                <p:strVal val="#ppt_w"/>
                                              </p:val>
                                            </p:tav>
                                          </p:tavLst>
                                        </p:anim>
                                        <p:anim calcmode="lin" valueType="num">
                                          <p:cBhvr>
                                            <p:cTn id="57" dur="500" fill="hold"/>
                                            <p:tgtEl>
                                              <p:spTgt spid="84"/>
                                            </p:tgtEl>
                                            <p:attrNameLst>
                                              <p:attrName>ppt_h</p:attrName>
                                            </p:attrNameLst>
                                          </p:cBhvr>
                                          <p:tavLst>
                                            <p:tav tm="0">
                                              <p:val>
                                                <p:fltVal val="0"/>
                                              </p:val>
                                            </p:tav>
                                            <p:tav tm="100000">
                                              <p:val>
                                                <p:strVal val="#ppt_h"/>
                                              </p:val>
                                            </p:tav>
                                          </p:tavLst>
                                        </p:anim>
                                        <p:animEffect transition="in" filter="fade">
                                          <p:cBhvr>
                                            <p:cTn id="58" dur="500"/>
                                            <p:tgtEl>
                                              <p:spTgt spid="84"/>
                                            </p:tgtEl>
                                          </p:cBhvr>
                                        </p:animEffect>
                                      </p:childTnLst>
                                    </p:cTn>
                                  </p:par>
                                </p:childTnLst>
                              </p:cTn>
                            </p:par>
                            <p:par>
                              <p:cTn id="59" fill="hold">
                                <p:stCondLst>
                                  <p:cond delay="5500"/>
                                </p:stCondLst>
                                <p:childTnLst>
                                  <p:par>
                                    <p:cTn id="60" presetID="1" presetClass="entr" presetSubtype="0" fill="hold" nodeType="afterEffect">
                                      <p:stCondLst>
                                        <p:cond delay="0"/>
                                      </p:stCondLst>
                                      <p:childTnLst>
                                        <p:set>
                                          <p:cBhvr>
                                            <p:cTn id="61" dur="1" fill="hold">
                                              <p:stCondLst>
                                                <p:cond delay="0"/>
                                              </p:stCondLst>
                                            </p:cTn>
                                            <p:tgtEl>
                                              <p:spTgt spid="89"/>
                                            </p:tgtEl>
                                            <p:attrNameLst>
                                              <p:attrName>style.visibility</p:attrName>
                                            </p:attrNameLst>
                                          </p:cBhvr>
                                          <p:to>
                                            <p:strVal val="visible"/>
                                          </p:to>
                                        </p:set>
                                      </p:childTnLst>
                                    </p:cTn>
                                  </p:par>
                                  <p:par>
                                    <p:cTn id="62" presetID="26" presetClass="emph" presetSubtype="0" fill="hold" nodeType="withEffect">
                                      <p:stCondLst>
                                        <p:cond delay="0"/>
                                      </p:stCondLst>
                                      <p:childTnLst>
                                        <p:animEffect transition="out" filter="fade">
                                          <p:cBhvr>
                                            <p:cTn id="63" dur="500" tmFilter="0, 0; .2, .5; .8, .5; 1, 0"/>
                                            <p:tgtEl>
                                              <p:spTgt spid="89"/>
                                            </p:tgtEl>
                                          </p:cBhvr>
                                        </p:animEffect>
                                        <p:animScale>
                                          <p:cBhvr>
                                            <p:cTn id="64" dur="250" autoRev="1" fill="hold"/>
                                            <p:tgtEl>
                                              <p:spTgt spid="89"/>
                                            </p:tgtEl>
                                          </p:cBhvr>
                                          <p:by x="105000" y="105000"/>
                                        </p:animScale>
                                      </p:childTnLst>
                                    </p:cTn>
                                  </p:par>
                                </p:childTnLst>
                              </p:cTn>
                            </p:par>
                            <p:par>
                              <p:cTn id="65" fill="hold">
                                <p:stCondLst>
                                  <p:cond delay="6000"/>
                                </p:stCondLst>
                                <p:childTnLst>
                                  <p:par>
                                    <p:cTn id="66" presetID="16" presetClass="entr" presetSubtype="37" fill="hold" nodeType="afterEffect">
                                      <p:stCondLst>
                                        <p:cond delay="0"/>
                                      </p:stCondLst>
                                      <p:childTnLst>
                                        <p:set>
                                          <p:cBhvr>
                                            <p:cTn id="67" dur="1" fill="hold">
                                              <p:stCondLst>
                                                <p:cond delay="0"/>
                                              </p:stCondLst>
                                            </p:cTn>
                                            <p:tgtEl>
                                              <p:spTgt spid="100"/>
                                            </p:tgtEl>
                                            <p:attrNameLst>
                                              <p:attrName>style.visibility</p:attrName>
                                            </p:attrNameLst>
                                          </p:cBhvr>
                                          <p:to>
                                            <p:strVal val="visible"/>
                                          </p:to>
                                        </p:set>
                                        <p:animEffect transition="in" filter="barn(outVertical)">
                                          <p:cBhvr>
                                            <p:cTn id="68" dur="500"/>
                                            <p:tgtEl>
                                              <p:spTgt spid="100"/>
                                            </p:tgtEl>
                                          </p:cBhvr>
                                        </p:animEffect>
                                      </p:childTnLst>
                                    </p:cTn>
                                  </p:par>
                                </p:childTnLst>
                              </p:cTn>
                            </p:par>
                            <p:par>
                              <p:cTn id="69" fill="hold">
                                <p:stCondLst>
                                  <p:cond delay="6500"/>
                                </p:stCondLst>
                                <p:childTnLst>
                                  <p:par>
                                    <p:cTn id="70" presetID="21" presetClass="entr" presetSubtype="1" fill="hold" grpId="0" nodeType="after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heel(1)">
                                          <p:cBhvr>
                                            <p:cTn id="72" dur="500"/>
                                            <p:tgtEl>
                                              <p:spTgt spid="81"/>
                                            </p:tgtEl>
                                          </p:cBhvr>
                                        </p:animEffect>
                                      </p:childTnLst>
                                    </p:cTn>
                                  </p:par>
                                  <p:par>
                                    <p:cTn id="73" presetID="53" presetClass="entr" presetSubtype="16" fill="hold" grpId="0" nodeType="withEffect">
                                      <p:stCondLst>
                                        <p:cond delay="0"/>
                                      </p:stCondLst>
                                      <p:iterate type="lt">
                                        <p:tmPct val="5556"/>
                                      </p:iterate>
                                      <p:childTnLst>
                                        <p:set>
                                          <p:cBhvr>
                                            <p:cTn id="74" dur="1" fill="hold">
                                              <p:stCondLst>
                                                <p:cond delay="0"/>
                                              </p:stCondLst>
                                            </p:cTn>
                                            <p:tgtEl>
                                              <p:spTgt spid="107"/>
                                            </p:tgtEl>
                                            <p:attrNameLst>
                                              <p:attrName>style.visibility</p:attrName>
                                            </p:attrNameLst>
                                          </p:cBhvr>
                                          <p:to>
                                            <p:strVal val="visible"/>
                                          </p:to>
                                        </p:set>
                                        <p:anim calcmode="lin" valueType="num">
                                          <p:cBhvr>
                                            <p:cTn id="75" dur="500" fill="hold"/>
                                            <p:tgtEl>
                                              <p:spTgt spid="107"/>
                                            </p:tgtEl>
                                            <p:attrNameLst>
                                              <p:attrName>ppt_w</p:attrName>
                                            </p:attrNameLst>
                                          </p:cBhvr>
                                          <p:tavLst>
                                            <p:tav tm="0">
                                              <p:val>
                                                <p:fltVal val="0"/>
                                              </p:val>
                                            </p:tav>
                                            <p:tav tm="100000">
                                              <p:val>
                                                <p:strVal val="#ppt_w"/>
                                              </p:val>
                                            </p:tav>
                                          </p:tavLst>
                                        </p:anim>
                                        <p:anim calcmode="lin" valueType="num">
                                          <p:cBhvr>
                                            <p:cTn id="76" dur="500" fill="hold"/>
                                            <p:tgtEl>
                                              <p:spTgt spid="107"/>
                                            </p:tgtEl>
                                            <p:attrNameLst>
                                              <p:attrName>ppt_h</p:attrName>
                                            </p:attrNameLst>
                                          </p:cBhvr>
                                          <p:tavLst>
                                            <p:tav tm="0">
                                              <p:val>
                                                <p:fltVal val="0"/>
                                              </p:val>
                                            </p:tav>
                                            <p:tav tm="100000">
                                              <p:val>
                                                <p:strVal val="#ppt_h"/>
                                              </p:val>
                                            </p:tav>
                                          </p:tavLst>
                                        </p:anim>
                                        <p:animEffect transition="in" filter="fade">
                                          <p:cBhvr>
                                            <p:cTn id="77" dur="500"/>
                                            <p:tgtEl>
                                              <p:spTgt spid="107"/>
                                            </p:tgtEl>
                                          </p:cBhvr>
                                        </p:animEffect>
                                      </p:childTnLst>
                                    </p:cTn>
                                  </p:par>
                                </p:childTnLst>
                              </p:cTn>
                            </p:par>
                            <p:par>
                              <p:cTn id="78" fill="hold">
                                <p:stCondLst>
                                  <p:cond delay="7389"/>
                                </p:stCondLst>
                                <p:childTnLst>
                                  <p:par>
                                    <p:cTn id="79" presetID="45" presetClass="entr" presetSubtype="0" fill="hold" grpId="0" nodeType="afterEffect">
                                      <p:stCondLst>
                                        <p:cond delay="0"/>
                                      </p:stCondLst>
                                      <p:childTnLst>
                                        <p:set>
                                          <p:cBhvr>
                                            <p:cTn id="80" dur="1" fill="hold">
                                              <p:stCondLst>
                                                <p:cond delay="0"/>
                                              </p:stCondLst>
                                            </p:cTn>
                                            <p:tgtEl>
                                              <p:spTgt spid="76"/>
                                            </p:tgtEl>
                                            <p:attrNameLst>
                                              <p:attrName>style.visibility</p:attrName>
                                            </p:attrNameLst>
                                          </p:cBhvr>
                                          <p:to>
                                            <p:strVal val="visible"/>
                                          </p:to>
                                        </p:set>
                                        <p:animEffect transition="in" filter="fade">
                                          <p:cBhvr>
                                            <p:cTn id="81" dur="500"/>
                                            <p:tgtEl>
                                              <p:spTgt spid="76"/>
                                            </p:tgtEl>
                                          </p:cBhvr>
                                        </p:animEffect>
                                        <p:anim calcmode="lin" valueType="num">
                                          <p:cBhvr>
                                            <p:cTn id="82" dur="500" fill="hold"/>
                                            <p:tgtEl>
                                              <p:spTgt spid="76"/>
                                            </p:tgtEl>
                                            <p:attrNameLst>
                                              <p:attrName>ppt_w</p:attrName>
                                            </p:attrNameLst>
                                          </p:cBhvr>
                                          <p:tavLst>
                                            <p:tav tm="0" fmla="#ppt_w*sin(2.5*pi*$)">
                                              <p:val>
                                                <p:fltVal val="0"/>
                                              </p:val>
                                            </p:tav>
                                            <p:tav tm="100000">
                                              <p:val>
                                                <p:fltVal val="1"/>
                                              </p:val>
                                            </p:tav>
                                          </p:tavLst>
                                        </p:anim>
                                        <p:anim calcmode="lin" valueType="num">
                                          <p:cBhvr>
                                            <p:cTn id="83" dur="500" fill="hold"/>
                                            <p:tgtEl>
                                              <p:spTgt spid="76"/>
                                            </p:tgtEl>
                                            <p:attrNameLst>
                                              <p:attrName>ppt_h</p:attrName>
                                            </p:attrNameLst>
                                          </p:cBhvr>
                                          <p:tavLst>
                                            <p:tav tm="0">
                                              <p:val>
                                                <p:strVal val="#ppt_h"/>
                                              </p:val>
                                            </p:tav>
                                            <p:tav tm="100000">
                                              <p:val>
                                                <p:strVal val="#ppt_h"/>
                                              </p:val>
                                            </p:tav>
                                          </p:tavLst>
                                        </p:anim>
                                      </p:childTnLst>
                                    </p:cTn>
                                  </p:par>
                                </p:childTnLst>
                              </p:cTn>
                            </p:par>
                            <p:par>
                              <p:cTn id="84" fill="hold">
                                <p:stCondLst>
                                  <p:cond delay="7889"/>
                                </p:stCondLst>
                                <p:childTnLst>
                                  <p:par>
                                    <p:cTn id="85" presetID="2" presetClass="entr" presetSubtype="4" accel="62000" fill="hold" grpId="0" nodeType="afterEffect" p14:presetBounceEnd="42000">
                                      <p:stCondLst>
                                        <p:cond delay="0"/>
                                      </p:stCondLst>
                                      <p:childTnLst>
                                        <p:set>
                                          <p:cBhvr>
                                            <p:cTn id="86" dur="1" fill="hold">
                                              <p:stCondLst>
                                                <p:cond delay="0"/>
                                              </p:stCondLst>
                                            </p:cTn>
                                            <p:tgtEl>
                                              <p:spTgt spid="79"/>
                                            </p:tgtEl>
                                            <p:attrNameLst>
                                              <p:attrName>style.visibility</p:attrName>
                                            </p:attrNameLst>
                                          </p:cBhvr>
                                          <p:to>
                                            <p:strVal val="visible"/>
                                          </p:to>
                                        </p:set>
                                        <p:anim calcmode="lin" valueType="num" p14:bounceEnd="42000">
                                          <p:cBhvr additive="base">
                                            <p:cTn id="87" dur="500" fill="hold"/>
                                            <p:tgtEl>
                                              <p:spTgt spid="79"/>
                                            </p:tgtEl>
                                            <p:attrNameLst>
                                              <p:attrName>ppt_x</p:attrName>
                                            </p:attrNameLst>
                                          </p:cBhvr>
                                          <p:tavLst>
                                            <p:tav tm="0">
                                              <p:val>
                                                <p:strVal val="#ppt_x"/>
                                              </p:val>
                                            </p:tav>
                                            <p:tav tm="100000">
                                              <p:val>
                                                <p:strVal val="#ppt_x"/>
                                              </p:val>
                                            </p:tav>
                                          </p:tavLst>
                                        </p:anim>
                                        <p:anim calcmode="lin" valueType="num" p14:bounceEnd="42000">
                                          <p:cBhvr additive="base">
                                            <p:cTn id="88" dur="500" fill="hold"/>
                                            <p:tgtEl>
                                              <p:spTgt spid="79"/>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311"/>
                                      </p:stCondLst>
                                      <p:childTnLst>
                                        <p:set>
                                          <p:cBhvr>
                                            <p:cTn id="90" dur="1" fill="hold">
                                              <p:stCondLst>
                                                <p:cond delay="0"/>
                                              </p:stCondLst>
                                            </p:cTn>
                                            <p:tgtEl>
                                              <p:spTgt spid="85"/>
                                            </p:tgtEl>
                                            <p:attrNameLst>
                                              <p:attrName>style.visibility</p:attrName>
                                            </p:attrNameLst>
                                          </p:cBhvr>
                                          <p:to>
                                            <p:strVal val="visible"/>
                                          </p:to>
                                        </p:set>
                                        <p:anim calcmode="lin" valueType="num">
                                          <p:cBhvr>
                                            <p:cTn id="91" dur="500" fill="hold"/>
                                            <p:tgtEl>
                                              <p:spTgt spid="85"/>
                                            </p:tgtEl>
                                            <p:attrNameLst>
                                              <p:attrName>ppt_w</p:attrName>
                                            </p:attrNameLst>
                                          </p:cBhvr>
                                          <p:tavLst>
                                            <p:tav tm="0">
                                              <p:val>
                                                <p:fltVal val="0"/>
                                              </p:val>
                                            </p:tav>
                                            <p:tav tm="100000">
                                              <p:val>
                                                <p:strVal val="#ppt_w"/>
                                              </p:val>
                                            </p:tav>
                                          </p:tavLst>
                                        </p:anim>
                                        <p:anim calcmode="lin" valueType="num">
                                          <p:cBhvr>
                                            <p:cTn id="92" dur="500" fill="hold"/>
                                            <p:tgtEl>
                                              <p:spTgt spid="85"/>
                                            </p:tgtEl>
                                            <p:attrNameLst>
                                              <p:attrName>ppt_h</p:attrName>
                                            </p:attrNameLst>
                                          </p:cBhvr>
                                          <p:tavLst>
                                            <p:tav tm="0">
                                              <p:val>
                                                <p:fltVal val="0"/>
                                              </p:val>
                                            </p:tav>
                                            <p:tav tm="100000">
                                              <p:val>
                                                <p:strVal val="#ppt_h"/>
                                              </p:val>
                                            </p:tav>
                                          </p:tavLst>
                                        </p:anim>
                                        <p:animEffect transition="in" filter="fade">
                                          <p:cBhvr>
                                            <p:cTn id="93" dur="500"/>
                                            <p:tgtEl>
                                              <p:spTgt spid="85"/>
                                            </p:tgtEl>
                                          </p:cBhvr>
                                        </p:animEffect>
                                      </p:childTnLst>
                                    </p:cTn>
                                  </p:par>
                                </p:childTnLst>
                              </p:cTn>
                            </p:par>
                            <p:par>
                              <p:cTn id="94" fill="hold">
                                <p:stCondLst>
                                  <p:cond delay="8700"/>
                                </p:stCondLst>
                                <p:childTnLst>
                                  <p:par>
                                    <p:cTn id="95" presetID="1" presetClass="entr" presetSubtype="0" fill="hold" nodeType="afterEffect">
                                      <p:stCondLst>
                                        <p:cond delay="0"/>
                                      </p:stCondLst>
                                      <p:childTnLst>
                                        <p:set>
                                          <p:cBhvr>
                                            <p:cTn id="96" dur="1" fill="hold">
                                              <p:stCondLst>
                                                <p:cond delay="0"/>
                                              </p:stCondLst>
                                            </p:cTn>
                                            <p:tgtEl>
                                              <p:spTgt spid="92"/>
                                            </p:tgtEl>
                                            <p:attrNameLst>
                                              <p:attrName>style.visibility</p:attrName>
                                            </p:attrNameLst>
                                          </p:cBhvr>
                                          <p:to>
                                            <p:strVal val="visible"/>
                                          </p:to>
                                        </p:set>
                                      </p:childTnLst>
                                    </p:cTn>
                                  </p:par>
                                  <p:par>
                                    <p:cTn id="97" presetID="26" presetClass="emph" presetSubtype="0" fill="hold" nodeType="withEffect">
                                      <p:stCondLst>
                                        <p:cond delay="0"/>
                                      </p:stCondLst>
                                      <p:childTnLst>
                                        <p:animEffect transition="out" filter="fade">
                                          <p:cBhvr>
                                            <p:cTn id="98" dur="500" tmFilter="0, 0; .2, .5; .8, .5; 1, 0"/>
                                            <p:tgtEl>
                                              <p:spTgt spid="92"/>
                                            </p:tgtEl>
                                          </p:cBhvr>
                                        </p:animEffect>
                                        <p:animScale>
                                          <p:cBhvr>
                                            <p:cTn id="99" dur="250" autoRev="1" fill="hold"/>
                                            <p:tgtEl>
                                              <p:spTgt spid="92"/>
                                            </p:tgtEl>
                                          </p:cBhvr>
                                          <p:by x="105000" y="105000"/>
                                        </p:animScale>
                                      </p:childTnLst>
                                    </p:cTn>
                                  </p:par>
                                </p:childTnLst>
                              </p:cTn>
                            </p:par>
                            <p:par>
                              <p:cTn id="100" fill="hold">
                                <p:stCondLst>
                                  <p:cond delay="9200"/>
                                </p:stCondLst>
                                <p:childTnLst>
                                  <p:par>
                                    <p:cTn id="101" presetID="16" presetClass="entr" presetSubtype="37" fill="hold" nodeType="afterEffect">
                                      <p:stCondLst>
                                        <p:cond delay="0"/>
                                      </p:stCondLst>
                                      <p:childTnLst>
                                        <p:set>
                                          <p:cBhvr>
                                            <p:cTn id="102" dur="1" fill="hold">
                                              <p:stCondLst>
                                                <p:cond delay="0"/>
                                              </p:stCondLst>
                                            </p:cTn>
                                            <p:tgtEl>
                                              <p:spTgt spid="103"/>
                                            </p:tgtEl>
                                            <p:attrNameLst>
                                              <p:attrName>style.visibility</p:attrName>
                                            </p:attrNameLst>
                                          </p:cBhvr>
                                          <p:to>
                                            <p:strVal val="visible"/>
                                          </p:to>
                                        </p:set>
                                        <p:animEffect transition="in" filter="barn(outVertical)">
                                          <p:cBhvr>
                                            <p:cTn id="103" dur="500"/>
                                            <p:tgtEl>
                                              <p:spTgt spid="103"/>
                                            </p:tgtEl>
                                          </p:cBhvr>
                                        </p:animEffect>
                                      </p:childTnLst>
                                    </p:cTn>
                                  </p:par>
                                </p:childTnLst>
                              </p:cTn>
                            </p:par>
                            <p:par>
                              <p:cTn id="104" fill="hold">
                                <p:stCondLst>
                                  <p:cond delay="9700"/>
                                </p:stCondLst>
                                <p:childTnLst>
                                  <p:par>
                                    <p:cTn id="105" presetID="21" presetClass="entr" presetSubtype="1" fill="hold" grpId="0" nodeType="afterEffect">
                                      <p:stCondLst>
                                        <p:cond delay="0"/>
                                      </p:stCondLst>
                                      <p:childTnLst>
                                        <p:set>
                                          <p:cBhvr>
                                            <p:cTn id="106" dur="1" fill="hold">
                                              <p:stCondLst>
                                                <p:cond delay="0"/>
                                              </p:stCondLst>
                                            </p:cTn>
                                            <p:tgtEl>
                                              <p:spTgt spid="82"/>
                                            </p:tgtEl>
                                            <p:attrNameLst>
                                              <p:attrName>style.visibility</p:attrName>
                                            </p:attrNameLst>
                                          </p:cBhvr>
                                          <p:to>
                                            <p:strVal val="visible"/>
                                          </p:to>
                                        </p:set>
                                        <p:animEffect transition="in" filter="wheel(1)">
                                          <p:cBhvr>
                                            <p:cTn id="107" dur="500"/>
                                            <p:tgtEl>
                                              <p:spTgt spid="82"/>
                                            </p:tgtEl>
                                          </p:cBhvr>
                                        </p:animEffect>
                                      </p:childTnLst>
                                    </p:cTn>
                                  </p:par>
                                  <p:par>
                                    <p:cTn id="108" presetID="53" presetClass="entr" presetSubtype="16" fill="hold" grpId="0" nodeType="withEffect">
                                      <p:stCondLst>
                                        <p:cond delay="0"/>
                                      </p:stCondLst>
                                      <p:iterate type="lt">
                                        <p:tmPct val="5556"/>
                                      </p:iterate>
                                      <p:childTnLst>
                                        <p:set>
                                          <p:cBhvr>
                                            <p:cTn id="109" dur="1" fill="hold">
                                              <p:stCondLst>
                                                <p:cond delay="0"/>
                                              </p:stCondLst>
                                            </p:cTn>
                                            <p:tgtEl>
                                              <p:spTgt spid="108"/>
                                            </p:tgtEl>
                                            <p:attrNameLst>
                                              <p:attrName>style.visibility</p:attrName>
                                            </p:attrNameLst>
                                          </p:cBhvr>
                                          <p:to>
                                            <p:strVal val="visible"/>
                                          </p:to>
                                        </p:set>
                                        <p:anim calcmode="lin" valueType="num">
                                          <p:cBhvr>
                                            <p:cTn id="110" dur="500" fill="hold"/>
                                            <p:tgtEl>
                                              <p:spTgt spid="108"/>
                                            </p:tgtEl>
                                            <p:attrNameLst>
                                              <p:attrName>ppt_w</p:attrName>
                                            </p:attrNameLst>
                                          </p:cBhvr>
                                          <p:tavLst>
                                            <p:tav tm="0">
                                              <p:val>
                                                <p:fltVal val="0"/>
                                              </p:val>
                                            </p:tav>
                                            <p:tav tm="100000">
                                              <p:val>
                                                <p:strVal val="#ppt_w"/>
                                              </p:val>
                                            </p:tav>
                                          </p:tavLst>
                                        </p:anim>
                                        <p:anim calcmode="lin" valueType="num">
                                          <p:cBhvr>
                                            <p:cTn id="111" dur="500" fill="hold"/>
                                            <p:tgtEl>
                                              <p:spTgt spid="108"/>
                                            </p:tgtEl>
                                            <p:attrNameLst>
                                              <p:attrName>ppt_h</p:attrName>
                                            </p:attrNameLst>
                                          </p:cBhvr>
                                          <p:tavLst>
                                            <p:tav tm="0">
                                              <p:val>
                                                <p:fltVal val="0"/>
                                              </p:val>
                                            </p:tav>
                                            <p:tav tm="100000">
                                              <p:val>
                                                <p:strVal val="#ppt_h"/>
                                              </p:val>
                                            </p:tav>
                                          </p:tavLst>
                                        </p:anim>
                                        <p:animEffect transition="in" filter="fade">
                                          <p:cBhvr>
                                            <p:cTn id="112"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106" grpId="0"/>
          <p:bldP spid="107" grpId="0"/>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fade">
                                          <p:cBhvr>
                                            <p:cTn id="7" dur="1000"/>
                                            <p:tgtEl>
                                              <p:spTgt spid="72"/>
                                            </p:tgtEl>
                                          </p:cBhvr>
                                        </p:animEffect>
                                      </p:childTnLst>
                                    </p:cTn>
                                  </p:par>
                                </p:childTnLst>
                              </p:cTn>
                            </p:par>
                            <p:par>
                              <p:cTn id="8" fill="hold">
                                <p:stCondLst>
                                  <p:cond delay="1000"/>
                                </p:stCondLst>
                                <p:childTnLst>
                                  <p:par>
                                    <p:cTn id="9" presetID="45" presetClass="entr" presetSubtype="0" fill="hold" grpId="0" nodeType="afterEffect">
                                      <p:stCondLst>
                                        <p:cond delay="0"/>
                                      </p:stCondLst>
                                      <p:childTnLst>
                                        <p:set>
                                          <p:cBhvr>
                                            <p:cTn id="10" dur="1" fill="hold">
                                              <p:stCondLst>
                                                <p:cond delay="0"/>
                                              </p:stCondLst>
                                            </p:cTn>
                                            <p:tgtEl>
                                              <p:spTgt spid="74"/>
                                            </p:tgtEl>
                                            <p:attrNameLst>
                                              <p:attrName>style.visibility</p:attrName>
                                            </p:attrNameLst>
                                          </p:cBhvr>
                                          <p:to>
                                            <p:strVal val="visible"/>
                                          </p:to>
                                        </p:set>
                                        <p:animEffect transition="in" filter="fade">
                                          <p:cBhvr>
                                            <p:cTn id="11" dur="500"/>
                                            <p:tgtEl>
                                              <p:spTgt spid="74"/>
                                            </p:tgtEl>
                                          </p:cBhvr>
                                        </p:animEffect>
                                        <p:anim calcmode="lin" valueType="num">
                                          <p:cBhvr>
                                            <p:cTn id="12" dur="500" fill="hold"/>
                                            <p:tgtEl>
                                              <p:spTgt spid="74"/>
                                            </p:tgtEl>
                                            <p:attrNameLst>
                                              <p:attrName>ppt_w</p:attrName>
                                            </p:attrNameLst>
                                          </p:cBhvr>
                                          <p:tavLst>
                                            <p:tav tm="0" fmla="#ppt_w*sin(2.5*pi*$)">
                                              <p:val>
                                                <p:fltVal val="0"/>
                                              </p:val>
                                            </p:tav>
                                            <p:tav tm="100000">
                                              <p:val>
                                                <p:fltVal val="1"/>
                                              </p:val>
                                            </p:tav>
                                          </p:tavLst>
                                        </p:anim>
                                        <p:anim calcmode="lin" valueType="num">
                                          <p:cBhvr>
                                            <p:cTn id="13" dur="500" fill="hold"/>
                                            <p:tgtEl>
                                              <p:spTgt spid="74"/>
                                            </p:tgtEl>
                                            <p:attrNameLst>
                                              <p:attrName>ppt_h</p:attrName>
                                            </p:attrNameLst>
                                          </p:cBhvr>
                                          <p:tavLst>
                                            <p:tav tm="0">
                                              <p:val>
                                                <p:strVal val="#ppt_h"/>
                                              </p:val>
                                            </p:tav>
                                            <p:tav tm="100000">
                                              <p:val>
                                                <p:strVal val="#ppt_h"/>
                                              </p:val>
                                            </p:tav>
                                          </p:tavLst>
                                        </p:anim>
                                      </p:childTnLst>
                                    </p:cTn>
                                  </p:par>
                                </p:childTnLst>
                              </p:cTn>
                            </p:par>
                            <p:par>
                              <p:cTn id="14" fill="hold">
                                <p:stCondLst>
                                  <p:cond delay="1500"/>
                                </p:stCondLst>
                                <p:childTnLst>
                                  <p:par>
                                    <p:cTn id="15" presetID="2" presetClass="entr" presetSubtype="4" accel="62000" fill="hold" grpId="0" nodeType="afterEffect">
                                      <p:stCondLst>
                                        <p:cond delay="0"/>
                                      </p:stCondLst>
                                      <p:childTnLst>
                                        <p:set>
                                          <p:cBhvr>
                                            <p:cTn id="16" dur="1" fill="hold">
                                              <p:stCondLst>
                                                <p:cond delay="0"/>
                                              </p:stCondLst>
                                            </p:cTn>
                                            <p:tgtEl>
                                              <p:spTgt spid="77"/>
                                            </p:tgtEl>
                                            <p:attrNameLst>
                                              <p:attrName>style.visibility</p:attrName>
                                            </p:attrNameLst>
                                          </p:cBhvr>
                                          <p:to>
                                            <p:strVal val="visible"/>
                                          </p:to>
                                        </p:set>
                                        <p:anim calcmode="lin" valueType="num">
                                          <p:cBhvr additive="base">
                                            <p:cTn id="17" dur="500" fill="hold"/>
                                            <p:tgtEl>
                                              <p:spTgt spid="77"/>
                                            </p:tgtEl>
                                            <p:attrNameLst>
                                              <p:attrName>ppt_x</p:attrName>
                                            </p:attrNameLst>
                                          </p:cBhvr>
                                          <p:tavLst>
                                            <p:tav tm="0">
                                              <p:val>
                                                <p:strVal val="#ppt_x"/>
                                              </p:val>
                                            </p:tav>
                                            <p:tav tm="100000">
                                              <p:val>
                                                <p:strVal val="#ppt_x"/>
                                              </p:val>
                                            </p:tav>
                                          </p:tavLst>
                                        </p:anim>
                                        <p:anim calcmode="lin" valueType="num">
                                          <p:cBhvr additive="base">
                                            <p:cTn id="18" dur="500" fill="hold"/>
                                            <p:tgtEl>
                                              <p:spTgt spid="77"/>
                                            </p:tgtEl>
                                            <p:attrNameLst>
                                              <p:attrName>ppt_y</p:attrName>
                                            </p:attrNameLst>
                                          </p:cBhvr>
                                          <p:tavLst>
                                            <p:tav tm="0">
                                              <p:val>
                                                <p:strVal val="1+#ppt_h/2"/>
                                              </p:val>
                                            </p:tav>
                                            <p:tav tm="100000">
                                              <p:val>
                                                <p:strVal val="#ppt_y"/>
                                              </p:val>
                                            </p:tav>
                                          </p:tavLst>
                                        </p:anim>
                                      </p:childTnLst>
                                    </p:cTn>
                                  </p:par>
                                  <p:par>
                                    <p:cTn id="19" presetID="53" presetClass="entr" presetSubtype="16" fill="hold" grpId="0" nodeType="withEffect">
                                      <p:stCondLst>
                                        <p:cond delay="300"/>
                                      </p:stCondLst>
                                      <p:childTnLst>
                                        <p:set>
                                          <p:cBhvr>
                                            <p:cTn id="20" dur="1" fill="hold">
                                              <p:stCondLst>
                                                <p:cond delay="0"/>
                                              </p:stCondLst>
                                            </p:cTn>
                                            <p:tgtEl>
                                              <p:spTgt spid="83"/>
                                            </p:tgtEl>
                                            <p:attrNameLst>
                                              <p:attrName>style.visibility</p:attrName>
                                            </p:attrNameLst>
                                          </p:cBhvr>
                                          <p:to>
                                            <p:strVal val="visible"/>
                                          </p:to>
                                        </p:set>
                                        <p:anim calcmode="lin" valueType="num">
                                          <p:cBhvr>
                                            <p:cTn id="21" dur="500" fill="hold"/>
                                            <p:tgtEl>
                                              <p:spTgt spid="83"/>
                                            </p:tgtEl>
                                            <p:attrNameLst>
                                              <p:attrName>ppt_w</p:attrName>
                                            </p:attrNameLst>
                                          </p:cBhvr>
                                          <p:tavLst>
                                            <p:tav tm="0">
                                              <p:val>
                                                <p:fltVal val="0"/>
                                              </p:val>
                                            </p:tav>
                                            <p:tav tm="100000">
                                              <p:val>
                                                <p:strVal val="#ppt_w"/>
                                              </p:val>
                                            </p:tav>
                                          </p:tavLst>
                                        </p:anim>
                                        <p:anim calcmode="lin" valueType="num">
                                          <p:cBhvr>
                                            <p:cTn id="22" dur="500" fill="hold"/>
                                            <p:tgtEl>
                                              <p:spTgt spid="83"/>
                                            </p:tgtEl>
                                            <p:attrNameLst>
                                              <p:attrName>ppt_h</p:attrName>
                                            </p:attrNameLst>
                                          </p:cBhvr>
                                          <p:tavLst>
                                            <p:tav tm="0">
                                              <p:val>
                                                <p:fltVal val="0"/>
                                              </p:val>
                                            </p:tav>
                                            <p:tav tm="100000">
                                              <p:val>
                                                <p:strVal val="#ppt_h"/>
                                              </p:val>
                                            </p:tav>
                                          </p:tavLst>
                                        </p:anim>
                                        <p:animEffect transition="in" filter="fade">
                                          <p:cBhvr>
                                            <p:cTn id="23" dur="500"/>
                                            <p:tgtEl>
                                              <p:spTgt spid="83"/>
                                            </p:tgtEl>
                                          </p:cBhvr>
                                        </p:animEffect>
                                      </p:childTnLst>
                                    </p:cTn>
                                  </p:par>
                                </p:childTnLst>
                              </p:cTn>
                            </p:par>
                            <p:par>
                              <p:cTn id="24" fill="hold">
                                <p:stCondLst>
                                  <p:cond delay="2300"/>
                                </p:stCondLst>
                                <p:childTnLst>
                                  <p:par>
                                    <p:cTn id="25" presetID="1" presetClass="entr" presetSubtype="0" fill="hold" nodeType="afterEffect">
                                      <p:stCondLst>
                                        <p:cond delay="0"/>
                                      </p:stCondLst>
                                      <p:childTnLst>
                                        <p:set>
                                          <p:cBhvr>
                                            <p:cTn id="26" dur="1" fill="hold">
                                              <p:stCondLst>
                                                <p:cond delay="0"/>
                                              </p:stCondLst>
                                            </p:cTn>
                                            <p:tgtEl>
                                              <p:spTgt spid="86"/>
                                            </p:tgtEl>
                                            <p:attrNameLst>
                                              <p:attrName>style.visibility</p:attrName>
                                            </p:attrNameLst>
                                          </p:cBhvr>
                                          <p:to>
                                            <p:strVal val="visible"/>
                                          </p:to>
                                        </p:set>
                                      </p:childTnLst>
                                    </p:cTn>
                                  </p:par>
                                  <p:par>
                                    <p:cTn id="27" presetID="26" presetClass="emph" presetSubtype="0" fill="hold" nodeType="withEffect">
                                      <p:stCondLst>
                                        <p:cond delay="0"/>
                                      </p:stCondLst>
                                      <p:childTnLst>
                                        <p:animEffect transition="out" filter="fade">
                                          <p:cBhvr>
                                            <p:cTn id="28" dur="500" tmFilter="0, 0; .2, .5; .8, .5; 1, 0"/>
                                            <p:tgtEl>
                                              <p:spTgt spid="86"/>
                                            </p:tgtEl>
                                          </p:cBhvr>
                                        </p:animEffect>
                                        <p:animScale>
                                          <p:cBhvr>
                                            <p:cTn id="29" dur="250" autoRev="1" fill="hold"/>
                                            <p:tgtEl>
                                              <p:spTgt spid="86"/>
                                            </p:tgtEl>
                                          </p:cBhvr>
                                          <p:by x="105000" y="105000"/>
                                        </p:animScale>
                                      </p:childTnLst>
                                    </p:cTn>
                                  </p:par>
                                </p:childTnLst>
                              </p:cTn>
                            </p:par>
                            <p:par>
                              <p:cTn id="30" fill="hold">
                                <p:stCondLst>
                                  <p:cond delay="2800"/>
                                </p:stCondLst>
                                <p:childTnLst>
                                  <p:par>
                                    <p:cTn id="31" presetID="16" presetClass="entr" presetSubtype="37" fill="hold" nodeType="afterEffect">
                                      <p:stCondLst>
                                        <p:cond delay="0"/>
                                      </p:stCondLst>
                                      <p:childTnLst>
                                        <p:set>
                                          <p:cBhvr>
                                            <p:cTn id="32" dur="1" fill="hold">
                                              <p:stCondLst>
                                                <p:cond delay="0"/>
                                              </p:stCondLst>
                                            </p:cTn>
                                            <p:tgtEl>
                                              <p:spTgt spid="97"/>
                                            </p:tgtEl>
                                            <p:attrNameLst>
                                              <p:attrName>style.visibility</p:attrName>
                                            </p:attrNameLst>
                                          </p:cBhvr>
                                          <p:to>
                                            <p:strVal val="visible"/>
                                          </p:to>
                                        </p:set>
                                        <p:animEffect transition="in" filter="barn(outVertical)">
                                          <p:cBhvr>
                                            <p:cTn id="33" dur="500"/>
                                            <p:tgtEl>
                                              <p:spTgt spid="97"/>
                                            </p:tgtEl>
                                          </p:cBhvr>
                                        </p:animEffect>
                                      </p:childTnLst>
                                    </p:cTn>
                                  </p:par>
                                </p:childTnLst>
                              </p:cTn>
                            </p:par>
                            <p:par>
                              <p:cTn id="34" fill="hold">
                                <p:stCondLst>
                                  <p:cond delay="3300"/>
                                </p:stCondLst>
                                <p:childTnLst>
                                  <p:par>
                                    <p:cTn id="35" presetID="21" presetClass="entr" presetSubtype="1" fill="hold" grpId="0" nodeType="afterEffect">
                                      <p:stCondLst>
                                        <p:cond delay="0"/>
                                      </p:stCondLst>
                                      <p:childTnLst>
                                        <p:set>
                                          <p:cBhvr>
                                            <p:cTn id="36" dur="1" fill="hold">
                                              <p:stCondLst>
                                                <p:cond delay="0"/>
                                              </p:stCondLst>
                                            </p:cTn>
                                            <p:tgtEl>
                                              <p:spTgt spid="80"/>
                                            </p:tgtEl>
                                            <p:attrNameLst>
                                              <p:attrName>style.visibility</p:attrName>
                                            </p:attrNameLst>
                                          </p:cBhvr>
                                          <p:to>
                                            <p:strVal val="visible"/>
                                          </p:to>
                                        </p:set>
                                        <p:animEffect transition="in" filter="wheel(1)">
                                          <p:cBhvr>
                                            <p:cTn id="37" dur="500"/>
                                            <p:tgtEl>
                                              <p:spTgt spid="80"/>
                                            </p:tgtEl>
                                          </p:cBhvr>
                                        </p:animEffect>
                                      </p:childTnLst>
                                    </p:cTn>
                                  </p:par>
                                  <p:par>
                                    <p:cTn id="38" presetID="53" presetClass="entr" presetSubtype="16" fill="hold" grpId="0" nodeType="withEffect">
                                      <p:stCondLst>
                                        <p:cond delay="0"/>
                                      </p:stCondLst>
                                      <p:iterate type="lt">
                                        <p:tmPct val="5556"/>
                                      </p:iterate>
                                      <p:childTnLst>
                                        <p:set>
                                          <p:cBhvr>
                                            <p:cTn id="39" dur="1" fill="hold">
                                              <p:stCondLst>
                                                <p:cond delay="0"/>
                                              </p:stCondLst>
                                            </p:cTn>
                                            <p:tgtEl>
                                              <p:spTgt spid="106"/>
                                            </p:tgtEl>
                                            <p:attrNameLst>
                                              <p:attrName>style.visibility</p:attrName>
                                            </p:attrNameLst>
                                          </p:cBhvr>
                                          <p:to>
                                            <p:strVal val="visible"/>
                                          </p:to>
                                        </p:set>
                                        <p:anim calcmode="lin" valueType="num">
                                          <p:cBhvr>
                                            <p:cTn id="40" dur="500" fill="hold"/>
                                            <p:tgtEl>
                                              <p:spTgt spid="106"/>
                                            </p:tgtEl>
                                            <p:attrNameLst>
                                              <p:attrName>ppt_w</p:attrName>
                                            </p:attrNameLst>
                                          </p:cBhvr>
                                          <p:tavLst>
                                            <p:tav tm="0">
                                              <p:val>
                                                <p:fltVal val="0"/>
                                              </p:val>
                                            </p:tav>
                                            <p:tav tm="100000">
                                              <p:val>
                                                <p:strVal val="#ppt_w"/>
                                              </p:val>
                                            </p:tav>
                                          </p:tavLst>
                                        </p:anim>
                                        <p:anim calcmode="lin" valueType="num">
                                          <p:cBhvr>
                                            <p:cTn id="41" dur="500" fill="hold"/>
                                            <p:tgtEl>
                                              <p:spTgt spid="106"/>
                                            </p:tgtEl>
                                            <p:attrNameLst>
                                              <p:attrName>ppt_h</p:attrName>
                                            </p:attrNameLst>
                                          </p:cBhvr>
                                          <p:tavLst>
                                            <p:tav tm="0">
                                              <p:val>
                                                <p:fltVal val="0"/>
                                              </p:val>
                                            </p:tav>
                                            <p:tav tm="100000">
                                              <p:val>
                                                <p:strVal val="#ppt_h"/>
                                              </p:val>
                                            </p:tav>
                                          </p:tavLst>
                                        </p:anim>
                                        <p:animEffect transition="in" filter="fade">
                                          <p:cBhvr>
                                            <p:cTn id="42" dur="500"/>
                                            <p:tgtEl>
                                              <p:spTgt spid="106"/>
                                            </p:tgtEl>
                                          </p:cBhvr>
                                        </p:animEffect>
                                      </p:childTnLst>
                                    </p:cTn>
                                  </p:par>
                                </p:childTnLst>
                              </p:cTn>
                            </p:par>
                            <p:par>
                              <p:cTn id="43" fill="hold">
                                <p:stCondLst>
                                  <p:cond delay="4189"/>
                                </p:stCondLst>
                                <p:childTnLst>
                                  <p:par>
                                    <p:cTn id="44" presetID="45" presetClass="entr" presetSubtype="0" fill="hold" grpId="0" nodeType="afterEffect">
                                      <p:stCondLst>
                                        <p:cond delay="0"/>
                                      </p:stCondLst>
                                      <p:childTnLst>
                                        <p:set>
                                          <p:cBhvr>
                                            <p:cTn id="45" dur="1" fill="hold">
                                              <p:stCondLst>
                                                <p:cond delay="0"/>
                                              </p:stCondLst>
                                            </p:cTn>
                                            <p:tgtEl>
                                              <p:spTgt spid="75"/>
                                            </p:tgtEl>
                                            <p:attrNameLst>
                                              <p:attrName>style.visibility</p:attrName>
                                            </p:attrNameLst>
                                          </p:cBhvr>
                                          <p:to>
                                            <p:strVal val="visible"/>
                                          </p:to>
                                        </p:set>
                                        <p:animEffect transition="in" filter="fade">
                                          <p:cBhvr>
                                            <p:cTn id="46" dur="500"/>
                                            <p:tgtEl>
                                              <p:spTgt spid="75"/>
                                            </p:tgtEl>
                                          </p:cBhvr>
                                        </p:animEffect>
                                        <p:anim calcmode="lin" valueType="num">
                                          <p:cBhvr>
                                            <p:cTn id="47" dur="500" fill="hold"/>
                                            <p:tgtEl>
                                              <p:spTgt spid="75"/>
                                            </p:tgtEl>
                                            <p:attrNameLst>
                                              <p:attrName>ppt_w</p:attrName>
                                            </p:attrNameLst>
                                          </p:cBhvr>
                                          <p:tavLst>
                                            <p:tav tm="0" fmla="#ppt_w*sin(2.5*pi*$)">
                                              <p:val>
                                                <p:fltVal val="0"/>
                                              </p:val>
                                            </p:tav>
                                            <p:tav tm="100000">
                                              <p:val>
                                                <p:fltVal val="1"/>
                                              </p:val>
                                            </p:tav>
                                          </p:tavLst>
                                        </p:anim>
                                        <p:anim calcmode="lin" valueType="num">
                                          <p:cBhvr>
                                            <p:cTn id="48" dur="500" fill="hold"/>
                                            <p:tgtEl>
                                              <p:spTgt spid="75"/>
                                            </p:tgtEl>
                                            <p:attrNameLst>
                                              <p:attrName>ppt_h</p:attrName>
                                            </p:attrNameLst>
                                          </p:cBhvr>
                                          <p:tavLst>
                                            <p:tav tm="0">
                                              <p:val>
                                                <p:strVal val="#ppt_h"/>
                                              </p:val>
                                            </p:tav>
                                            <p:tav tm="100000">
                                              <p:val>
                                                <p:strVal val="#ppt_h"/>
                                              </p:val>
                                            </p:tav>
                                          </p:tavLst>
                                        </p:anim>
                                      </p:childTnLst>
                                    </p:cTn>
                                  </p:par>
                                </p:childTnLst>
                              </p:cTn>
                            </p:par>
                            <p:par>
                              <p:cTn id="49" fill="hold">
                                <p:stCondLst>
                                  <p:cond delay="4689"/>
                                </p:stCondLst>
                                <p:childTnLst>
                                  <p:par>
                                    <p:cTn id="50" presetID="2" presetClass="entr" presetSubtype="4" accel="62000" fill="hold" grpId="0" nodeType="afterEffect">
                                      <p:stCondLst>
                                        <p:cond delay="0"/>
                                      </p:stCondLst>
                                      <p:childTnLst>
                                        <p:set>
                                          <p:cBhvr>
                                            <p:cTn id="51" dur="1" fill="hold">
                                              <p:stCondLst>
                                                <p:cond delay="0"/>
                                              </p:stCondLst>
                                            </p:cTn>
                                            <p:tgtEl>
                                              <p:spTgt spid="78"/>
                                            </p:tgtEl>
                                            <p:attrNameLst>
                                              <p:attrName>style.visibility</p:attrName>
                                            </p:attrNameLst>
                                          </p:cBhvr>
                                          <p:to>
                                            <p:strVal val="visible"/>
                                          </p:to>
                                        </p:set>
                                        <p:anim calcmode="lin" valueType="num">
                                          <p:cBhvr additive="base">
                                            <p:cTn id="52" dur="500" fill="hold"/>
                                            <p:tgtEl>
                                              <p:spTgt spid="78"/>
                                            </p:tgtEl>
                                            <p:attrNameLst>
                                              <p:attrName>ppt_x</p:attrName>
                                            </p:attrNameLst>
                                          </p:cBhvr>
                                          <p:tavLst>
                                            <p:tav tm="0">
                                              <p:val>
                                                <p:strVal val="#ppt_x"/>
                                              </p:val>
                                            </p:tav>
                                            <p:tav tm="100000">
                                              <p:val>
                                                <p:strVal val="#ppt_x"/>
                                              </p:val>
                                            </p:tav>
                                          </p:tavLst>
                                        </p:anim>
                                        <p:anim calcmode="lin" valueType="num">
                                          <p:cBhvr additive="base">
                                            <p:cTn id="53" dur="500" fill="hold"/>
                                            <p:tgtEl>
                                              <p:spTgt spid="78"/>
                                            </p:tgtEl>
                                            <p:attrNameLst>
                                              <p:attrName>ppt_y</p:attrName>
                                            </p:attrNameLst>
                                          </p:cBhvr>
                                          <p:tavLst>
                                            <p:tav tm="0">
                                              <p:val>
                                                <p:strVal val="1+#ppt_h/2"/>
                                              </p:val>
                                            </p:tav>
                                            <p:tav tm="100000">
                                              <p:val>
                                                <p:strVal val="#ppt_y"/>
                                              </p:val>
                                            </p:tav>
                                          </p:tavLst>
                                        </p:anim>
                                      </p:childTnLst>
                                    </p:cTn>
                                  </p:par>
                                  <p:par>
                                    <p:cTn id="54" presetID="53" presetClass="entr" presetSubtype="16" fill="hold" grpId="0" nodeType="withEffect">
                                      <p:stCondLst>
                                        <p:cond delay="311"/>
                                      </p:stCondLst>
                                      <p:childTnLst>
                                        <p:set>
                                          <p:cBhvr>
                                            <p:cTn id="55" dur="1" fill="hold">
                                              <p:stCondLst>
                                                <p:cond delay="0"/>
                                              </p:stCondLst>
                                            </p:cTn>
                                            <p:tgtEl>
                                              <p:spTgt spid="84"/>
                                            </p:tgtEl>
                                            <p:attrNameLst>
                                              <p:attrName>style.visibility</p:attrName>
                                            </p:attrNameLst>
                                          </p:cBhvr>
                                          <p:to>
                                            <p:strVal val="visible"/>
                                          </p:to>
                                        </p:set>
                                        <p:anim calcmode="lin" valueType="num">
                                          <p:cBhvr>
                                            <p:cTn id="56" dur="500" fill="hold"/>
                                            <p:tgtEl>
                                              <p:spTgt spid="84"/>
                                            </p:tgtEl>
                                            <p:attrNameLst>
                                              <p:attrName>ppt_w</p:attrName>
                                            </p:attrNameLst>
                                          </p:cBhvr>
                                          <p:tavLst>
                                            <p:tav tm="0">
                                              <p:val>
                                                <p:fltVal val="0"/>
                                              </p:val>
                                            </p:tav>
                                            <p:tav tm="100000">
                                              <p:val>
                                                <p:strVal val="#ppt_w"/>
                                              </p:val>
                                            </p:tav>
                                          </p:tavLst>
                                        </p:anim>
                                        <p:anim calcmode="lin" valueType="num">
                                          <p:cBhvr>
                                            <p:cTn id="57" dur="500" fill="hold"/>
                                            <p:tgtEl>
                                              <p:spTgt spid="84"/>
                                            </p:tgtEl>
                                            <p:attrNameLst>
                                              <p:attrName>ppt_h</p:attrName>
                                            </p:attrNameLst>
                                          </p:cBhvr>
                                          <p:tavLst>
                                            <p:tav tm="0">
                                              <p:val>
                                                <p:fltVal val="0"/>
                                              </p:val>
                                            </p:tav>
                                            <p:tav tm="100000">
                                              <p:val>
                                                <p:strVal val="#ppt_h"/>
                                              </p:val>
                                            </p:tav>
                                          </p:tavLst>
                                        </p:anim>
                                        <p:animEffect transition="in" filter="fade">
                                          <p:cBhvr>
                                            <p:cTn id="58" dur="500"/>
                                            <p:tgtEl>
                                              <p:spTgt spid="84"/>
                                            </p:tgtEl>
                                          </p:cBhvr>
                                        </p:animEffect>
                                      </p:childTnLst>
                                    </p:cTn>
                                  </p:par>
                                </p:childTnLst>
                              </p:cTn>
                            </p:par>
                            <p:par>
                              <p:cTn id="59" fill="hold">
                                <p:stCondLst>
                                  <p:cond delay="5500"/>
                                </p:stCondLst>
                                <p:childTnLst>
                                  <p:par>
                                    <p:cTn id="60" presetID="1" presetClass="entr" presetSubtype="0" fill="hold" nodeType="afterEffect">
                                      <p:stCondLst>
                                        <p:cond delay="0"/>
                                      </p:stCondLst>
                                      <p:childTnLst>
                                        <p:set>
                                          <p:cBhvr>
                                            <p:cTn id="61" dur="1" fill="hold">
                                              <p:stCondLst>
                                                <p:cond delay="0"/>
                                              </p:stCondLst>
                                            </p:cTn>
                                            <p:tgtEl>
                                              <p:spTgt spid="89"/>
                                            </p:tgtEl>
                                            <p:attrNameLst>
                                              <p:attrName>style.visibility</p:attrName>
                                            </p:attrNameLst>
                                          </p:cBhvr>
                                          <p:to>
                                            <p:strVal val="visible"/>
                                          </p:to>
                                        </p:set>
                                      </p:childTnLst>
                                    </p:cTn>
                                  </p:par>
                                  <p:par>
                                    <p:cTn id="62" presetID="26" presetClass="emph" presetSubtype="0" fill="hold" nodeType="withEffect">
                                      <p:stCondLst>
                                        <p:cond delay="0"/>
                                      </p:stCondLst>
                                      <p:childTnLst>
                                        <p:animEffect transition="out" filter="fade">
                                          <p:cBhvr>
                                            <p:cTn id="63" dur="500" tmFilter="0, 0; .2, .5; .8, .5; 1, 0"/>
                                            <p:tgtEl>
                                              <p:spTgt spid="89"/>
                                            </p:tgtEl>
                                          </p:cBhvr>
                                        </p:animEffect>
                                        <p:animScale>
                                          <p:cBhvr>
                                            <p:cTn id="64" dur="250" autoRev="1" fill="hold"/>
                                            <p:tgtEl>
                                              <p:spTgt spid="89"/>
                                            </p:tgtEl>
                                          </p:cBhvr>
                                          <p:by x="105000" y="105000"/>
                                        </p:animScale>
                                      </p:childTnLst>
                                    </p:cTn>
                                  </p:par>
                                </p:childTnLst>
                              </p:cTn>
                            </p:par>
                            <p:par>
                              <p:cTn id="65" fill="hold">
                                <p:stCondLst>
                                  <p:cond delay="6000"/>
                                </p:stCondLst>
                                <p:childTnLst>
                                  <p:par>
                                    <p:cTn id="66" presetID="16" presetClass="entr" presetSubtype="37" fill="hold" nodeType="afterEffect">
                                      <p:stCondLst>
                                        <p:cond delay="0"/>
                                      </p:stCondLst>
                                      <p:childTnLst>
                                        <p:set>
                                          <p:cBhvr>
                                            <p:cTn id="67" dur="1" fill="hold">
                                              <p:stCondLst>
                                                <p:cond delay="0"/>
                                              </p:stCondLst>
                                            </p:cTn>
                                            <p:tgtEl>
                                              <p:spTgt spid="100"/>
                                            </p:tgtEl>
                                            <p:attrNameLst>
                                              <p:attrName>style.visibility</p:attrName>
                                            </p:attrNameLst>
                                          </p:cBhvr>
                                          <p:to>
                                            <p:strVal val="visible"/>
                                          </p:to>
                                        </p:set>
                                        <p:animEffect transition="in" filter="barn(outVertical)">
                                          <p:cBhvr>
                                            <p:cTn id="68" dur="500"/>
                                            <p:tgtEl>
                                              <p:spTgt spid="100"/>
                                            </p:tgtEl>
                                          </p:cBhvr>
                                        </p:animEffect>
                                      </p:childTnLst>
                                    </p:cTn>
                                  </p:par>
                                </p:childTnLst>
                              </p:cTn>
                            </p:par>
                            <p:par>
                              <p:cTn id="69" fill="hold">
                                <p:stCondLst>
                                  <p:cond delay="6500"/>
                                </p:stCondLst>
                                <p:childTnLst>
                                  <p:par>
                                    <p:cTn id="70" presetID="21" presetClass="entr" presetSubtype="1" fill="hold" grpId="0" nodeType="afterEffect">
                                      <p:stCondLst>
                                        <p:cond delay="0"/>
                                      </p:stCondLst>
                                      <p:childTnLst>
                                        <p:set>
                                          <p:cBhvr>
                                            <p:cTn id="71" dur="1" fill="hold">
                                              <p:stCondLst>
                                                <p:cond delay="0"/>
                                              </p:stCondLst>
                                            </p:cTn>
                                            <p:tgtEl>
                                              <p:spTgt spid="81"/>
                                            </p:tgtEl>
                                            <p:attrNameLst>
                                              <p:attrName>style.visibility</p:attrName>
                                            </p:attrNameLst>
                                          </p:cBhvr>
                                          <p:to>
                                            <p:strVal val="visible"/>
                                          </p:to>
                                        </p:set>
                                        <p:animEffect transition="in" filter="wheel(1)">
                                          <p:cBhvr>
                                            <p:cTn id="72" dur="500"/>
                                            <p:tgtEl>
                                              <p:spTgt spid="81"/>
                                            </p:tgtEl>
                                          </p:cBhvr>
                                        </p:animEffect>
                                      </p:childTnLst>
                                    </p:cTn>
                                  </p:par>
                                  <p:par>
                                    <p:cTn id="73" presetID="53" presetClass="entr" presetSubtype="16" fill="hold" grpId="0" nodeType="withEffect">
                                      <p:stCondLst>
                                        <p:cond delay="0"/>
                                      </p:stCondLst>
                                      <p:iterate type="lt">
                                        <p:tmPct val="5556"/>
                                      </p:iterate>
                                      <p:childTnLst>
                                        <p:set>
                                          <p:cBhvr>
                                            <p:cTn id="74" dur="1" fill="hold">
                                              <p:stCondLst>
                                                <p:cond delay="0"/>
                                              </p:stCondLst>
                                            </p:cTn>
                                            <p:tgtEl>
                                              <p:spTgt spid="107"/>
                                            </p:tgtEl>
                                            <p:attrNameLst>
                                              <p:attrName>style.visibility</p:attrName>
                                            </p:attrNameLst>
                                          </p:cBhvr>
                                          <p:to>
                                            <p:strVal val="visible"/>
                                          </p:to>
                                        </p:set>
                                        <p:anim calcmode="lin" valueType="num">
                                          <p:cBhvr>
                                            <p:cTn id="75" dur="500" fill="hold"/>
                                            <p:tgtEl>
                                              <p:spTgt spid="107"/>
                                            </p:tgtEl>
                                            <p:attrNameLst>
                                              <p:attrName>ppt_w</p:attrName>
                                            </p:attrNameLst>
                                          </p:cBhvr>
                                          <p:tavLst>
                                            <p:tav tm="0">
                                              <p:val>
                                                <p:fltVal val="0"/>
                                              </p:val>
                                            </p:tav>
                                            <p:tav tm="100000">
                                              <p:val>
                                                <p:strVal val="#ppt_w"/>
                                              </p:val>
                                            </p:tav>
                                          </p:tavLst>
                                        </p:anim>
                                        <p:anim calcmode="lin" valueType="num">
                                          <p:cBhvr>
                                            <p:cTn id="76" dur="500" fill="hold"/>
                                            <p:tgtEl>
                                              <p:spTgt spid="107"/>
                                            </p:tgtEl>
                                            <p:attrNameLst>
                                              <p:attrName>ppt_h</p:attrName>
                                            </p:attrNameLst>
                                          </p:cBhvr>
                                          <p:tavLst>
                                            <p:tav tm="0">
                                              <p:val>
                                                <p:fltVal val="0"/>
                                              </p:val>
                                            </p:tav>
                                            <p:tav tm="100000">
                                              <p:val>
                                                <p:strVal val="#ppt_h"/>
                                              </p:val>
                                            </p:tav>
                                          </p:tavLst>
                                        </p:anim>
                                        <p:animEffect transition="in" filter="fade">
                                          <p:cBhvr>
                                            <p:cTn id="77" dur="500"/>
                                            <p:tgtEl>
                                              <p:spTgt spid="107"/>
                                            </p:tgtEl>
                                          </p:cBhvr>
                                        </p:animEffect>
                                      </p:childTnLst>
                                    </p:cTn>
                                  </p:par>
                                </p:childTnLst>
                              </p:cTn>
                            </p:par>
                            <p:par>
                              <p:cTn id="78" fill="hold">
                                <p:stCondLst>
                                  <p:cond delay="7389"/>
                                </p:stCondLst>
                                <p:childTnLst>
                                  <p:par>
                                    <p:cTn id="79" presetID="45" presetClass="entr" presetSubtype="0" fill="hold" grpId="0" nodeType="afterEffect">
                                      <p:stCondLst>
                                        <p:cond delay="0"/>
                                      </p:stCondLst>
                                      <p:childTnLst>
                                        <p:set>
                                          <p:cBhvr>
                                            <p:cTn id="80" dur="1" fill="hold">
                                              <p:stCondLst>
                                                <p:cond delay="0"/>
                                              </p:stCondLst>
                                            </p:cTn>
                                            <p:tgtEl>
                                              <p:spTgt spid="76"/>
                                            </p:tgtEl>
                                            <p:attrNameLst>
                                              <p:attrName>style.visibility</p:attrName>
                                            </p:attrNameLst>
                                          </p:cBhvr>
                                          <p:to>
                                            <p:strVal val="visible"/>
                                          </p:to>
                                        </p:set>
                                        <p:animEffect transition="in" filter="fade">
                                          <p:cBhvr>
                                            <p:cTn id="81" dur="500"/>
                                            <p:tgtEl>
                                              <p:spTgt spid="76"/>
                                            </p:tgtEl>
                                          </p:cBhvr>
                                        </p:animEffect>
                                        <p:anim calcmode="lin" valueType="num">
                                          <p:cBhvr>
                                            <p:cTn id="82" dur="500" fill="hold"/>
                                            <p:tgtEl>
                                              <p:spTgt spid="76"/>
                                            </p:tgtEl>
                                            <p:attrNameLst>
                                              <p:attrName>ppt_w</p:attrName>
                                            </p:attrNameLst>
                                          </p:cBhvr>
                                          <p:tavLst>
                                            <p:tav tm="0" fmla="#ppt_w*sin(2.5*pi*$)">
                                              <p:val>
                                                <p:fltVal val="0"/>
                                              </p:val>
                                            </p:tav>
                                            <p:tav tm="100000">
                                              <p:val>
                                                <p:fltVal val="1"/>
                                              </p:val>
                                            </p:tav>
                                          </p:tavLst>
                                        </p:anim>
                                        <p:anim calcmode="lin" valueType="num">
                                          <p:cBhvr>
                                            <p:cTn id="83" dur="500" fill="hold"/>
                                            <p:tgtEl>
                                              <p:spTgt spid="76"/>
                                            </p:tgtEl>
                                            <p:attrNameLst>
                                              <p:attrName>ppt_h</p:attrName>
                                            </p:attrNameLst>
                                          </p:cBhvr>
                                          <p:tavLst>
                                            <p:tav tm="0">
                                              <p:val>
                                                <p:strVal val="#ppt_h"/>
                                              </p:val>
                                            </p:tav>
                                            <p:tav tm="100000">
                                              <p:val>
                                                <p:strVal val="#ppt_h"/>
                                              </p:val>
                                            </p:tav>
                                          </p:tavLst>
                                        </p:anim>
                                      </p:childTnLst>
                                    </p:cTn>
                                  </p:par>
                                </p:childTnLst>
                              </p:cTn>
                            </p:par>
                            <p:par>
                              <p:cTn id="84" fill="hold">
                                <p:stCondLst>
                                  <p:cond delay="7889"/>
                                </p:stCondLst>
                                <p:childTnLst>
                                  <p:par>
                                    <p:cTn id="85" presetID="2" presetClass="entr" presetSubtype="4" accel="62000" fill="hold" grpId="0" nodeType="afterEffect">
                                      <p:stCondLst>
                                        <p:cond delay="0"/>
                                      </p:stCondLst>
                                      <p:childTnLst>
                                        <p:set>
                                          <p:cBhvr>
                                            <p:cTn id="86" dur="1" fill="hold">
                                              <p:stCondLst>
                                                <p:cond delay="0"/>
                                              </p:stCondLst>
                                            </p:cTn>
                                            <p:tgtEl>
                                              <p:spTgt spid="79"/>
                                            </p:tgtEl>
                                            <p:attrNameLst>
                                              <p:attrName>style.visibility</p:attrName>
                                            </p:attrNameLst>
                                          </p:cBhvr>
                                          <p:to>
                                            <p:strVal val="visible"/>
                                          </p:to>
                                        </p:set>
                                        <p:anim calcmode="lin" valueType="num">
                                          <p:cBhvr additive="base">
                                            <p:cTn id="87" dur="500" fill="hold"/>
                                            <p:tgtEl>
                                              <p:spTgt spid="79"/>
                                            </p:tgtEl>
                                            <p:attrNameLst>
                                              <p:attrName>ppt_x</p:attrName>
                                            </p:attrNameLst>
                                          </p:cBhvr>
                                          <p:tavLst>
                                            <p:tav tm="0">
                                              <p:val>
                                                <p:strVal val="#ppt_x"/>
                                              </p:val>
                                            </p:tav>
                                            <p:tav tm="100000">
                                              <p:val>
                                                <p:strVal val="#ppt_x"/>
                                              </p:val>
                                            </p:tav>
                                          </p:tavLst>
                                        </p:anim>
                                        <p:anim calcmode="lin" valueType="num">
                                          <p:cBhvr additive="base">
                                            <p:cTn id="88" dur="500" fill="hold"/>
                                            <p:tgtEl>
                                              <p:spTgt spid="79"/>
                                            </p:tgtEl>
                                            <p:attrNameLst>
                                              <p:attrName>ppt_y</p:attrName>
                                            </p:attrNameLst>
                                          </p:cBhvr>
                                          <p:tavLst>
                                            <p:tav tm="0">
                                              <p:val>
                                                <p:strVal val="1+#ppt_h/2"/>
                                              </p:val>
                                            </p:tav>
                                            <p:tav tm="100000">
                                              <p:val>
                                                <p:strVal val="#ppt_y"/>
                                              </p:val>
                                            </p:tav>
                                          </p:tavLst>
                                        </p:anim>
                                      </p:childTnLst>
                                    </p:cTn>
                                  </p:par>
                                  <p:par>
                                    <p:cTn id="89" presetID="53" presetClass="entr" presetSubtype="16" fill="hold" grpId="0" nodeType="withEffect">
                                      <p:stCondLst>
                                        <p:cond delay="311"/>
                                      </p:stCondLst>
                                      <p:childTnLst>
                                        <p:set>
                                          <p:cBhvr>
                                            <p:cTn id="90" dur="1" fill="hold">
                                              <p:stCondLst>
                                                <p:cond delay="0"/>
                                              </p:stCondLst>
                                            </p:cTn>
                                            <p:tgtEl>
                                              <p:spTgt spid="85"/>
                                            </p:tgtEl>
                                            <p:attrNameLst>
                                              <p:attrName>style.visibility</p:attrName>
                                            </p:attrNameLst>
                                          </p:cBhvr>
                                          <p:to>
                                            <p:strVal val="visible"/>
                                          </p:to>
                                        </p:set>
                                        <p:anim calcmode="lin" valueType="num">
                                          <p:cBhvr>
                                            <p:cTn id="91" dur="500" fill="hold"/>
                                            <p:tgtEl>
                                              <p:spTgt spid="85"/>
                                            </p:tgtEl>
                                            <p:attrNameLst>
                                              <p:attrName>ppt_w</p:attrName>
                                            </p:attrNameLst>
                                          </p:cBhvr>
                                          <p:tavLst>
                                            <p:tav tm="0">
                                              <p:val>
                                                <p:fltVal val="0"/>
                                              </p:val>
                                            </p:tav>
                                            <p:tav tm="100000">
                                              <p:val>
                                                <p:strVal val="#ppt_w"/>
                                              </p:val>
                                            </p:tav>
                                          </p:tavLst>
                                        </p:anim>
                                        <p:anim calcmode="lin" valueType="num">
                                          <p:cBhvr>
                                            <p:cTn id="92" dur="500" fill="hold"/>
                                            <p:tgtEl>
                                              <p:spTgt spid="85"/>
                                            </p:tgtEl>
                                            <p:attrNameLst>
                                              <p:attrName>ppt_h</p:attrName>
                                            </p:attrNameLst>
                                          </p:cBhvr>
                                          <p:tavLst>
                                            <p:tav tm="0">
                                              <p:val>
                                                <p:fltVal val="0"/>
                                              </p:val>
                                            </p:tav>
                                            <p:tav tm="100000">
                                              <p:val>
                                                <p:strVal val="#ppt_h"/>
                                              </p:val>
                                            </p:tav>
                                          </p:tavLst>
                                        </p:anim>
                                        <p:animEffect transition="in" filter="fade">
                                          <p:cBhvr>
                                            <p:cTn id="93" dur="500"/>
                                            <p:tgtEl>
                                              <p:spTgt spid="85"/>
                                            </p:tgtEl>
                                          </p:cBhvr>
                                        </p:animEffect>
                                      </p:childTnLst>
                                    </p:cTn>
                                  </p:par>
                                </p:childTnLst>
                              </p:cTn>
                            </p:par>
                            <p:par>
                              <p:cTn id="94" fill="hold">
                                <p:stCondLst>
                                  <p:cond delay="8700"/>
                                </p:stCondLst>
                                <p:childTnLst>
                                  <p:par>
                                    <p:cTn id="95" presetID="1" presetClass="entr" presetSubtype="0" fill="hold" nodeType="afterEffect">
                                      <p:stCondLst>
                                        <p:cond delay="0"/>
                                      </p:stCondLst>
                                      <p:childTnLst>
                                        <p:set>
                                          <p:cBhvr>
                                            <p:cTn id="96" dur="1" fill="hold">
                                              <p:stCondLst>
                                                <p:cond delay="0"/>
                                              </p:stCondLst>
                                            </p:cTn>
                                            <p:tgtEl>
                                              <p:spTgt spid="92"/>
                                            </p:tgtEl>
                                            <p:attrNameLst>
                                              <p:attrName>style.visibility</p:attrName>
                                            </p:attrNameLst>
                                          </p:cBhvr>
                                          <p:to>
                                            <p:strVal val="visible"/>
                                          </p:to>
                                        </p:set>
                                      </p:childTnLst>
                                    </p:cTn>
                                  </p:par>
                                  <p:par>
                                    <p:cTn id="97" presetID="26" presetClass="emph" presetSubtype="0" fill="hold" nodeType="withEffect">
                                      <p:stCondLst>
                                        <p:cond delay="0"/>
                                      </p:stCondLst>
                                      <p:childTnLst>
                                        <p:animEffect transition="out" filter="fade">
                                          <p:cBhvr>
                                            <p:cTn id="98" dur="500" tmFilter="0, 0; .2, .5; .8, .5; 1, 0"/>
                                            <p:tgtEl>
                                              <p:spTgt spid="92"/>
                                            </p:tgtEl>
                                          </p:cBhvr>
                                        </p:animEffect>
                                        <p:animScale>
                                          <p:cBhvr>
                                            <p:cTn id="99" dur="250" autoRev="1" fill="hold"/>
                                            <p:tgtEl>
                                              <p:spTgt spid="92"/>
                                            </p:tgtEl>
                                          </p:cBhvr>
                                          <p:by x="105000" y="105000"/>
                                        </p:animScale>
                                      </p:childTnLst>
                                    </p:cTn>
                                  </p:par>
                                </p:childTnLst>
                              </p:cTn>
                            </p:par>
                            <p:par>
                              <p:cTn id="100" fill="hold">
                                <p:stCondLst>
                                  <p:cond delay="9200"/>
                                </p:stCondLst>
                                <p:childTnLst>
                                  <p:par>
                                    <p:cTn id="101" presetID="16" presetClass="entr" presetSubtype="37" fill="hold" nodeType="afterEffect">
                                      <p:stCondLst>
                                        <p:cond delay="0"/>
                                      </p:stCondLst>
                                      <p:childTnLst>
                                        <p:set>
                                          <p:cBhvr>
                                            <p:cTn id="102" dur="1" fill="hold">
                                              <p:stCondLst>
                                                <p:cond delay="0"/>
                                              </p:stCondLst>
                                            </p:cTn>
                                            <p:tgtEl>
                                              <p:spTgt spid="103"/>
                                            </p:tgtEl>
                                            <p:attrNameLst>
                                              <p:attrName>style.visibility</p:attrName>
                                            </p:attrNameLst>
                                          </p:cBhvr>
                                          <p:to>
                                            <p:strVal val="visible"/>
                                          </p:to>
                                        </p:set>
                                        <p:animEffect transition="in" filter="barn(outVertical)">
                                          <p:cBhvr>
                                            <p:cTn id="103" dur="500"/>
                                            <p:tgtEl>
                                              <p:spTgt spid="103"/>
                                            </p:tgtEl>
                                          </p:cBhvr>
                                        </p:animEffect>
                                      </p:childTnLst>
                                    </p:cTn>
                                  </p:par>
                                </p:childTnLst>
                              </p:cTn>
                            </p:par>
                            <p:par>
                              <p:cTn id="104" fill="hold">
                                <p:stCondLst>
                                  <p:cond delay="9700"/>
                                </p:stCondLst>
                                <p:childTnLst>
                                  <p:par>
                                    <p:cTn id="105" presetID="21" presetClass="entr" presetSubtype="1" fill="hold" grpId="0" nodeType="afterEffect">
                                      <p:stCondLst>
                                        <p:cond delay="0"/>
                                      </p:stCondLst>
                                      <p:childTnLst>
                                        <p:set>
                                          <p:cBhvr>
                                            <p:cTn id="106" dur="1" fill="hold">
                                              <p:stCondLst>
                                                <p:cond delay="0"/>
                                              </p:stCondLst>
                                            </p:cTn>
                                            <p:tgtEl>
                                              <p:spTgt spid="82"/>
                                            </p:tgtEl>
                                            <p:attrNameLst>
                                              <p:attrName>style.visibility</p:attrName>
                                            </p:attrNameLst>
                                          </p:cBhvr>
                                          <p:to>
                                            <p:strVal val="visible"/>
                                          </p:to>
                                        </p:set>
                                        <p:animEffect transition="in" filter="wheel(1)">
                                          <p:cBhvr>
                                            <p:cTn id="107" dur="500"/>
                                            <p:tgtEl>
                                              <p:spTgt spid="82"/>
                                            </p:tgtEl>
                                          </p:cBhvr>
                                        </p:animEffect>
                                      </p:childTnLst>
                                    </p:cTn>
                                  </p:par>
                                  <p:par>
                                    <p:cTn id="108" presetID="53" presetClass="entr" presetSubtype="16" fill="hold" grpId="0" nodeType="withEffect">
                                      <p:stCondLst>
                                        <p:cond delay="0"/>
                                      </p:stCondLst>
                                      <p:iterate type="lt">
                                        <p:tmPct val="5556"/>
                                      </p:iterate>
                                      <p:childTnLst>
                                        <p:set>
                                          <p:cBhvr>
                                            <p:cTn id="109" dur="1" fill="hold">
                                              <p:stCondLst>
                                                <p:cond delay="0"/>
                                              </p:stCondLst>
                                            </p:cTn>
                                            <p:tgtEl>
                                              <p:spTgt spid="108"/>
                                            </p:tgtEl>
                                            <p:attrNameLst>
                                              <p:attrName>style.visibility</p:attrName>
                                            </p:attrNameLst>
                                          </p:cBhvr>
                                          <p:to>
                                            <p:strVal val="visible"/>
                                          </p:to>
                                        </p:set>
                                        <p:anim calcmode="lin" valueType="num">
                                          <p:cBhvr>
                                            <p:cTn id="110" dur="500" fill="hold"/>
                                            <p:tgtEl>
                                              <p:spTgt spid="108"/>
                                            </p:tgtEl>
                                            <p:attrNameLst>
                                              <p:attrName>ppt_w</p:attrName>
                                            </p:attrNameLst>
                                          </p:cBhvr>
                                          <p:tavLst>
                                            <p:tav tm="0">
                                              <p:val>
                                                <p:fltVal val="0"/>
                                              </p:val>
                                            </p:tav>
                                            <p:tav tm="100000">
                                              <p:val>
                                                <p:strVal val="#ppt_w"/>
                                              </p:val>
                                            </p:tav>
                                          </p:tavLst>
                                        </p:anim>
                                        <p:anim calcmode="lin" valueType="num">
                                          <p:cBhvr>
                                            <p:cTn id="111" dur="500" fill="hold"/>
                                            <p:tgtEl>
                                              <p:spTgt spid="108"/>
                                            </p:tgtEl>
                                            <p:attrNameLst>
                                              <p:attrName>ppt_h</p:attrName>
                                            </p:attrNameLst>
                                          </p:cBhvr>
                                          <p:tavLst>
                                            <p:tav tm="0">
                                              <p:val>
                                                <p:fltVal val="0"/>
                                              </p:val>
                                            </p:tav>
                                            <p:tav tm="100000">
                                              <p:val>
                                                <p:strVal val="#ppt_h"/>
                                              </p:val>
                                            </p:tav>
                                          </p:tavLst>
                                        </p:anim>
                                        <p:animEffect transition="in" filter="fade">
                                          <p:cBhvr>
                                            <p:cTn id="112" dur="5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106" grpId="0"/>
          <p:bldP spid="107" grpId="0"/>
          <p:bldP spid="10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zh-CN" altLang="en-US"/>
              <a:t>重点项目情况概要分析</a:t>
            </a:r>
          </a:p>
        </p:txBody>
      </p:sp>
      <p:sp>
        <p:nvSpPr>
          <p:cNvPr id="63" name="文本占位符 62"/>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26" name="矩形 25"/>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27" name="图表 26"/>
          <p:cNvGraphicFramePr/>
          <p:nvPr>
            <p:extLst/>
          </p:nvPr>
        </p:nvGraphicFramePr>
        <p:xfrm>
          <a:off x="7351539" y="3106039"/>
          <a:ext cx="3110221" cy="1731981"/>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28" name="图表 27"/>
          <p:cNvGraphicFramePr/>
          <p:nvPr>
            <p:extLst/>
          </p:nvPr>
        </p:nvGraphicFramePr>
        <p:xfrm>
          <a:off x="1730240" y="3106039"/>
          <a:ext cx="3110221" cy="1731981"/>
        </p:xfrm>
        <a:graphic>
          <a:graphicData uri="http://schemas.openxmlformats.org/drawingml/2006/chart">
            <c:chart xmlns:c="http://schemas.openxmlformats.org/drawingml/2006/chart" xmlns:r="http://schemas.openxmlformats.org/officeDocument/2006/relationships" r:id="rId5"/>
          </a:graphicData>
        </a:graphic>
      </p:graphicFrame>
      <p:grpSp>
        <p:nvGrpSpPr>
          <p:cNvPr id="29" name="组合 28"/>
          <p:cNvGrpSpPr>
            <a:grpSpLocks noChangeAspect="1"/>
          </p:cNvGrpSpPr>
          <p:nvPr/>
        </p:nvGrpSpPr>
        <p:grpSpPr>
          <a:xfrm>
            <a:off x="4958143" y="2715806"/>
            <a:ext cx="686292" cy="1756228"/>
            <a:chOff x="3770313" y="1831975"/>
            <a:chExt cx="511175" cy="1308100"/>
          </a:xfrm>
          <a:solidFill>
            <a:schemeClr val="accent3"/>
          </a:solidFill>
        </p:grpSpPr>
        <p:sp>
          <p:nvSpPr>
            <p:cNvPr id="30" name="Oval 5"/>
            <p:cNvSpPr>
              <a:spLocks noChangeArrowheads="1"/>
            </p:cNvSpPr>
            <p:nvPr/>
          </p:nvSpPr>
          <p:spPr bwMode="auto">
            <a:xfrm>
              <a:off x="3890963" y="1831975"/>
              <a:ext cx="269875" cy="269875"/>
            </a:xfrm>
            <a:prstGeom prst="ellipse">
              <a:avLst/>
            </a:prstGeom>
            <a:grpFill/>
            <a:ln w="19050">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2" name="Freeform 7"/>
            <p:cNvSpPr>
              <a:spLocks/>
            </p:cNvSpPr>
            <p:nvPr/>
          </p:nvSpPr>
          <p:spPr bwMode="auto">
            <a:xfrm>
              <a:off x="3770313" y="2124075"/>
              <a:ext cx="511175" cy="1016000"/>
            </a:xfrm>
            <a:custGeom>
              <a:avLst/>
              <a:gdLst>
                <a:gd name="T0" fmla="*/ 126 w 136"/>
                <a:gd name="T1" fmla="*/ 0 h 271"/>
                <a:gd name="T2" fmla="*/ 135 w 136"/>
                <a:gd name="T3" fmla="*/ 9 h 271"/>
                <a:gd name="T4" fmla="*/ 135 w 136"/>
                <a:gd name="T5" fmla="*/ 115 h 271"/>
                <a:gd name="T6" fmla="*/ 123 w 136"/>
                <a:gd name="T7" fmla="*/ 127 h 271"/>
                <a:gd name="T8" fmla="*/ 111 w 136"/>
                <a:gd name="T9" fmla="*/ 113 h 271"/>
                <a:gd name="T10" fmla="*/ 111 w 136"/>
                <a:gd name="T11" fmla="*/ 34 h 271"/>
                <a:gd name="T12" fmla="*/ 111 w 136"/>
                <a:gd name="T13" fmla="*/ 33 h 271"/>
                <a:gd name="T14" fmla="*/ 106 w 136"/>
                <a:gd name="T15" fmla="*/ 33 h 271"/>
                <a:gd name="T16" fmla="*/ 106 w 136"/>
                <a:gd name="T17" fmla="*/ 252 h 271"/>
                <a:gd name="T18" fmla="*/ 89 w 136"/>
                <a:gd name="T19" fmla="*/ 270 h 271"/>
                <a:gd name="T20" fmla="*/ 72 w 136"/>
                <a:gd name="T21" fmla="*/ 252 h 271"/>
                <a:gd name="T22" fmla="*/ 72 w 136"/>
                <a:gd name="T23" fmla="*/ 127 h 271"/>
                <a:gd name="T24" fmla="*/ 66 w 136"/>
                <a:gd name="T25" fmla="*/ 127 h 271"/>
                <a:gd name="T26" fmla="*/ 66 w 136"/>
                <a:gd name="T27" fmla="*/ 253 h 271"/>
                <a:gd name="T28" fmla="*/ 50 w 136"/>
                <a:gd name="T29" fmla="*/ 270 h 271"/>
                <a:gd name="T30" fmla="*/ 32 w 136"/>
                <a:gd name="T31" fmla="*/ 253 h 271"/>
                <a:gd name="T32" fmla="*/ 32 w 136"/>
                <a:gd name="T33" fmla="*/ 33 h 271"/>
                <a:gd name="T34" fmla="*/ 26 w 136"/>
                <a:gd name="T35" fmla="*/ 33 h 271"/>
                <a:gd name="T36" fmla="*/ 26 w 136"/>
                <a:gd name="T37" fmla="*/ 117 h 271"/>
                <a:gd name="T38" fmla="*/ 14 w 136"/>
                <a:gd name="T39" fmla="*/ 127 h 271"/>
                <a:gd name="T40" fmla="*/ 2 w 136"/>
                <a:gd name="T41" fmla="*/ 116 h 271"/>
                <a:gd name="T42" fmla="*/ 2 w 136"/>
                <a:gd name="T43" fmla="*/ 9 h 271"/>
                <a:gd name="T44" fmla="*/ 13 w 136"/>
                <a:gd name="T45" fmla="*/ 0 h 271"/>
                <a:gd name="T46" fmla="*/ 126 w 136"/>
                <a:gd name="T47" fmla="*/ 0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6" h="271">
                  <a:moveTo>
                    <a:pt x="126" y="0"/>
                  </a:moveTo>
                  <a:cubicBezTo>
                    <a:pt x="126" y="0"/>
                    <a:pt x="135" y="0"/>
                    <a:pt x="135" y="9"/>
                  </a:cubicBezTo>
                  <a:cubicBezTo>
                    <a:pt x="135" y="18"/>
                    <a:pt x="135" y="115"/>
                    <a:pt x="135" y="115"/>
                  </a:cubicBezTo>
                  <a:cubicBezTo>
                    <a:pt x="135" y="115"/>
                    <a:pt x="136" y="127"/>
                    <a:pt x="123" y="127"/>
                  </a:cubicBezTo>
                  <a:cubicBezTo>
                    <a:pt x="123" y="127"/>
                    <a:pt x="111" y="128"/>
                    <a:pt x="111" y="113"/>
                  </a:cubicBezTo>
                  <a:cubicBezTo>
                    <a:pt x="111" y="97"/>
                    <a:pt x="111" y="34"/>
                    <a:pt x="111" y="34"/>
                  </a:cubicBezTo>
                  <a:cubicBezTo>
                    <a:pt x="111" y="33"/>
                    <a:pt x="111" y="33"/>
                    <a:pt x="111" y="33"/>
                  </a:cubicBezTo>
                  <a:cubicBezTo>
                    <a:pt x="106" y="33"/>
                    <a:pt x="106" y="33"/>
                    <a:pt x="106" y="33"/>
                  </a:cubicBezTo>
                  <a:cubicBezTo>
                    <a:pt x="106" y="252"/>
                    <a:pt x="106" y="252"/>
                    <a:pt x="106" y="252"/>
                  </a:cubicBezTo>
                  <a:cubicBezTo>
                    <a:pt x="106" y="252"/>
                    <a:pt x="109" y="270"/>
                    <a:pt x="89" y="270"/>
                  </a:cubicBezTo>
                  <a:cubicBezTo>
                    <a:pt x="70" y="270"/>
                    <a:pt x="72" y="254"/>
                    <a:pt x="72" y="252"/>
                  </a:cubicBezTo>
                  <a:cubicBezTo>
                    <a:pt x="72" y="250"/>
                    <a:pt x="72" y="127"/>
                    <a:pt x="72" y="127"/>
                  </a:cubicBezTo>
                  <a:cubicBezTo>
                    <a:pt x="66" y="127"/>
                    <a:pt x="66" y="127"/>
                    <a:pt x="66" y="127"/>
                  </a:cubicBezTo>
                  <a:cubicBezTo>
                    <a:pt x="66" y="253"/>
                    <a:pt x="66" y="253"/>
                    <a:pt x="66" y="253"/>
                  </a:cubicBezTo>
                  <a:cubicBezTo>
                    <a:pt x="66" y="253"/>
                    <a:pt x="68" y="270"/>
                    <a:pt x="50" y="270"/>
                  </a:cubicBezTo>
                  <a:cubicBezTo>
                    <a:pt x="50" y="270"/>
                    <a:pt x="32" y="271"/>
                    <a:pt x="32" y="253"/>
                  </a:cubicBezTo>
                  <a:cubicBezTo>
                    <a:pt x="32" y="235"/>
                    <a:pt x="32" y="33"/>
                    <a:pt x="32" y="33"/>
                  </a:cubicBezTo>
                  <a:cubicBezTo>
                    <a:pt x="26" y="33"/>
                    <a:pt x="26" y="33"/>
                    <a:pt x="26" y="33"/>
                  </a:cubicBezTo>
                  <a:cubicBezTo>
                    <a:pt x="26" y="117"/>
                    <a:pt x="26" y="117"/>
                    <a:pt x="26" y="117"/>
                  </a:cubicBezTo>
                  <a:cubicBezTo>
                    <a:pt x="26" y="117"/>
                    <a:pt x="26" y="127"/>
                    <a:pt x="14" y="127"/>
                  </a:cubicBezTo>
                  <a:cubicBezTo>
                    <a:pt x="14" y="127"/>
                    <a:pt x="2" y="127"/>
                    <a:pt x="2" y="116"/>
                  </a:cubicBezTo>
                  <a:cubicBezTo>
                    <a:pt x="2" y="105"/>
                    <a:pt x="2" y="9"/>
                    <a:pt x="2" y="9"/>
                  </a:cubicBezTo>
                  <a:cubicBezTo>
                    <a:pt x="2" y="9"/>
                    <a:pt x="0" y="0"/>
                    <a:pt x="13" y="0"/>
                  </a:cubicBezTo>
                  <a:cubicBezTo>
                    <a:pt x="26" y="0"/>
                    <a:pt x="126" y="0"/>
                    <a:pt x="126" y="0"/>
                  </a:cubicBezTo>
                  <a:close/>
                </a:path>
              </a:pathLst>
            </a:custGeom>
            <a:grpFill/>
            <a:ln w="19050">
              <a:noFill/>
              <a:round/>
              <a:headEnd/>
              <a:tailEnd/>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33" name="组合 32"/>
          <p:cNvGrpSpPr>
            <a:grpSpLocks noChangeAspect="1"/>
          </p:cNvGrpSpPr>
          <p:nvPr/>
        </p:nvGrpSpPr>
        <p:grpSpPr>
          <a:xfrm>
            <a:off x="6387915" y="2715806"/>
            <a:ext cx="851307" cy="1756228"/>
            <a:chOff x="4400550" y="1831975"/>
            <a:chExt cx="630237" cy="1300163"/>
          </a:xfrm>
          <a:solidFill>
            <a:schemeClr val="accent2"/>
          </a:solidFill>
        </p:grpSpPr>
        <p:sp>
          <p:nvSpPr>
            <p:cNvPr id="34" name="Oval 6"/>
            <p:cNvSpPr>
              <a:spLocks noChangeArrowheads="1"/>
            </p:cNvSpPr>
            <p:nvPr/>
          </p:nvSpPr>
          <p:spPr bwMode="auto">
            <a:xfrm>
              <a:off x="4573588" y="1831975"/>
              <a:ext cx="269875" cy="269875"/>
            </a:xfrm>
            <a:prstGeom prst="ellipse">
              <a:avLst/>
            </a:prstGeom>
            <a:grpFill/>
            <a:ln w="19050">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35" name="Freeform 8"/>
            <p:cNvSpPr>
              <a:spLocks/>
            </p:cNvSpPr>
            <p:nvPr/>
          </p:nvSpPr>
          <p:spPr bwMode="auto">
            <a:xfrm>
              <a:off x="4400550" y="2124075"/>
              <a:ext cx="630237" cy="1008063"/>
            </a:xfrm>
            <a:custGeom>
              <a:avLst/>
              <a:gdLst>
                <a:gd name="T0" fmla="*/ 133 w 168"/>
                <a:gd name="T1" fmla="*/ 1 h 269"/>
                <a:gd name="T2" fmla="*/ 34 w 168"/>
                <a:gd name="T3" fmla="*/ 1 h 269"/>
                <a:gd name="T4" fmla="*/ 26 w 168"/>
                <a:gd name="T5" fmla="*/ 7 h 269"/>
                <a:gd name="T6" fmla="*/ 3 w 168"/>
                <a:gd name="T7" fmla="*/ 103 h 269"/>
                <a:gd name="T8" fmla="*/ 1 w 168"/>
                <a:gd name="T9" fmla="*/ 113 h 269"/>
                <a:gd name="T10" fmla="*/ 4 w 168"/>
                <a:gd name="T11" fmla="*/ 122 h 269"/>
                <a:gd name="T12" fmla="*/ 14 w 168"/>
                <a:gd name="T13" fmla="*/ 126 h 269"/>
                <a:gd name="T14" fmla="*/ 24 w 168"/>
                <a:gd name="T15" fmla="*/ 119 h 269"/>
                <a:gd name="T16" fmla="*/ 41 w 168"/>
                <a:gd name="T17" fmla="*/ 33 h 269"/>
                <a:gd name="T18" fmla="*/ 48 w 168"/>
                <a:gd name="T19" fmla="*/ 33 h 269"/>
                <a:gd name="T20" fmla="*/ 24 w 168"/>
                <a:gd name="T21" fmla="*/ 159 h 269"/>
                <a:gd name="T22" fmla="*/ 32 w 168"/>
                <a:gd name="T23" fmla="*/ 174 h 269"/>
                <a:gd name="T24" fmla="*/ 46 w 168"/>
                <a:gd name="T25" fmla="*/ 174 h 269"/>
                <a:gd name="T26" fmla="*/ 46 w 168"/>
                <a:gd name="T27" fmla="*/ 256 h 269"/>
                <a:gd name="T28" fmla="*/ 63 w 168"/>
                <a:gd name="T29" fmla="*/ 269 h 269"/>
                <a:gd name="T30" fmla="*/ 80 w 168"/>
                <a:gd name="T31" fmla="*/ 255 h 269"/>
                <a:gd name="T32" fmla="*/ 80 w 168"/>
                <a:gd name="T33" fmla="*/ 174 h 269"/>
                <a:gd name="T34" fmla="*/ 87 w 168"/>
                <a:gd name="T35" fmla="*/ 174 h 269"/>
                <a:gd name="T36" fmla="*/ 87 w 168"/>
                <a:gd name="T37" fmla="*/ 256 h 269"/>
                <a:gd name="T38" fmla="*/ 105 w 168"/>
                <a:gd name="T39" fmla="*/ 269 h 269"/>
                <a:gd name="T40" fmla="*/ 121 w 168"/>
                <a:gd name="T41" fmla="*/ 255 h 269"/>
                <a:gd name="T42" fmla="*/ 121 w 168"/>
                <a:gd name="T43" fmla="*/ 174 h 269"/>
                <a:gd name="T44" fmla="*/ 135 w 168"/>
                <a:gd name="T45" fmla="*/ 174 h 269"/>
                <a:gd name="T46" fmla="*/ 142 w 168"/>
                <a:gd name="T47" fmla="*/ 157 h 269"/>
                <a:gd name="T48" fmla="*/ 120 w 168"/>
                <a:gd name="T49" fmla="*/ 33 h 269"/>
                <a:gd name="T50" fmla="*/ 128 w 168"/>
                <a:gd name="T51" fmla="*/ 33 h 269"/>
                <a:gd name="T52" fmla="*/ 142 w 168"/>
                <a:gd name="T53" fmla="*/ 117 h 269"/>
                <a:gd name="T54" fmla="*/ 159 w 168"/>
                <a:gd name="T55" fmla="*/ 124 h 269"/>
                <a:gd name="T56" fmla="*/ 166 w 168"/>
                <a:gd name="T57" fmla="*/ 110 h 269"/>
                <a:gd name="T58" fmla="*/ 144 w 168"/>
                <a:gd name="T59" fmla="*/ 9 h 269"/>
                <a:gd name="T60" fmla="*/ 133 w 168"/>
                <a:gd name="T61" fmla="*/ 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8" h="269">
                  <a:moveTo>
                    <a:pt x="133" y="1"/>
                  </a:moveTo>
                  <a:cubicBezTo>
                    <a:pt x="34" y="1"/>
                    <a:pt x="34" y="1"/>
                    <a:pt x="34" y="1"/>
                  </a:cubicBezTo>
                  <a:cubicBezTo>
                    <a:pt x="34" y="1"/>
                    <a:pt x="28" y="0"/>
                    <a:pt x="26" y="7"/>
                  </a:cubicBezTo>
                  <a:cubicBezTo>
                    <a:pt x="25" y="14"/>
                    <a:pt x="3" y="103"/>
                    <a:pt x="3" y="103"/>
                  </a:cubicBezTo>
                  <a:cubicBezTo>
                    <a:pt x="1" y="113"/>
                    <a:pt x="1" y="113"/>
                    <a:pt x="1" y="113"/>
                  </a:cubicBezTo>
                  <a:cubicBezTo>
                    <a:pt x="1" y="113"/>
                    <a:pt x="0" y="119"/>
                    <a:pt x="4" y="122"/>
                  </a:cubicBezTo>
                  <a:cubicBezTo>
                    <a:pt x="4" y="122"/>
                    <a:pt x="8" y="126"/>
                    <a:pt x="14" y="126"/>
                  </a:cubicBezTo>
                  <a:cubicBezTo>
                    <a:pt x="20" y="126"/>
                    <a:pt x="23" y="121"/>
                    <a:pt x="24" y="119"/>
                  </a:cubicBezTo>
                  <a:cubicBezTo>
                    <a:pt x="24" y="118"/>
                    <a:pt x="41" y="33"/>
                    <a:pt x="41" y="33"/>
                  </a:cubicBezTo>
                  <a:cubicBezTo>
                    <a:pt x="48" y="33"/>
                    <a:pt x="48" y="33"/>
                    <a:pt x="48" y="33"/>
                  </a:cubicBezTo>
                  <a:cubicBezTo>
                    <a:pt x="24" y="159"/>
                    <a:pt x="24" y="159"/>
                    <a:pt x="24" y="159"/>
                  </a:cubicBezTo>
                  <a:cubicBezTo>
                    <a:pt x="24" y="159"/>
                    <a:pt x="19" y="174"/>
                    <a:pt x="32" y="174"/>
                  </a:cubicBezTo>
                  <a:cubicBezTo>
                    <a:pt x="44" y="174"/>
                    <a:pt x="46" y="174"/>
                    <a:pt x="46" y="174"/>
                  </a:cubicBezTo>
                  <a:cubicBezTo>
                    <a:pt x="46" y="256"/>
                    <a:pt x="46" y="256"/>
                    <a:pt x="46" y="256"/>
                  </a:cubicBezTo>
                  <a:cubicBezTo>
                    <a:pt x="46" y="256"/>
                    <a:pt x="46" y="269"/>
                    <a:pt x="63" y="269"/>
                  </a:cubicBezTo>
                  <a:cubicBezTo>
                    <a:pt x="80" y="269"/>
                    <a:pt x="80" y="257"/>
                    <a:pt x="80" y="255"/>
                  </a:cubicBezTo>
                  <a:cubicBezTo>
                    <a:pt x="80" y="254"/>
                    <a:pt x="80" y="174"/>
                    <a:pt x="80" y="174"/>
                  </a:cubicBezTo>
                  <a:cubicBezTo>
                    <a:pt x="87" y="174"/>
                    <a:pt x="87" y="174"/>
                    <a:pt x="87" y="174"/>
                  </a:cubicBezTo>
                  <a:cubicBezTo>
                    <a:pt x="87" y="256"/>
                    <a:pt x="87" y="256"/>
                    <a:pt x="87" y="256"/>
                  </a:cubicBezTo>
                  <a:cubicBezTo>
                    <a:pt x="87" y="256"/>
                    <a:pt x="88" y="269"/>
                    <a:pt x="105" y="269"/>
                  </a:cubicBezTo>
                  <a:cubicBezTo>
                    <a:pt x="122" y="269"/>
                    <a:pt x="121" y="255"/>
                    <a:pt x="121" y="255"/>
                  </a:cubicBezTo>
                  <a:cubicBezTo>
                    <a:pt x="121" y="174"/>
                    <a:pt x="121" y="174"/>
                    <a:pt x="121" y="174"/>
                  </a:cubicBezTo>
                  <a:cubicBezTo>
                    <a:pt x="135" y="174"/>
                    <a:pt x="135" y="174"/>
                    <a:pt x="135" y="174"/>
                  </a:cubicBezTo>
                  <a:cubicBezTo>
                    <a:pt x="135" y="174"/>
                    <a:pt x="147" y="176"/>
                    <a:pt x="142" y="157"/>
                  </a:cubicBezTo>
                  <a:cubicBezTo>
                    <a:pt x="136" y="137"/>
                    <a:pt x="120" y="33"/>
                    <a:pt x="120" y="33"/>
                  </a:cubicBezTo>
                  <a:cubicBezTo>
                    <a:pt x="128" y="33"/>
                    <a:pt x="128" y="33"/>
                    <a:pt x="128" y="33"/>
                  </a:cubicBezTo>
                  <a:cubicBezTo>
                    <a:pt x="142" y="117"/>
                    <a:pt x="142" y="117"/>
                    <a:pt x="142" y="117"/>
                  </a:cubicBezTo>
                  <a:cubicBezTo>
                    <a:pt x="142" y="117"/>
                    <a:pt x="144" y="129"/>
                    <a:pt x="159" y="124"/>
                  </a:cubicBezTo>
                  <a:cubicBezTo>
                    <a:pt x="159" y="124"/>
                    <a:pt x="168" y="123"/>
                    <a:pt x="166" y="110"/>
                  </a:cubicBezTo>
                  <a:cubicBezTo>
                    <a:pt x="164" y="97"/>
                    <a:pt x="144" y="9"/>
                    <a:pt x="144" y="9"/>
                  </a:cubicBezTo>
                  <a:cubicBezTo>
                    <a:pt x="144" y="9"/>
                    <a:pt x="144" y="1"/>
                    <a:pt x="133" y="1"/>
                  </a:cubicBezTo>
                  <a:close/>
                </a:path>
              </a:pathLst>
            </a:custGeom>
            <a:grpFill/>
            <a:ln w="19050">
              <a:noFill/>
            </a:ln>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pic>
        <p:nvPicPr>
          <p:cNvPr id="36" name="图片 35"/>
          <p:cNvPicPr>
            <a:picLocks noChangeAspect="1"/>
          </p:cNvPicPr>
          <p:nvPr/>
        </p:nvPicPr>
        <p:blipFill rotWithShape="1">
          <a:blip r:embed="rId6"/>
          <a:srcRect l="73992"/>
          <a:stretch/>
        </p:blipFill>
        <p:spPr>
          <a:xfrm>
            <a:off x="7491209" y="1812290"/>
            <a:ext cx="231986" cy="3471862"/>
          </a:xfrm>
          <a:prstGeom prst="rect">
            <a:avLst/>
          </a:prstGeom>
        </p:spPr>
      </p:pic>
      <p:pic>
        <p:nvPicPr>
          <p:cNvPr id="37" name="图片 36"/>
          <p:cNvPicPr>
            <a:picLocks noChangeAspect="1"/>
          </p:cNvPicPr>
          <p:nvPr/>
        </p:nvPicPr>
        <p:blipFill rotWithShape="1">
          <a:blip r:embed="rId6"/>
          <a:srcRect l="73992"/>
          <a:stretch/>
        </p:blipFill>
        <p:spPr>
          <a:xfrm flipH="1">
            <a:off x="4474169" y="1812290"/>
            <a:ext cx="231986" cy="3471862"/>
          </a:xfrm>
          <a:prstGeom prst="rect">
            <a:avLst/>
          </a:prstGeom>
        </p:spPr>
      </p:pic>
      <p:sp>
        <p:nvSpPr>
          <p:cNvPr id="38" name="文本框 37"/>
          <p:cNvSpPr txBox="1"/>
          <p:nvPr/>
        </p:nvSpPr>
        <p:spPr>
          <a:xfrm>
            <a:off x="2626170" y="2172632"/>
            <a:ext cx="1937879" cy="830997"/>
          </a:xfrm>
          <a:prstGeom prst="rect">
            <a:avLst/>
          </a:prstGeom>
          <a:noFill/>
        </p:spPr>
        <p:txBody>
          <a:bodyPr wrap="square" rtlCol="0">
            <a:spAutoFit/>
          </a:bodyPr>
          <a:lstStyle/>
          <a:p>
            <a:pPr algn="ctr"/>
            <a:r>
              <a:rPr lang="en-US" altLang="zh-CN" sz="2800" dirty="0">
                <a:solidFill>
                  <a:srgbClr val="FFFFFF">
                    <a:lumMod val="50000"/>
                  </a:srgbClr>
                </a:solidFill>
                <a:latin typeface="ITC Avant Garde Std Md" panose="020B0602020202020204" pitchFamily="34" charset="0"/>
              </a:rPr>
              <a:t>36.7</a:t>
            </a:r>
          </a:p>
          <a:p>
            <a:pPr algn="ctr"/>
            <a:r>
              <a:rPr lang="en-US" altLang="zh-CN" sz="2000" dirty="0">
                <a:solidFill>
                  <a:srgbClr val="FFFFFF">
                    <a:lumMod val="50000"/>
                  </a:srgbClr>
                </a:solidFill>
                <a:latin typeface="ITC Avant Garde Std Md" panose="020B0602020202020204" pitchFamily="34" charset="0"/>
              </a:rPr>
              <a:t>MILLIONS</a:t>
            </a:r>
            <a:endParaRPr lang="zh-CN" altLang="en-US" sz="2000" dirty="0">
              <a:solidFill>
                <a:srgbClr val="FFFFFF">
                  <a:lumMod val="50000"/>
                </a:srgbClr>
              </a:solidFill>
              <a:latin typeface="ITC Avant Garde Std Md" panose="020B0602020202020204" pitchFamily="34" charset="0"/>
            </a:endParaRPr>
          </a:p>
        </p:txBody>
      </p:sp>
      <p:sp>
        <p:nvSpPr>
          <p:cNvPr id="39" name="文本框 38"/>
          <p:cNvSpPr txBox="1"/>
          <p:nvPr/>
        </p:nvSpPr>
        <p:spPr>
          <a:xfrm>
            <a:off x="7633316" y="2172632"/>
            <a:ext cx="1937879" cy="830997"/>
          </a:xfrm>
          <a:prstGeom prst="rect">
            <a:avLst/>
          </a:prstGeom>
          <a:noFill/>
        </p:spPr>
        <p:txBody>
          <a:bodyPr wrap="square" rtlCol="0">
            <a:spAutoFit/>
          </a:bodyPr>
          <a:lstStyle/>
          <a:p>
            <a:pPr algn="ctr"/>
            <a:r>
              <a:rPr lang="en-US" altLang="zh-CN" sz="2800" dirty="0">
                <a:solidFill>
                  <a:srgbClr val="FFFFFF">
                    <a:lumMod val="50000"/>
                  </a:srgbClr>
                </a:solidFill>
                <a:latin typeface="ITC Avant Garde Std Md" panose="020B0602020202020204" pitchFamily="34" charset="0"/>
              </a:rPr>
              <a:t>56.7</a:t>
            </a:r>
          </a:p>
          <a:p>
            <a:pPr algn="ctr"/>
            <a:r>
              <a:rPr lang="en-US" altLang="zh-CN" sz="2000" dirty="0">
                <a:solidFill>
                  <a:srgbClr val="FFFFFF">
                    <a:lumMod val="50000"/>
                  </a:srgbClr>
                </a:solidFill>
                <a:latin typeface="ITC Avant Garde Std Md" panose="020B0602020202020204" pitchFamily="34" charset="0"/>
              </a:rPr>
              <a:t>MILLIONS</a:t>
            </a:r>
            <a:endParaRPr lang="zh-CN" altLang="en-US" sz="2000" dirty="0">
              <a:solidFill>
                <a:srgbClr val="FFFFFF">
                  <a:lumMod val="50000"/>
                </a:srgbClr>
              </a:solidFill>
              <a:latin typeface="ITC Avant Garde Std Md" panose="020B0602020202020204" pitchFamily="34" charset="0"/>
            </a:endParaRPr>
          </a:p>
        </p:txBody>
      </p:sp>
      <p:sp>
        <p:nvSpPr>
          <p:cNvPr id="40" name="文本框 39"/>
          <p:cNvSpPr txBox="1"/>
          <p:nvPr/>
        </p:nvSpPr>
        <p:spPr>
          <a:xfrm>
            <a:off x="3231330" y="1901190"/>
            <a:ext cx="1389326" cy="338554"/>
          </a:xfrm>
          <a:prstGeom prst="rect">
            <a:avLst/>
          </a:prstGeom>
          <a:noFill/>
        </p:spPr>
        <p:txBody>
          <a:bodyPr wrap="square" rtlCol="0">
            <a:spAutoFit/>
          </a:bodyPr>
          <a:lstStyle/>
          <a:p>
            <a:pPr algn="r"/>
            <a:r>
              <a:rPr lang="en-US" altLang="zh-CN" sz="1600" dirty="0">
                <a:solidFill>
                  <a:srgbClr val="FFFFFF">
                    <a:lumMod val="50000"/>
                  </a:srgbClr>
                </a:solidFill>
                <a:latin typeface="ITC Avant Garde Std Bk" panose="020B0502020202020204" pitchFamily="34" charset="0"/>
              </a:rPr>
              <a:t>NOW</a:t>
            </a:r>
            <a:endParaRPr lang="zh-CN" altLang="en-US" sz="1600" dirty="0">
              <a:solidFill>
                <a:srgbClr val="FFFFFF">
                  <a:lumMod val="50000"/>
                </a:srgbClr>
              </a:solidFill>
              <a:latin typeface="ITC Avant Garde Std Bk" panose="020B0502020202020204" pitchFamily="34" charset="0"/>
            </a:endParaRPr>
          </a:p>
        </p:txBody>
      </p:sp>
      <p:sp>
        <p:nvSpPr>
          <p:cNvPr id="41" name="文本框 40"/>
          <p:cNvSpPr txBox="1"/>
          <p:nvPr/>
        </p:nvSpPr>
        <p:spPr>
          <a:xfrm>
            <a:off x="7576708" y="1901190"/>
            <a:ext cx="1389326" cy="338554"/>
          </a:xfrm>
          <a:prstGeom prst="rect">
            <a:avLst/>
          </a:prstGeom>
          <a:noFill/>
        </p:spPr>
        <p:txBody>
          <a:bodyPr wrap="square" rtlCol="0">
            <a:spAutoFit/>
          </a:bodyPr>
          <a:lstStyle/>
          <a:p>
            <a:r>
              <a:rPr lang="en-US" altLang="zh-CN" sz="1600" dirty="0">
                <a:solidFill>
                  <a:srgbClr val="FFFFFF">
                    <a:lumMod val="50000"/>
                  </a:srgbClr>
                </a:solidFill>
                <a:latin typeface="ITC Avant Garde Std Bk" panose="020B0502020202020204" pitchFamily="34" charset="0"/>
              </a:rPr>
              <a:t>NOW</a:t>
            </a:r>
            <a:endParaRPr lang="zh-CN" altLang="en-US" sz="1600" dirty="0">
              <a:solidFill>
                <a:srgbClr val="FFFFFF">
                  <a:lumMod val="50000"/>
                </a:srgbClr>
              </a:solidFill>
              <a:latin typeface="ITC Avant Garde Std Bk" panose="020B0502020202020204" pitchFamily="34" charset="0"/>
            </a:endParaRPr>
          </a:p>
        </p:txBody>
      </p:sp>
      <p:sp>
        <p:nvSpPr>
          <p:cNvPr id="43" name="文本框 42"/>
          <p:cNvSpPr txBox="1"/>
          <p:nvPr/>
        </p:nvSpPr>
        <p:spPr>
          <a:xfrm>
            <a:off x="3221805" y="3157165"/>
            <a:ext cx="1389326" cy="307777"/>
          </a:xfrm>
          <a:prstGeom prst="rect">
            <a:avLst/>
          </a:prstGeom>
          <a:noFill/>
        </p:spPr>
        <p:txBody>
          <a:bodyPr wrap="square" rtlCol="0">
            <a:spAutoFit/>
          </a:bodyPr>
          <a:lstStyle/>
          <a:p>
            <a:pPr algn="r"/>
            <a:r>
              <a:rPr lang="en-US" altLang="zh-CN" sz="1400" dirty="0">
                <a:solidFill>
                  <a:srgbClr val="FFFFFF">
                    <a:lumMod val="50000"/>
                  </a:srgbClr>
                </a:solidFill>
                <a:latin typeface="ITC Avant Garde Std Bk" panose="020B0502020202020204" pitchFamily="34" charset="0"/>
              </a:rPr>
              <a:t>2014</a:t>
            </a:r>
            <a:endParaRPr lang="zh-CN" altLang="en-US" sz="1400" dirty="0">
              <a:solidFill>
                <a:srgbClr val="FFFFFF">
                  <a:lumMod val="50000"/>
                </a:srgbClr>
              </a:solidFill>
              <a:latin typeface="ITC Avant Garde Std Bk" panose="020B0502020202020204" pitchFamily="34" charset="0"/>
            </a:endParaRPr>
          </a:p>
        </p:txBody>
      </p:sp>
      <p:sp>
        <p:nvSpPr>
          <p:cNvPr id="45" name="文本框 44"/>
          <p:cNvSpPr txBox="1"/>
          <p:nvPr/>
        </p:nvSpPr>
        <p:spPr>
          <a:xfrm>
            <a:off x="3221805" y="3896973"/>
            <a:ext cx="1389326" cy="307777"/>
          </a:xfrm>
          <a:prstGeom prst="rect">
            <a:avLst/>
          </a:prstGeom>
          <a:noFill/>
        </p:spPr>
        <p:txBody>
          <a:bodyPr wrap="square" rtlCol="0">
            <a:spAutoFit/>
          </a:bodyPr>
          <a:lstStyle/>
          <a:p>
            <a:pPr algn="r"/>
            <a:r>
              <a:rPr lang="en-US" altLang="zh-CN" sz="1400" dirty="0">
                <a:solidFill>
                  <a:srgbClr val="FFFFFF">
                    <a:lumMod val="50000"/>
                  </a:srgbClr>
                </a:solidFill>
                <a:latin typeface="ITC Avant Garde Std Bk" panose="020B0502020202020204" pitchFamily="34" charset="0"/>
              </a:rPr>
              <a:t>2013</a:t>
            </a:r>
            <a:endParaRPr lang="zh-CN" altLang="en-US" sz="1400" dirty="0">
              <a:solidFill>
                <a:srgbClr val="FFFFFF">
                  <a:lumMod val="50000"/>
                </a:srgbClr>
              </a:solidFill>
              <a:latin typeface="ITC Avant Garde Std Bk" panose="020B0502020202020204" pitchFamily="34" charset="0"/>
            </a:endParaRPr>
          </a:p>
        </p:txBody>
      </p:sp>
      <p:sp>
        <p:nvSpPr>
          <p:cNvPr id="46" name="文本框 45"/>
          <p:cNvSpPr txBox="1"/>
          <p:nvPr/>
        </p:nvSpPr>
        <p:spPr>
          <a:xfrm>
            <a:off x="7586776" y="3157165"/>
            <a:ext cx="1389326" cy="307777"/>
          </a:xfrm>
          <a:prstGeom prst="rect">
            <a:avLst/>
          </a:prstGeom>
          <a:noFill/>
        </p:spPr>
        <p:txBody>
          <a:bodyPr wrap="square" rtlCol="0">
            <a:spAutoFit/>
          </a:bodyPr>
          <a:lstStyle/>
          <a:p>
            <a:r>
              <a:rPr lang="en-US" altLang="zh-CN" sz="1400" dirty="0">
                <a:solidFill>
                  <a:srgbClr val="FFFFFF">
                    <a:lumMod val="50000"/>
                  </a:srgbClr>
                </a:solidFill>
                <a:latin typeface="ITC Avant Garde Std Bk" panose="020B0502020202020204" pitchFamily="34" charset="0"/>
              </a:rPr>
              <a:t>2014</a:t>
            </a:r>
            <a:endParaRPr lang="zh-CN" altLang="en-US" sz="1400" dirty="0">
              <a:solidFill>
                <a:srgbClr val="FFFFFF">
                  <a:lumMod val="50000"/>
                </a:srgbClr>
              </a:solidFill>
              <a:latin typeface="ITC Avant Garde Std Bk" panose="020B0502020202020204" pitchFamily="34" charset="0"/>
            </a:endParaRPr>
          </a:p>
        </p:txBody>
      </p:sp>
      <p:sp>
        <p:nvSpPr>
          <p:cNvPr id="48" name="文本框 47"/>
          <p:cNvSpPr txBox="1"/>
          <p:nvPr/>
        </p:nvSpPr>
        <p:spPr>
          <a:xfrm>
            <a:off x="7586776" y="3896973"/>
            <a:ext cx="1389326" cy="307777"/>
          </a:xfrm>
          <a:prstGeom prst="rect">
            <a:avLst/>
          </a:prstGeom>
          <a:noFill/>
        </p:spPr>
        <p:txBody>
          <a:bodyPr wrap="square" rtlCol="0">
            <a:spAutoFit/>
          </a:bodyPr>
          <a:lstStyle/>
          <a:p>
            <a:r>
              <a:rPr lang="en-US" altLang="zh-CN" sz="1400" dirty="0">
                <a:solidFill>
                  <a:srgbClr val="FFFFFF">
                    <a:lumMod val="50000"/>
                  </a:srgbClr>
                </a:solidFill>
                <a:latin typeface="ITC Avant Garde Std Bk" panose="020B0502020202020204" pitchFamily="34" charset="0"/>
              </a:rPr>
              <a:t>2013</a:t>
            </a:r>
            <a:endParaRPr lang="zh-CN" altLang="en-US" sz="1400" dirty="0">
              <a:solidFill>
                <a:srgbClr val="FFFFFF">
                  <a:lumMod val="50000"/>
                </a:srgbClr>
              </a:solidFill>
              <a:latin typeface="ITC Avant Garde Std Bk" panose="020B0502020202020204" pitchFamily="34" charset="0"/>
            </a:endParaRPr>
          </a:p>
        </p:txBody>
      </p:sp>
      <p:grpSp>
        <p:nvGrpSpPr>
          <p:cNvPr id="50" name="组合 49"/>
          <p:cNvGrpSpPr/>
          <p:nvPr/>
        </p:nvGrpSpPr>
        <p:grpSpPr>
          <a:xfrm>
            <a:off x="1702989" y="5365115"/>
            <a:ext cx="8786022" cy="609218"/>
            <a:chOff x="1702989" y="5445125"/>
            <a:chExt cx="8786022" cy="609218"/>
          </a:xfrm>
        </p:grpSpPr>
        <p:cxnSp>
          <p:nvCxnSpPr>
            <p:cNvPr id="51" name="直接连接符 50"/>
            <p:cNvCxnSpPr/>
            <p:nvPr/>
          </p:nvCxnSpPr>
          <p:spPr>
            <a:xfrm>
              <a:off x="1923052" y="5445125"/>
              <a:ext cx="8345896" cy="0"/>
            </a:xfrm>
            <a:prstGeom prst="line">
              <a:avLst/>
            </a:prstGeom>
            <a:ln w="19050">
              <a:solidFill>
                <a:schemeClr val="tx1">
                  <a:lumMod val="65000"/>
                  <a:lumOff val="35000"/>
                </a:schemeClr>
              </a:solidFill>
              <a:prstDash val="sysDot"/>
            </a:ln>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702989" y="5531123"/>
              <a:ext cx="8786022" cy="523220"/>
            </a:xfrm>
            <a:prstGeom prst="rect">
              <a:avLst/>
            </a:prstGeom>
            <a:noFill/>
          </p:spPr>
          <p:txBody>
            <a:bodyPr wrap="square" rtlCol="0">
              <a:spAutoFit/>
            </a:bodyPr>
            <a:lstStyle/>
            <a:p>
              <a:pPr algn="ctr"/>
              <a:r>
                <a:rPr lang="zh-CN" altLang="en-US" sz="1400" dirty="0" smtClean="0">
                  <a:solidFill>
                    <a:prstClr val="black">
                      <a:lumMod val="50000"/>
                      <a:lumOff val="50000"/>
                    </a:prstClr>
                  </a:solidFill>
                  <a:latin typeface="微软雅黑" panose="020B0503020204020204" pitchFamily="34" charset="-122"/>
                  <a:ea typeface="微软雅黑" panose="020B0503020204020204" pitchFamily="34" charset="-122"/>
                </a:rPr>
                <a:t>包图网有</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中国最大的原创</a:t>
              </a:r>
              <a:r>
                <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素材站，有中国最强的</a:t>
              </a:r>
              <a:r>
                <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制作团队，有人人都能快速提升的</a:t>
              </a:r>
              <a:r>
                <a:rPr lang="en-US" altLang="zh-CN" sz="1400" dirty="0">
                  <a:solidFill>
                    <a:prstClr val="black">
                      <a:lumMod val="50000"/>
                      <a:lumOff val="50000"/>
                    </a:prstClr>
                  </a:solidFill>
                  <a:latin typeface="微软雅黑" panose="020B0503020204020204" pitchFamily="34" charset="-122"/>
                  <a:ea typeface="微软雅黑" panose="020B0503020204020204" pitchFamily="34" charset="-122"/>
                </a:rPr>
                <a:t>PPT</a:t>
              </a:r>
              <a:r>
                <a:rPr lang="zh-CN" altLang="en-US" sz="1400" dirty="0">
                  <a:solidFill>
                    <a:prstClr val="black">
                      <a:lumMod val="50000"/>
                      <a:lumOff val="50000"/>
                    </a:prstClr>
                  </a:solidFill>
                  <a:latin typeface="微软雅黑" panose="020B0503020204020204" pitchFamily="34" charset="-122"/>
                  <a:ea typeface="微软雅黑" panose="020B0503020204020204" pitchFamily="34" charset="-122"/>
                </a:rPr>
                <a:t>培训。清晰、美观、创意、有效、超值、保密，是他们为数百家客户带来意想不到的价值</a:t>
              </a:r>
            </a:p>
          </p:txBody>
        </p:sp>
      </p:grpSp>
    </p:spTree>
    <p:extLst>
      <p:ext uri="{BB962C8B-B14F-4D97-AF65-F5344CB8AC3E}">
        <p14:creationId xmlns:p14="http://schemas.microsoft.com/office/powerpoint/2010/main" val="3527866483"/>
      </p:ext>
    </p:extLst>
  </p:cSld>
  <p:clrMapOvr>
    <a:masterClrMapping/>
  </p:clrMapOvr>
  <mc:AlternateContent xmlns:mc="http://schemas.openxmlformats.org/markup-compatibility/2006" xmlns:p14="http://schemas.microsoft.com/office/powerpoint/2010/main">
    <mc:Choice Requires="p14">
      <p:transition spd="slow" p14:dur="1500">
        <p14:prism dir="u"/>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p:cTn id="11" dur="500" fill="hold"/>
                                        <p:tgtEl>
                                          <p:spTgt spid="29"/>
                                        </p:tgtEl>
                                        <p:attrNameLst>
                                          <p:attrName>ppt_w</p:attrName>
                                        </p:attrNameLst>
                                      </p:cBhvr>
                                      <p:tavLst>
                                        <p:tav tm="0">
                                          <p:val>
                                            <p:fltVal val="0"/>
                                          </p:val>
                                        </p:tav>
                                        <p:tav tm="100000">
                                          <p:val>
                                            <p:strVal val="#ppt_w"/>
                                          </p:val>
                                        </p:tav>
                                      </p:tavLst>
                                    </p:anim>
                                    <p:anim calcmode="lin" valueType="num">
                                      <p:cBhvr>
                                        <p:cTn id="12" dur="500" fill="hold"/>
                                        <p:tgtEl>
                                          <p:spTgt spid="29"/>
                                        </p:tgtEl>
                                        <p:attrNameLst>
                                          <p:attrName>ppt_h</p:attrName>
                                        </p:attrNameLst>
                                      </p:cBhvr>
                                      <p:tavLst>
                                        <p:tav tm="0">
                                          <p:val>
                                            <p:fltVal val="0"/>
                                          </p:val>
                                        </p:tav>
                                        <p:tav tm="100000">
                                          <p:val>
                                            <p:strVal val="#ppt_h"/>
                                          </p:val>
                                        </p:tav>
                                      </p:tavLst>
                                    </p:anim>
                                    <p:animEffect transition="in" filter="fade">
                                      <p:cBhvr>
                                        <p:cTn id="13" dur="500"/>
                                        <p:tgtEl>
                                          <p:spTgt spid="29"/>
                                        </p:tgtEl>
                                      </p:cBhvr>
                                    </p:animEffect>
                                  </p:childTnLst>
                                </p:cTn>
                              </p:par>
                            </p:childTnLst>
                          </p:cTn>
                        </p:par>
                        <p:par>
                          <p:cTn id="14" fill="hold">
                            <p:stCondLst>
                              <p:cond delay="1500"/>
                            </p:stCondLst>
                            <p:childTnLst>
                              <p:par>
                                <p:cTn id="15" presetID="26" presetClass="emph" presetSubtype="0" fill="hold" nodeType="afterEffect">
                                  <p:stCondLst>
                                    <p:cond delay="0"/>
                                  </p:stCondLst>
                                  <p:childTnLst>
                                    <p:animEffect transition="out" filter="fade">
                                      <p:cBhvr>
                                        <p:cTn id="16" dur="500" tmFilter="0, 0; .2, .5; .8, .5; 1, 0"/>
                                        <p:tgtEl>
                                          <p:spTgt spid="29"/>
                                        </p:tgtEl>
                                      </p:cBhvr>
                                    </p:animEffect>
                                    <p:animScale>
                                      <p:cBhvr>
                                        <p:cTn id="17" dur="250" autoRev="1" fill="hold"/>
                                        <p:tgtEl>
                                          <p:spTgt spid="29"/>
                                        </p:tgtEl>
                                      </p:cBhvr>
                                      <p:by x="105000" y="105000"/>
                                    </p:animScale>
                                  </p:childTnLst>
                                </p:cTn>
                              </p:par>
                              <p:par>
                                <p:cTn id="18" presetID="53" presetClass="entr" presetSubtype="16" fill="hold" nodeType="withEffect">
                                  <p:stCondLst>
                                    <p:cond delay="0"/>
                                  </p:stCondLst>
                                  <p:childTnLst>
                                    <p:set>
                                      <p:cBhvr>
                                        <p:cTn id="19" dur="1" fill="hold">
                                          <p:stCondLst>
                                            <p:cond delay="0"/>
                                          </p:stCondLst>
                                        </p:cTn>
                                        <p:tgtEl>
                                          <p:spTgt spid="33"/>
                                        </p:tgtEl>
                                        <p:attrNameLst>
                                          <p:attrName>style.visibility</p:attrName>
                                        </p:attrNameLst>
                                      </p:cBhvr>
                                      <p:to>
                                        <p:strVal val="visible"/>
                                      </p:to>
                                    </p:set>
                                    <p:anim calcmode="lin" valueType="num">
                                      <p:cBhvr>
                                        <p:cTn id="20" dur="500" fill="hold"/>
                                        <p:tgtEl>
                                          <p:spTgt spid="33"/>
                                        </p:tgtEl>
                                        <p:attrNameLst>
                                          <p:attrName>ppt_w</p:attrName>
                                        </p:attrNameLst>
                                      </p:cBhvr>
                                      <p:tavLst>
                                        <p:tav tm="0">
                                          <p:val>
                                            <p:fltVal val="0"/>
                                          </p:val>
                                        </p:tav>
                                        <p:tav tm="100000">
                                          <p:val>
                                            <p:strVal val="#ppt_w"/>
                                          </p:val>
                                        </p:tav>
                                      </p:tavLst>
                                    </p:anim>
                                    <p:anim calcmode="lin" valueType="num">
                                      <p:cBhvr>
                                        <p:cTn id="21" dur="500" fill="hold"/>
                                        <p:tgtEl>
                                          <p:spTgt spid="33"/>
                                        </p:tgtEl>
                                        <p:attrNameLst>
                                          <p:attrName>ppt_h</p:attrName>
                                        </p:attrNameLst>
                                      </p:cBhvr>
                                      <p:tavLst>
                                        <p:tav tm="0">
                                          <p:val>
                                            <p:fltVal val="0"/>
                                          </p:val>
                                        </p:tav>
                                        <p:tav tm="100000">
                                          <p:val>
                                            <p:strVal val="#ppt_h"/>
                                          </p:val>
                                        </p:tav>
                                      </p:tavLst>
                                    </p:anim>
                                    <p:animEffect transition="in" filter="fade">
                                      <p:cBhvr>
                                        <p:cTn id="22" dur="500"/>
                                        <p:tgtEl>
                                          <p:spTgt spid="33"/>
                                        </p:tgtEl>
                                      </p:cBhvr>
                                    </p:animEffect>
                                  </p:childTnLst>
                                </p:cTn>
                              </p:par>
                            </p:childTnLst>
                          </p:cTn>
                        </p:par>
                        <p:par>
                          <p:cTn id="23" fill="hold">
                            <p:stCondLst>
                              <p:cond delay="2000"/>
                            </p:stCondLst>
                            <p:childTnLst>
                              <p:par>
                                <p:cTn id="24" presetID="26" presetClass="emph" presetSubtype="0" fill="hold" nodeType="afterEffect">
                                  <p:stCondLst>
                                    <p:cond delay="0"/>
                                  </p:stCondLst>
                                  <p:childTnLst>
                                    <p:animEffect transition="out" filter="fade">
                                      <p:cBhvr>
                                        <p:cTn id="25" dur="500" tmFilter="0, 0; .2, .5; .8, .5; 1, 0"/>
                                        <p:tgtEl>
                                          <p:spTgt spid="33"/>
                                        </p:tgtEl>
                                      </p:cBhvr>
                                    </p:animEffect>
                                    <p:animScale>
                                      <p:cBhvr>
                                        <p:cTn id="26" dur="250" autoRev="1" fill="hold"/>
                                        <p:tgtEl>
                                          <p:spTgt spid="33"/>
                                        </p:tgtEl>
                                      </p:cBhvr>
                                      <p:by x="105000" y="105000"/>
                                    </p:animScale>
                                  </p:childTnLst>
                                </p:cTn>
                              </p:par>
                            </p:childTnLst>
                          </p:cTn>
                        </p:par>
                        <p:par>
                          <p:cTn id="27" fill="hold">
                            <p:stCondLst>
                              <p:cond delay="2500"/>
                            </p:stCondLst>
                            <p:childTnLst>
                              <p:par>
                                <p:cTn id="28" presetID="22" presetClass="entr" presetSubtype="1" fill="hold" nodeType="afterEffect">
                                  <p:stCondLst>
                                    <p:cond delay="0"/>
                                  </p:stCondLst>
                                  <p:childTnLst>
                                    <p:set>
                                      <p:cBhvr>
                                        <p:cTn id="29" dur="1" fill="hold">
                                          <p:stCondLst>
                                            <p:cond delay="0"/>
                                          </p:stCondLst>
                                        </p:cTn>
                                        <p:tgtEl>
                                          <p:spTgt spid="37"/>
                                        </p:tgtEl>
                                        <p:attrNameLst>
                                          <p:attrName>style.visibility</p:attrName>
                                        </p:attrNameLst>
                                      </p:cBhvr>
                                      <p:to>
                                        <p:strVal val="visible"/>
                                      </p:to>
                                    </p:set>
                                    <p:animEffect transition="in" filter="wipe(up)">
                                      <p:cBhvr>
                                        <p:cTn id="30" dur="500"/>
                                        <p:tgtEl>
                                          <p:spTgt spid="37"/>
                                        </p:tgtEl>
                                      </p:cBhvr>
                                    </p:animEffect>
                                  </p:childTnLst>
                                </p:cTn>
                              </p:par>
                              <p:par>
                                <p:cTn id="31" presetID="22" presetClass="entr" presetSubtype="1" fill="hold" nodeType="withEffect">
                                  <p:stCondLst>
                                    <p:cond delay="0"/>
                                  </p:stCondLst>
                                  <p:childTnLst>
                                    <p:set>
                                      <p:cBhvr>
                                        <p:cTn id="32" dur="1" fill="hold">
                                          <p:stCondLst>
                                            <p:cond delay="0"/>
                                          </p:stCondLst>
                                        </p:cTn>
                                        <p:tgtEl>
                                          <p:spTgt spid="36"/>
                                        </p:tgtEl>
                                        <p:attrNameLst>
                                          <p:attrName>style.visibility</p:attrName>
                                        </p:attrNameLst>
                                      </p:cBhvr>
                                      <p:to>
                                        <p:strVal val="visible"/>
                                      </p:to>
                                    </p:set>
                                    <p:animEffect transition="in" filter="wipe(up)">
                                      <p:cBhvr>
                                        <p:cTn id="33" dur="500"/>
                                        <p:tgtEl>
                                          <p:spTgt spid="36"/>
                                        </p:tgtEl>
                                      </p:cBhvr>
                                    </p:animEffect>
                                  </p:childTnLst>
                                </p:cTn>
                              </p:par>
                            </p:childTnLst>
                          </p:cTn>
                        </p:par>
                        <p:par>
                          <p:cTn id="34" fill="hold">
                            <p:stCondLst>
                              <p:cond delay="3000"/>
                            </p:stCondLst>
                            <p:childTnLst>
                              <p:par>
                                <p:cTn id="35" presetID="2" presetClass="entr" presetSubtype="8"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 calcmode="lin" valueType="num">
                                      <p:cBhvr additive="base">
                                        <p:cTn id="37" dur="500" fill="hold"/>
                                        <p:tgtEl>
                                          <p:spTgt spid="40"/>
                                        </p:tgtEl>
                                        <p:attrNameLst>
                                          <p:attrName>ppt_x</p:attrName>
                                        </p:attrNameLst>
                                      </p:cBhvr>
                                      <p:tavLst>
                                        <p:tav tm="0">
                                          <p:val>
                                            <p:strVal val="0-#ppt_w/2"/>
                                          </p:val>
                                        </p:tav>
                                        <p:tav tm="100000">
                                          <p:val>
                                            <p:strVal val="#ppt_x"/>
                                          </p:val>
                                        </p:tav>
                                      </p:tavLst>
                                    </p:anim>
                                    <p:anim calcmode="lin" valueType="num">
                                      <p:cBhvr additive="base">
                                        <p:cTn id="38" dur="500" fill="hold"/>
                                        <p:tgtEl>
                                          <p:spTgt spid="40"/>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1"/>
                                        </p:tgtEl>
                                        <p:attrNameLst>
                                          <p:attrName>style.visibility</p:attrName>
                                        </p:attrNameLst>
                                      </p:cBhvr>
                                      <p:to>
                                        <p:strVal val="visible"/>
                                      </p:to>
                                    </p:set>
                                    <p:anim calcmode="lin" valueType="num">
                                      <p:cBhvr additive="base">
                                        <p:cTn id="41" dur="500" fill="hold"/>
                                        <p:tgtEl>
                                          <p:spTgt spid="41"/>
                                        </p:tgtEl>
                                        <p:attrNameLst>
                                          <p:attrName>ppt_x</p:attrName>
                                        </p:attrNameLst>
                                      </p:cBhvr>
                                      <p:tavLst>
                                        <p:tav tm="0">
                                          <p:val>
                                            <p:strVal val="1+#ppt_w/2"/>
                                          </p:val>
                                        </p:tav>
                                        <p:tav tm="100000">
                                          <p:val>
                                            <p:strVal val="#ppt_x"/>
                                          </p:val>
                                        </p:tav>
                                      </p:tavLst>
                                    </p:anim>
                                    <p:anim calcmode="lin" valueType="num">
                                      <p:cBhvr additive="base">
                                        <p:cTn id="42" dur="500" fill="hold"/>
                                        <p:tgtEl>
                                          <p:spTgt spid="41"/>
                                        </p:tgtEl>
                                        <p:attrNameLst>
                                          <p:attrName>ppt_y</p:attrName>
                                        </p:attrNameLst>
                                      </p:cBhvr>
                                      <p:tavLst>
                                        <p:tav tm="0">
                                          <p:val>
                                            <p:strVal val="#ppt_y"/>
                                          </p:val>
                                        </p:tav>
                                        <p:tav tm="100000">
                                          <p:val>
                                            <p:strVal val="#ppt_y"/>
                                          </p:val>
                                        </p:tav>
                                      </p:tavLst>
                                    </p:anim>
                                  </p:childTnLst>
                                </p:cTn>
                              </p:par>
                            </p:childTnLst>
                          </p:cTn>
                        </p:par>
                        <p:par>
                          <p:cTn id="43" fill="hold">
                            <p:stCondLst>
                              <p:cond delay="3500"/>
                            </p:stCondLst>
                            <p:childTnLst>
                              <p:par>
                                <p:cTn id="44" presetID="10" presetClass="entr" presetSubtype="0" fill="hold" grpId="0" nodeType="afterEffect">
                                  <p:stCondLst>
                                    <p:cond delay="0"/>
                                  </p:stCondLst>
                                  <p:iterate type="lt">
                                    <p:tmPct val="10000"/>
                                  </p:iterate>
                                  <p:childTnLst>
                                    <p:set>
                                      <p:cBhvr>
                                        <p:cTn id="45" dur="1" fill="hold">
                                          <p:stCondLst>
                                            <p:cond delay="0"/>
                                          </p:stCondLst>
                                        </p:cTn>
                                        <p:tgtEl>
                                          <p:spTgt spid="38"/>
                                        </p:tgtEl>
                                        <p:attrNameLst>
                                          <p:attrName>style.visibility</p:attrName>
                                        </p:attrNameLst>
                                      </p:cBhvr>
                                      <p:to>
                                        <p:strVal val="visible"/>
                                      </p:to>
                                    </p:set>
                                    <p:animEffect transition="in" filter="fade">
                                      <p:cBhvr>
                                        <p:cTn id="46" dur="500"/>
                                        <p:tgtEl>
                                          <p:spTgt spid="38"/>
                                        </p:tgtEl>
                                      </p:cBhvr>
                                    </p:animEffect>
                                  </p:childTnLst>
                                </p:cTn>
                              </p:par>
                              <p:par>
                                <p:cTn id="47" presetID="10" presetClass="entr" presetSubtype="0" fill="hold" grpId="0" nodeType="withEffect">
                                  <p:stCondLst>
                                    <p:cond delay="0"/>
                                  </p:stCondLst>
                                  <p:iterate type="lt">
                                    <p:tmPct val="10000"/>
                                  </p:iterate>
                                  <p:childTnLst>
                                    <p:set>
                                      <p:cBhvr>
                                        <p:cTn id="48" dur="1" fill="hold">
                                          <p:stCondLst>
                                            <p:cond delay="0"/>
                                          </p:stCondLst>
                                        </p:cTn>
                                        <p:tgtEl>
                                          <p:spTgt spid="39"/>
                                        </p:tgtEl>
                                        <p:attrNameLst>
                                          <p:attrName>style.visibility</p:attrName>
                                        </p:attrNameLst>
                                      </p:cBhvr>
                                      <p:to>
                                        <p:strVal val="visible"/>
                                      </p:to>
                                    </p:set>
                                    <p:animEffect transition="in" filter="fade">
                                      <p:cBhvr>
                                        <p:cTn id="49" dur="500"/>
                                        <p:tgtEl>
                                          <p:spTgt spid="39"/>
                                        </p:tgtEl>
                                      </p:cBhvr>
                                    </p:animEffect>
                                  </p:childTnLst>
                                </p:cTn>
                              </p:par>
                            </p:childTnLst>
                          </p:cTn>
                        </p:par>
                        <p:par>
                          <p:cTn id="50" fill="hold">
                            <p:stCondLst>
                              <p:cond delay="4550"/>
                            </p:stCondLst>
                            <p:childTnLst>
                              <p:par>
                                <p:cTn id="51" presetID="22" presetClass="entr" presetSubtype="2"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right)">
                                      <p:cBhvr>
                                        <p:cTn id="53" dur="500"/>
                                        <p:tgtEl>
                                          <p:spTgt spid="28"/>
                                        </p:tgtEl>
                                      </p:cBhvr>
                                    </p:animEffect>
                                  </p:childTnLst>
                                </p:cTn>
                              </p:par>
                            </p:childTnLst>
                          </p:cTn>
                        </p:par>
                        <p:par>
                          <p:cTn id="54" fill="hold">
                            <p:stCondLst>
                              <p:cond delay="5050"/>
                            </p:stCondLst>
                            <p:childTnLst>
                              <p:par>
                                <p:cTn id="55" presetID="22" presetClass="entr" presetSubtype="8" fill="hold" grpId="0" nodeType="afterEffect">
                                  <p:stCondLst>
                                    <p:cond delay="0"/>
                                  </p:stCondLst>
                                  <p:childTnLst>
                                    <p:set>
                                      <p:cBhvr>
                                        <p:cTn id="56" dur="1" fill="hold">
                                          <p:stCondLst>
                                            <p:cond delay="0"/>
                                          </p:stCondLst>
                                        </p:cTn>
                                        <p:tgtEl>
                                          <p:spTgt spid="27"/>
                                        </p:tgtEl>
                                        <p:attrNameLst>
                                          <p:attrName>style.visibility</p:attrName>
                                        </p:attrNameLst>
                                      </p:cBhvr>
                                      <p:to>
                                        <p:strVal val="visible"/>
                                      </p:to>
                                    </p:set>
                                    <p:animEffect transition="in" filter="wipe(left)">
                                      <p:cBhvr>
                                        <p:cTn id="57" dur="500"/>
                                        <p:tgtEl>
                                          <p:spTgt spid="27"/>
                                        </p:tgtEl>
                                      </p:cBhvr>
                                    </p:animEffect>
                                  </p:childTnLst>
                                </p:cTn>
                              </p:par>
                            </p:childTnLst>
                          </p:cTn>
                        </p:par>
                        <p:par>
                          <p:cTn id="58" fill="hold">
                            <p:stCondLst>
                              <p:cond delay="5550"/>
                            </p:stCondLst>
                            <p:childTnLst>
                              <p:par>
                                <p:cTn id="59" presetID="2" presetClass="entr" presetSubtype="4" fill="hold" grpId="0" nodeType="after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additive="base">
                                        <p:cTn id="61" dur="500" fill="hold"/>
                                        <p:tgtEl>
                                          <p:spTgt spid="43"/>
                                        </p:tgtEl>
                                        <p:attrNameLst>
                                          <p:attrName>ppt_x</p:attrName>
                                        </p:attrNameLst>
                                      </p:cBhvr>
                                      <p:tavLst>
                                        <p:tav tm="0">
                                          <p:val>
                                            <p:strVal val="#ppt_x"/>
                                          </p:val>
                                        </p:tav>
                                        <p:tav tm="100000">
                                          <p:val>
                                            <p:strVal val="#ppt_x"/>
                                          </p:val>
                                        </p:tav>
                                      </p:tavLst>
                                    </p:anim>
                                    <p:anim calcmode="lin" valueType="num">
                                      <p:cBhvr additive="base">
                                        <p:cTn id="62" dur="500" fill="hold"/>
                                        <p:tgtEl>
                                          <p:spTgt spid="43"/>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 calcmode="lin" valueType="num">
                                      <p:cBhvr additive="base">
                                        <p:cTn id="65" dur="500" fill="hold"/>
                                        <p:tgtEl>
                                          <p:spTgt spid="45"/>
                                        </p:tgtEl>
                                        <p:attrNameLst>
                                          <p:attrName>ppt_x</p:attrName>
                                        </p:attrNameLst>
                                      </p:cBhvr>
                                      <p:tavLst>
                                        <p:tav tm="0">
                                          <p:val>
                                            <p:strVal val="#ppt_x"/>
                                          </p:val>
                                        </p:tav>
                                        <p:tav tm="100000">
                                          <p:val>
                                            <p:strVal val="#ppt_x"/>
                                          </p:val>
                                        </p:tav>
                                      </p:tavLst>
                                    </p:anim>
                                    <p:anim calcmode="lin" valueType="num">
                                      <p:cBhvr additive="base">
                                        <p:cTn id="66" dur="500" fill="hold"/>
                                        <p:tgtEl>
                                          <p:spTgt spid="45"/>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46"/>
                                        </p:tgtEl>
                                        <p:attrNameLst>
                                          <p:attrName>style.visibility</p:attrName>
                                        </p:attrNameLst>
                                      </p:cBhvr>
                                      <p:to>
                                        <p:strVal val="visible"/>
                                      </p:to>
                                    </p:set>
                                    <p:anim calcmode="lin" valueType="num">
                                      <p:cBhvr additive="base">
                                        <p:cTn id="69" dur="500" fill="hold"/>
                                        <p:tgtEl>
                                          <p:spTgt spid="46"/>
                                        </p:tgtEl>
                                        <p:attrNameLst>
                                          <p:attrName>ppt_x</p:attrName>
                                        </p:attrNameLst>
                                      </p:cBhvr>
                                      <p:tavLst>
                                        <p:tav tm="0">
                                          <p:val>
                                            <p:strVal val="#ppt_x"/>
                                          </p:val>
                                        </p:tav>
                                        <p:tav tm="100000">
                                          <p:val>
                                            <p:strVal val="#ppt_x"/>
                                          </p:val>
                                        </p:tav>
                                      </p:tavLst>
                                    </p:anim>
                                    <p:anim calcmode="lin" valueType="num">
                                      <p:cBhvr additive="base">
                                        <p:cTn id="70" dur="500" fill="hold"/>
                                        <p:tgtEl>
                                          <p:spTgt spid="46"/>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48"/>
                                        </p:tgtEl>
                                        <p:attrNameLst>
                                          <p:attrName>style.visibility</p:attrName>
                                        </p:attrNameLst>
                                      </p:cBhvr>
                                      <p:to>
                                        <p:strVal val="visible"/>
                                      </p:to>
                                    </p:set>
                                    <p:anim calcmode="lin" valueType="num">
                                      <p:cBhvr additive="base">
                                        <p:cTn id="73" dur="500" fill="hold"/>
                                        <p:tgtEl>
                                          <p:spTgt spid="48"/>
                                        </p:tgtEl>
                                        <p:attrNameLst>
                                          <p:attrName>ppt_x</p:attrName>
                                        </p:attrNameLst>
                                      </p:cBhvr>
                                      <p:tavLst>
                                        <p:tav tm="0">
                                          <p:val>
                                            <p:strVal val="#ppt_x"/>
                                          </p:val>
                                        </p:tav>
                                        <p:tav tm="100000">
                                          <p:val>
                                            <p:strVal val="#ppt_x"/>
                                          </p:val>
                                        </p:tav>
                                      </p:tavLst>
                                    </p:anim>
                                    <p:anim calcmode="lin" valueType="num">
                                      <p:cBhvr additive="base">
                                        <p:cTn id="74" dur="500" fill="hold"/>
                                        <p:tgtEl>
                                          <p:spTgt spid="48"/>
                                        </p:tgtEl>
                                        <p:attrNameLst>
                                          <p:attrName>ppt_y</p:attrName>
                                        </p:attrNameLst>
                                      </p:cBhvr>
                                      <p:tavLst>
                                        <p:tav tm="0">
                                          <p:val>
                                            <p:strVal val="1+#ppt_h/2"/>
                                          </p:val>
                                        </p:tav>
                                        <p:tav tm="100000">
                                          <p:val>
                                            <p:strVal val="#ppt_y"/>
                                          </p:val>
                                        </p:tav>
                                      </p:tavLst>
                                    </p:anim>
                                  </p:childTnLst>
                                </p:cTn>
                              </p:par>
                            </p:childTnLst>
                          </p:cTn>
                        </p:par>
                        <p:par>
                          <p:cTn id="75" fill="hold">
                            <p:stCondLst>
                              <p:cond delay="6050"/>
                            </p:stCondLst>
                            <p:childTnLst>
                              <p:par>
                                <p:cTn id="76" presetID="16" presetClass="entr" presetSubtype="37" fill="hold" nodeType="after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barn(outVertical)">
                                      <p:cBhvr>
                                        <p:cTn id="7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Graphic spid="27" grpId="0">
        <p:bldAsOne/>
      </p:bldGraphic>
      <p:bldGraphic spid="28" grpId="0">
        <p:bldAsOne/>
      </p:bldGraphic>
      <p:bldP spid="38" grpId="0"/>
      <p:bldP spid="39" grpId="0"/>
      <p:bldP spid="40" grpId="0"/>
      <p:bldP spid="41" grpId="0"/>
      <p:bldP spid="43" grpId="0"/>
      <p:bldP spid="45" grpId="0"/>
      <p:bldP spid="46"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其他工作任务进度</a:t>
            </a:r>
          </a:p>
        </p:txBody>
      </p:sp>
      <p:sp>
        <p:nvSpPr>
          <p:cNvPr id="4" name="文本占位符 3"/>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19" name="矩形 18"/>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0" name="组合 19"/>
          <p:cNvGrpSpPr/>
          <p:nvPr/>
        </p:nvGrpSpPr>
        <p:grpSpPr>
          <a:xfrm>
            <a:off x="5295599" y="2315965"/>
            <a:ext cx="1600802" cy="1600802"/>
            <a:chOff x="1881839" y="2563615"/>
            <a:chExt cx="1600802" cy="1600802"/>
          </a:xfrm>
        </p:grpSpPr>
        <p:sp>
          <p:nvSpPr>
            <p:cNvPr id="21" name="圆角矩形 20"/>
            <p:cNvSpPr/>
            <p:nvPr/>
          </p:nvSpPr>
          <p:spPr>
            <a:xfrm rot="-2700000">
              <a:off x="1881839" y="2563615"/>
              <a:ext cx="1600802" cy="1600802"/>
            </a:xfrm>
            <a:prstGeom prst="roundRect">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rot="2700000">
              <a:off x="2068848" y="2750624"/>
              <a:ext cx="1226783" cy="1226783"/>
            </a:xfrm>
            <a:prstGeom prst="roundRect">
              <a:avLst>
                <a:gd name="adj" fmla="val 20327"/>
              </a:avLst>
            </a:pr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1725788" y="2315965"/>
            <a:ext cx="1600802" cy="1600802"/>
            <a:chOff x="1881839" y="2563615"/>
            <a:chExt cx="1600802" cy="1600802"/>
          </a:xfrm>
        </p:grpSpPr>
        <p:sp>
          <p:nvSpPr>
            <p:cNvPr id="24" name="圆角矩形 23"/>
            <p:cNvSpPr/>
            <p:nvPr/>
          </p:nvSpPr>
          <p:spPr>
            <a:xfrm rot="-2700000">
              <a:off x="1881839" y="2563615"/>
              <a:ext cx="1600802" cy="1600802"/>
            </a:xfrm>
            <a:prstGeom prst="roundRect">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rot="2700000">
              <a:off x="2068848" y="2750624"/>
              <a:ext cx="1226783" cy="1226783"/>
            </a:xfrm>
            <a:prstGeom prst="roundRect">
              <a:avLst>
                <a:gd name="adj" fmla="val 20327"/>
              </a:avLst>
            </a:pr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6" name="组合 25"/>
          <p:cNvGrpSpPr/>
          <p:nvPr/>
        </p:nvGrpSpPr>
        <p:grpSpPr>
          <a:xfrm>
            <a:off x="8865411" y="2315965"/>
            <a:ext cx="1600802" cy="1600802"/>
            <a:chOff x="1881839" y="2563615"/>
            <a:chExt cx="1600802" cy="1600802"/>
          </a:xfrm>
        </p:grpSpPr>
        <p:sp>
          <p:nvSpPr>
            <p:cNvPr id="27" name="圆角矩形 26"/>
            <p:cNvSpPr/>
            <p:nvPr/>
          </p:nvSpPr>
          <p:spPr>
            <a:xfrm rot="-2700000">
              <a:off x="1881839" y="2563615"/>
              <a:ext cx="1600802" cy="1600802"/>
            </a:xfrm>
            <a:prstGeom prst="roundRect">
              <a:avLst/>
            </a:prstGeom>
            <a:noFill/>
            <a:ln w="12700">
              <a:solidFill>
                <a:schemeClr val="bg1">
                  <a:lumMod val="5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圆角矩形 29"/>
            <p:cNvSpPr/>
            <p:nvPr/>
          </p:nvSpPr>
          <p:spPr>
            <a:xfrm rot="2700000">
              <a:off x="2068848" y="2750624"/>
              <a:ext cx="1226783" cy="1226783"/>
            </a:xfrm>
            <a:prstGeom prst="roundRect">
              <a:avLst>
                <a:gd name="adj" fmla="val 20327"/>
              </a:avLst>
            </a:prstGeom>
            <a:solidFill>
              <a:srgbClr val="F9F9F9"/>
            </a:solidFill>
            <a:ln w="25400">
              <a:gradFill flip="none" rotWithShape="1">
                <a:gsLst>
                  <a:gs pos="42000">
                    <a:srgbClr val="FDFDFD"/>
                  </a:gs>
                  <a:gs pos="0">
                    <a:schemeClr val="bg1"/>
                  </a:gs>
                  <a:gs pos="100000">
                    <a:srgbClr val="D9D9D9"/>
                  </a:gs>
                </a:gsLst>
                <a:lin ang="2700000" scaled="1"/>
                <a:tileRect/>
              </a:gradFill>
            </a:ln>
            <a:effectLst>
              <a:outerShdw blurRad="88900" dist="381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4" name="直接箭头连接符 33"/>
          <p:cNvCxnSpPr/>
          <p:nvPr/>
        </p:nvCxnSpPr>
        <p:spPr>
          <a:xfrm>
            <a:off x="4055496" y="3135415"/>
            <a:ext cx="459041" cy="0"/>
          </a:xfrm>
          <a:prstGeom prst="straightConnector1">
            <a:avLst/>
          </a:prstGeom>
          <a:ln w="19050">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7" name="直接箭头连接符 36"/>
          <p:cNvCxnSpPr/>
          <p:nvPr/>
        </p:nvCxnSpPr>
        <p:spPr>
          <a:xfrm>
            <a:off x="7626010" y="3135415"/>
            <a:ext cx="459041" cy="0"/>
          </a:xfrm>
          <a:prstGeom prst="straightConnector1">
            <a:avLst/>
          </a:prstGeom>
          <a:ln w="19050">
            <a:solidFill>
              <a:schemeClr val="bg1">
                <a:lumMod val="5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41" name="组合 40"/>
          <p:cNvGrpSpPr/>
          <p:nvPr/>
        </p:nvGrpSpPr>
        <p:grpSpPr>
          <a:xfrm>
            <a:off x="2322400" y="2898811"/>
            <a:ext cx="403926" cy="383693"/>
            <a:chOff x="5099014" y="3772690"/>
            <a:chExt cx="591389" cy="561764"/>
          </a:xfrm>
          <a:solidFill>
            <a:schemeClr val="accent1"/>
          </a:solidFill>
        </p:grpSpPr>
        <p:sp>
          <p:nvSpPr>
            <p:cNvPr id="44" name="Freeform 14"/>
            <p:cNvSpPr>
              <a:spLocks/>
            </p:cNvSpPr>
            <p:nvPr/>
          </p:nvSpPr>
          <p:spPr bwMode="auto">
            <a:xfrm>
              <a:off x="5099014" y="3772690"/>
              <a:ext cx="591389" cy="561764"/>
            </a:xfrm>
            <a:custGeom>
              <a:avLst/>
              <a:gdLst>
                <a:gd name="T0" fmla="*/ 359 w 684"/>
                <a:gd name="T1" fmla="*/ 57 h 650"/>
                <a:gd name="T2" fmla="*/ 331 w 684"/>
                <a:gd name="T3" fmla="*/ 28 h 650"/>
                <a:gd name="T4" fmla="*/ 360 w 684"/>
                <a:gd name="T5" fmla="*/ 0 h 650"/>
                <a:gd name="T6" fmla="*/ 360 w 684"/>
                <a:gd name="T7" fmla="*/ 0 h 650"/>
                <a:gd name="T8" fmla="*/ 360 w 684"/>
                <a:gd name="T9" fmla="*/ 0 h 650"/>
                <a:gd name="T10" fmla="*/ 360 w 684"/>
                <a:gd name="T11" fmla="*/ 0 h 650"/>
                <a:gd name="T12" fmla="*/ 361 w 684"/>
                <a:gd name="T13" fmla="*/ 0 h 650"/>
                <a:gd name="T14" fmla="*/ 361 w 684"/>
                <a:gd name="T15" fmla="*/ 0 h 650"/>
                <a:gd name="T16" fmla="*/ 589 w 684"/>
                <a:gd name="T17" fmla="*/ 95 h 650"/>
                <a:gd name="T18" fmla="*/ 684 w 684"/>
                <a:gd name="T19" fmla="*/ 325 h 650"/>
                <a:gd name="T20" fmla="*/ 589 w 684"/>
                <a:gd name="T21" fmla="*/ 554 h 650"/>
                <a:gd name="T22" fmla="*/ 359 w 684"/>
                <a:gd name="T23" fmla="*/ 650 h 650"/>
                <a:gd name="T24" fmla="*/ 130 w 684"/>
                <a:gd name="T25" fmla="*/ 554 h 650"/>
                <a:gd name="T26" fmla="*/ 34 w 684"/>
                <a:gd name="T27" fmla="*/ 325 h 650"/>
                <a:gd name="T28" fmla="*/ 43 w 684"/>
                <a:gd name="T29" fmla="*/ 253 h 650"/>
                <a:gd name="T30" fmla="*/ 56 w 684"/>
                <a:gd name="T31" fmla="*/ 210 h 650"/>
                <a:gd name="T32" fmla="*/ 15 w 684"/>
                <a:gd name="T33" fmla="*/ 193 h 650"/>
                <a:gd name="T34" fmla="*/ 5 w 684"/>
                <a:gd name="T35" fmla="*/ 187 h 650"/>
                <a:gd name="T36" fmla="*/ 1 w 684"/>
                <a:gd name="T37" fmla="*/ 176 h 650"/>
                <a:gd name="T38" fmla="*/ 2 w 684"/>
                <a:gd name="T39" fmla="*/ 165 h 650"/>
                <a:gd name="T40" fmla="*/ 9 w 684"/>
                <a:gd name="T41" fmla="*/ 155 h 650"/>
                <a:gd name="T42" fmla="*/ 124 w 684"/>
                <a:gd name="T43" fmla="*/ 66 h 650"/>
                <a:gd name="T44" fmla="*/ 134 w 684"/>
                <a:gd name="T45" fmla="*/ 61 h 650"/>
                <a:gd name="T46" fmla="*/ 146 w 684"/>
                <a:gd name="T47" fmla="*/ 63 h 650"/>
                <a:gd name="T48" fmla="*/ 155 w 684"/>
                <a:gd name="T49" fmla="*/ 70 h 650"/>
                <a:gd name="T50" fmla="*/ 159 w 684"/>
                <a:gd name="T51" fmla="*/ 80 h 650"/>
                <a:gd name="T52" fmla="*/ 180 w 684"/>
                <a:gd name="T53" fmla="*/ 224 h 650"/>
                <a:gd name="T54" fmla="*/ 178 w 684"/>
                <a:gd name="T55" fmla="*/ 236 h 650"/>
                <a:gd name="T56" fmla="*/ 171 w 684"/>
                <a:gd name="T57" fmla="*/ 245 h 650"/>
                <a:gd name="T58" fmla="*/ 161 w 684"/>
                <a:gd name="T59" fmla="*/ 249 h 650"/>
                <a:gd name="T60" fmla="*/ 149 w 684"/>
                <a:gd name="T61" fmla="*/ 248 h 650"/>
                <a:gd name="T62" fmla="*/ 108 w 684"/>
                <a:gd name="T63" fmla="*/ 231 h 650"/>
                <a:gd name="T64" fmla="*/ 98 w 684"/>
                <a:gd name="T65" fmla="*/ 266 h 650"/>
                <a:gd name="T66" fmla="*/ 92 w 684"/>
                <a:gd name="T67" fmla="*/ 325 h 650"/>
                <a:gd name="T68" fmla="*/ 170 w 684"/>
                <a:gd name="T69" fmla="*/ 514 h 650"/>
                <a:gd name="T70" fmla="*/ 359 w 684"/>
                <a:gd name="T71" fmla="*/ 592 h 650"/>
                <a:gd name="T72" fmla="*/ 549 w 684"/>
                <a:gd name="T73" fmla="*/ 514 h 650"/>
                <a:gd name="T74" fmla="*/ 627 w 684"/>
                <a:gd name="T75" fmla="*/ 325 h 650"/>
                <a:gd name="T76" fmla="*/ 549 w 684"/>
                <a:gd name="T77" fmla="*/ 136 h 650"/>
                <a:gd name="T78" fmla="*/ 360 w 684"/>
                <a:gd name="T79" fmla="*/ 57 h 650"/>
                <a:gd name="T80" fmla="*/ 360 w 684"/>
                <a:gd name="T81" fmla="*/ 57 h 650"/>
                <a:gd name="T82" fmla="*/ 360 w 684"/>
                <a:gd name="T83" fmla="*/ 57 h 650"/>
                <a:gd name="T84" fmla="*/ 360 w 684"/>
                <a:gd name="T85" fmla="*/ 57 h 650"/>
                <a:gd name="T86" fmla="*/ 359 w 684"/>
                <a:gd name="T87" fmla="*/ 57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84" h="650">
                  <a:moveTo>
                    <a:pt x="359" y="57"/>
                  </a:moveTo>
                  <a:cubicBezTo>
                    <a:pt x="343" y="57"/>
                    <a:pt x="331" y="44"/>
                    <a:pt x="331" y="28"/>
                  </a:cubicBezTo>
                  <a:cubicBezTo>
                    <a:pt x="331" y="13"/>
                    <a:pt x="344" y="0"/>
                    <a:pt x="360" y="0"/>
                  </a:cubicBezTo>
                  <a:cubicBezTo>
                    <a:pt x="360" y="0"/>
                    <a:pt x="360" y="0"/>
                    <a:pt x="360" y="0"/>
                  </a:cubicBezTo>
                  <a:cubicBezTo>
                    <a:pt x="360" y="0"/>
                    <a:pt x="360" y="0"/>
                    <a:pt x="360" y="0"/>
                  </a:cubicBezTo>
                  <a:cubicBezTo>
                    <a:pt x="360" y="0"/>
                    <a:pt x="360" y="0"/>
                    <a:pt x="360" y="0"/>
                  </a:cubicBezTo>
                  <a:cubicBezTo>
                    <a:pt x="361" y="0"/>
                    <a:pt x="361" y="0"/>
                    <a:pt x="361" y="0"/>
                  </a:cubicBezTo>
                  <a:cubicBezTo>
                    <a:pt x="361" y="0"/>
                    <a:pt x="361" y="0"/>
                    <a:pt x="361" y="0"/>
                  </a:cubicBezTo>
                  <a:cubicBezTo>
                    <a:pt x="450" y="0"/>
                    <a:pt x="531" y="37"/>
                    <a:pt x="589" y="95"/>
                  </a:cubicBezTo>
                  <a:cubicBezTo>
                    <a:pt x="648" y="154"/>
                    <a:pt x="684" y="235"/>
                    <a:pt x="684" y="325"/>
                  </a:cubicBezTo>
                  <a:cubicBezTo>
                    <a:pt x="684" y="414"/>
                    <a:pt x="648" y="496"/>
                    <a:pt x="589" y="554"/>
                  </a:cubicBezTo>
                  <a:cubicBezTo>
                    <a:pt x="530" y="613"/>
                    <a:pt x="449" y="650"/>
                    <a:pt x="359" y="650"/>
                  </a:cubicBezTo>
                  <a:cubicBezTo>
                    <a:pt x="270" y="650"/>
                    <a:pt x="188" y="613"/>
                    <a:pt x="130" y="554"/>
                  </a:cubicBezTo>
                  <a:cubicBezTo>
                    <a:pt x="71" y="496"/>
                    <a:pt x="34" y="414"/>
                    <a:pt x="34" y="325"/>
                  </a:cubicBezTo>
                  <a:cubicBezTo>
                    <a:pt x="34" y="301"/>
                    <a:pt x="37" y="277"/>
                    <a:pt x="43" y="253"/>
                  </a:cubicBezTo>
                  <a:cubicBezTo>
                    <a:pt x="46" y="238"/>
                    <a:pt x="50" y="224"/>
                    <a:pt x="56" y="210"/>
                  </a:cubicBezTo>
                  <a:cubicBezTo>
                    <a:pt x="15" y="193"/>
                    <a:pt x="15" y="193"/>
                    <a:pt x="15" y="193"/>
                  </a:cubicBezTo>
                  <a:cubicBezTo>
                    <a:pt x="11" y="192"/>
                    <a:pt x="8" y="190"/>
                    <a:pt x="5" y="187"/>
                  </a:cubicBezTo>
                  <a:cubicBezTo>
                    <a:pt x="3" y="183"/>
                    <a:pt x="1" y="180"/>
                    <a:pt x="1" y="176"/>
                  </a:cubicBezTo>
                  <a:cubicBezTo>
                    <a:pt x="0" y="172"/>
                    <a:pt x="1" y="168"/>
                    <a:pt x="2" y="165"/>
                  </a:cubicBezTo>
                  <a:cubicBezTo>
                    <a:pt x="4" y="161"/>
                    <a:pt x="6" y="158"/>
                    <a:pt x="9" y="155"/>
                  </a:cubicBezTo>
                  <a:cubicBezTo>
                    <a:pt x="124" y="66"/>
                    <a:pt x="124" y="66"/>
                    <a:pt x="124" y="66"/>
                  </a:cubicBezTo>
                  <a:cubicBezTo>
                    <a:pt x="127" y="63"/>
                    <a:pt x="131" y="62"/>
                    <a:pt x="134" y="61"/>
                  </a:cubicBezTo>
                  <a:cubicBezTo>
                    <a:pt x="138" y="61"/>
                    <a:pt x="142" y="61"/>
                    <a:pt x="146" y="63"/>
                  </a:cubicBezTo>
                  <a:cubicBezTo>
                    <a:pt x="149" y="64"/>
                    <a:pt x="153" y="67"/>
                    <a:pt x="155" y="70"/>
                  </a:cubicBezTo>
                  <a:cubicBezTo>
                    <a:pt x="157" y="73"/>
                    <a:pt x="159" y="76"/>
                    <a:pt x="159" y="80"/>
                  </a:cubicBezTo>
                  <a:cubicBezTo>
                    <a:pt x="180" y="224"/>
                    <a:pt x="180" y="224"/>
                    <a:pt x="180" y="224"/>
                  </a:cubicBezTo>
                  <a:cubicBezTo>
                    <a:pt x="180" y="228"/>
                    <a:pt x="180" y="232"/>
                    <a:pt x="178" y="236"/>
                  </a:cubicBezTo>
                  <a:cubicBezTo>
                    <a:pt x="177" y="239"/>
                    <a:pt x="175" y="242"/>
                    <a:pt x="171" y="245"/>
                  </a:cubicBezTo>
                  <a:cubicBezTo>
                    <a:pt x="168" y="247"/>
                    <a:pt x="165" y="249"/>
                    <a:pt x="161" y="249"/>
                  </a:cubicBezTo>
                  <a:cubicBezTo>
                    <a:pt x="157" y="250"/>
                    <a:pt x="153" y="249"/>
                    <a:pt x="149" y="248"/>
                  </a:cubicBezTo>
                  <a:cubicBezTo>
                    <a:pt x="108" y="231"/>
                    <a:pt x="108" y="231"/>
                    <a:pt x="108" y="231"/>
                  </a:cubicBezTo>
                  <a:cubicBezTo>
                    <a:pt x="104" y="243"/>
                    <a:pt x="101" y="254"/>
                    <a:pt x="98" y="266"/>
                  </a:cubicBezTo>
                  <a:cubicBezTo>
                    <a:pt x="94" y="285"/>
                    <a:pt x="92" y="305"/>
                    <a:pt x="92" y="325"/>
                  </a:cubicBezTo>
                  <a:cubicBezTo>
                    <a:pt x="92" y="399"/>
                    <a:pt x="122" y="466"/>
                    <a:pt x="170" y="514"/>
                  </a:cubicBezTo>
                  <a:cubicBezTo>
                    <a:pt x="219" y="562"/>
                    <a:pt x="285" y="592"/>
                    <a:pt x="359" y="592"/>
                  </a:cubicBezTo>
                  <a:cubicBezTo>
                    <a:pt x="433" y="592"/>
                    <a:pt x="500" y="562"/>
                    <a:pt x="549" y="514"/>
                  </a:cubicBezTo>
                  <a:cubicBezTo>
                    <a:pt x="597" y="466"/>
                    <a:pt x="627" y="399"/>
                    <a:pt x="627" y="325"/>
                  </a:cubicBezTo>
                  <a:cubicBezTo>
                    <a:pt x="627" y="251"/>
                    <a:pt x="597" y="184"/>
                    <a:pt x="549" y="136"/>
                  </a:cubicBezTo>
                  <a:cubicBezTo>
                    <a:pt x="501" y="87"/>
                    <a:pt x="434" y="57"/>
                    <a:pt x="360" y="57"/>
                  </a:cubicBezTo>
                  <a:cubicBezTo>
                    <a:pt x="360" y="57"/>
                    <a:pt x="360" y="57"/>
                    <a:pt x="360" y="57"/>
                  </a:cubicBezTo>
                  <a:cubicBezTo>
                    <a:pt x="360" y="57"/>
                    <a:pt x="360" y="57"/>
                    <a:pt x="360" y="57"/>
                  </a:cubicBezTo>
                  <a:cubicBezTo>
                    <a:pt x="360" y="57"/>
                    <a:pt x="360" y="57"/>
                    <a:pt x="360" y="57"/>
                  </a:cubicBezTo>
                  <a:cubicBezTo>
                    <a:pt x="359" y="57"/>
                    <a:pt x="359" y="57"/>
                    <a:pt x="359"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15"/>
            <p:cNvSpPr>
              <a:spLocks noEditPoints="1"/>
            </p:cNvSpPr>
            <p:nvPr/>
          </p:nvSpPr>
          <p:spPr bwMode="auto">
            <a:xfrm>
              <a:off x="5268348" y="3850225"/>
              <a:ext cx="217976" cy="344885"/>
            </a:xfrm>
            <a:custGeom>
              <a:avLst/>
              <a:gdLst>
                <a:gd name="T0" fmla="*/ 51 w 252"/>
                <a:gd name="T1" fmla="*/ 388 h 399"/>
                <a:gd name="T2" fmla="*/ 11 w 252"/>
                <a:gd name="T3" fmla="*/ 388 h 399"/>
                <a:gd name="T4" fmla="*/ 11 w 252"/>
                <a:gd name="T5" fmla="*/ 347 h 399"/>
                <a:gd name="T6" fmla="*/ 84 w 252"/>
                <a:gd name="T7" fmla="*/ 274 h 399"/>
                <a:gd name="T8" fmla="*/ 75 w 252"/>
                <a:gd name="T9" fmla="*/ 235 h 399"/>
                <a:gd name="T10" fmla="*/ 101 w 252"/>
                <a:gd name="T11" fmla="*/ 172 h 399"/>
                <a:gd name="T12" fmla="*/ 144 w 252"/>
                <a:gd name="T13" fmla="*/ 149 h 399"/>
                <a:gd name="T14" fmla="*/ 144 w 252"/>
                <a:gd name="T15" fmla="*/ 19 h 399"/>
                <a:gd name="T16" fmla="*/ 163 w 252"/>
                <a:gd name="T17" fmla="*/ 0 h 399"/>
                <a:gd name="T18" fmla="*/ 183 w 252"/>
                <a:gd name="T19" fmla="*/ 19 h 399"/>
                <a:gd name="T20" fmla="*/ 183 w 252"/>
                <a:gd name="T21" fmla="*/ 149 h 399"/>
                <a:gd name="T22" fmla="*/ 226 w 252"/>
                <a:gd name="T23" fmla="*/ 172 h 399"/>
                <a:gd name="T24" fmla="*/ 252 w 252"/>
                <a:gd name="T25" fmla="*/ 235 h 399"/>
                <a:gd name="T26" fmla="*/ 226 w 252"/>
                <a:gd name="T27" fmla="*/ 297 h 399"/>
                <a:gd name="T28" fmla="*/ 163 w 252"/>
                <a:gd name="T29" fmla="*/ 323 h 399"/>
                <a:gd name="T30" fmla="*/ 125 w 252"/>
                <a:gd name="T31" fmla="*/ 314 h 399"/>
                <a:gd name="T32" fmla="*/ 51 w 252"/>
                <a:gd name="T33" fmla="*/ 388 h 399"/>
                <a:gd name="T34" fmla="*/ 190 w 252"/>
                <a:gd name="T35" fmla="*/ 208 h 399"/>
                <a:gd name="T36" fmla="*/ 163 w 252"/>
                <a:gd name="T37" fmla="*/ 197 h 399"/>
                <a:gd name="T38" fmla="*/ 137 w 252"/>
                <a:gd name="T39" fmla="*/ 208 h 399"/>
                <a:gd name="T40" fmla="*/ 126 w 252"/>
                <a:gd name="T41" fmla="*/ 235 h 399"/>
                <a:gd name="T42" fmla="*/ 137 w 252"/>
                <a:gd name="T43" fmla="*/ 261 h 399"/>
                <a:gd name="T44" fmla="*/ 163 w 252"/>
                <a:gd name="T45" fmla="*/ 272 h 399"/>
                <a:gd name="T46" fmla="*/ 190 w 252"/>
                <a:gd name="T47" fmla="*/ 261 h 399"/>
                <a:gd name="T48" fmla="*/ 201 w 252"/>
                <a:gd name="T49" fmla="*/ 235 h 399"/>
                <a:gd name="T50" fmla="*/ 190 w 252"/>
                <a:gd name="T51" fmla="*/ 208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52" h="399">
                  <a:moveTo>
                    <a:pt x="51" y="388"/>
                  </a:moveTo>
                  <a:cubicBezTo>
                    <a:pt x="40" y="399"/>
                    <a:pt x="22" y="399"/>
                    <a:pt x="11" y="388"/>
                  </a:cubicBezTo>
                  <a:cubicBezTo>
                    <a:pt x="0" y="377"/>
                    <a:pt x="0" y="359"/>
                    <a:pt x="11" y="347"/>
                  </a:cubicBezTo>
                  <a:cubicBezTo>
                    <a:pt x="84" y="274"/>
                    <a:pt x="84" y="274"/>
                    <a:pt x="84" y="274"/>
                  </a:cubicBezTo>
                  <a:cubicBezTo>
                    <a:pt x="78" y="262"/>
                    <a:pt x="75" y="249"/>
                    <a:pt x="75" y="235"/>
                  </a:cubicBezTo>
                  <a:cubicBezTo>
                    <a:pt x="75" y="210"/>
                    <a:pt x="85" y="188"/>
                    <a:pt x="101" y="172"/>
                  </a:cubicBezTo>
                  <a:cubicBezTo>
                    <a:pt x="113" y="161"/>
                    <a:pt x="128" y="152"/>
                    <a:pt x="144" y="149"/>
                  </a:cubicBezTo>
                  <a:cubicBezTo>
                    <a:pt x="144" y="19"/>
                    <a:pt x="144" y="19"/>
                    <a:pt x="144" y="19"/>
                  </a:cubicBezTo>
                  <a:cubicBezTo>
                    <a:pt x="144" y="8"/>
                    <a:pt x="153" y="0"/>
                    <a:pt x="163" y="0"/>
                  </a:cubicBezTo>
                  <a:cubicBezTo>
                    <a:pt x="174" y="0"/>
                    <a:pt x="183" y="8"/>
                    <a:pt x="183" y="19"/>
                  </a:cubicBezTo>
                  <a:cubicBezTo>
                    <a:pt x="183" y="149"/>
                    <a:pt x="183" y="149"/>
                    <a:pt x="183" y="149"/>
                  </a:cubicBezTo>
                  <a:cubicBezTo>
                    <a:pt x="199" y="152"/>
                    <a:pt x="214" y="161"/>
                    <a:pt x="226" y="172"/>
                  </a:cubicBezTo>
                  <a:cubicBezTo>
                    <a:pt x="242" y="188"/>
                    <a:pt x="252" y="210"/>
                    <a:pt x="252" y="235"/>
                  </a:cubicBezTo>
                  <a:cubicBezTo>
                    <a:pt x="252" y="259"/>
                    <a:pt x="242" y="281"/>
                    <a:pt x="226" y="297"/>
                  </a:cubicBezTo>
                  <a:cubicBezTo>
                    <a:pt x="210" y="313"/>
                    <a:pt x="188" y="323"/>
                    <a:pt x="163" y="323"/>
                  </a:cubicBezTo>
                  <a:cubicBezTo>
                    <a:pt x="150" y="323"/>
                    <a:pt x="136" y="320"/>
                    <a:pt x="125" y="314"/>
                  </a:cubicBezTo>
                  <a:cubicBezTo>
                    <a:pt x="51" y="388"/>
                    <a:pt x="51" y="388"/>
                    <a:pt x="51" y="388"/>
                  </a:cubicBezTo>
                  <a:close/>
                  <a:moveTo>
                    <a:pt x="190" y="208"/>
                  </a:moveTo>
                  <a:cubicBezTo>
                    <a:pt x="183" y="201"/>
                    <a:pt x="174" y="197"/>
                    <a:pt x="163" y="197"/>
                  </a:cubicBezTo>
                  <a:cubicBezTo>
                    <a:pt x="153" y="197"/>
                    <a:pt x="144" y="201"/>
                    <a:pt x="137" y="208"/>
                  </a:cubicBezTo>
                  <a:cubicBezTo>
                    <a:pt x="130" y="215"/>
                    <a:pt x="126" y="224"/>
                    <a:pt x="126" y="235"/>
                  </a:cubicBezTo>
                  <a:cubicBezTo>
                    <a:pt x="126" y="245"/>
                    <a:pt x="130" y="254"/>
                    <a:pt x="137" y="261"/>
                  </a:cubicBezTo>
                  <a:cubicBezTo>
                    <a:pt x="144" y="268"/>
                    <a:pt x="153" y="272"/>
                    <a:pt x="163" y="272"/>
                  </a:cubicBezTo>
                  <a:cubicBezTo>
                    <a:pt x="174" y="272"/>
                    <a:pt x="183" y="268"/>
                    <a:pt x="190" y="261"/>
                  </a:cubicBezTo>
                  <a:cubicBezTo>
                    <a:pt x="197" y="254"/>
                    <a:pt x="201" y="245"/>
                    <a:pt x="201" y="235"/>
                  </a:cubicBezTo>
                  <a:cubicBezTo>
                    <a:pt x="201" y="224"/>
                    <a:pt x="197" y="215"/>
                    <a:pt x="190" y="2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9" name="组合 48"/>
          <p:cNvGrpSpPr/>
          <p:nvPr/>
        </p:nvGrpSpPr>
        <p:grpSpPr>
          <a:xfrm>
            <a:off x="5925409" y="2850725"/>
            <a:ext cx="360710" cy="479865"/>
            <a:chOff x="7976594" y="2279040"/>
            <a:chExt cx="528116" cy="702571"/>
          </a:xfrm>
          <a:solidFill>
            <a:schemeClr val="accent2"/>
          </a:solidFill>
        </p:grpSpPr>
        <p:sp>
          <p:nvSpPr>
            <p:cNvPr id="50" name="Freeform 23"/>
            <p:cNvSpPr>
              <a:spLocks noEditPoints="1"/>
            </p:cNvSpPr>
            <p:nvPr/>
          </p:nvSpPr>
          <p:spPr bwMode="auto">
            <a:xfrm>
              <a:off x="7976594" y="2279040"/>
              <a:ext cx="519705" cy="702571"/>
            </a:xfrm>
            <a:custGeom>
              <a:avLst/>
              <a:gdLst>
                <a:gd name="T0" fmla="*/ 592 w 601"/>
                <a:gd name="T1" fmla="*/ 600 h 813"/>
                <a:gd name="T2" fmla="*/ 374 w 601"/>
                <a:gd name="T3" fmla="*/ 589 h 813"/>
                <a:gd name="T4" fmla="*/ 374 w 601"/>
                <a:gd name="T5" fmla="*/ 423 h 813"/>
                <a:gd name="T6" fmla="*/ 601 w 601"/>
                <a:gd name="T7" fmla="*/ 435 h 813"/>
                <a:gd name="T8" fmla="*/ 533 w 601"/>
                <a:gd name="T9" fmla="*/ 514 h 813"/>
                <a:gd name="T10" fmla="*/ 592 w 601"/>
                <a:gd name="T11" fmla="*/ 600 h 813"/>
                <a:gd name="T12" fmla="*/ 253 w 601"/>
                <a:gd name="T13" fmla="*/ 44 h 813"/>
                <a:gd name="T14" fmla="*/ 298 w 601"/>
                <a:gd name="T15" fmla="*/ 0 h 813"/>
                <a:gd name="T16" fmla="*/ 342 w 601"/>
                <a:gd name="T17" fmla="*/ 44 h 813"/>
                <a:gd name="T18" fmla="*/ 342 w 601"/>
                <a:gd name="T19" fmla="*/ 103 h 813"/>
                <a:gd name="T20" fmla="*/ 253 w 601"/>
                <a:gd name="T21" fmla="*/ 108 h 813"/>
                <a:gd name="T22" fmla="*/ 253 w 601"/>
                <a:gd name="T23" fmla="*/ 44 h 813"/>
                <a:gd name="T24" fmla="*/ 342 w 601"/>
                <a:gd name="T25" fmla="*/ 332 h 813"/>
                <a:gd name="T26" fmla="*/ 342 w 601"/>
                <a:gd name="T27" fmla="*/ 737 h 813"/>
                <a:gd name="T28" fmla="*/ 355 w 601"/>
                <a:gd name="T29" fmla="*/ 750 h 813"/>
                <a:gd name="T30" fmla="*/ 380 w 601"/>
                <a:gd name="T31" fmla="*/ 750 h 813"/>
                <a:gd name="T32" fmla="*/ 415 w 601"/>
                <a:gd name="T33" fmla="*/ 786 h 813"/>
                <a:gd name="T34" fmla="*/ 415 w 601"/>
                <a:gd name="T35" fmla="*/ 813 h 813"/>
                <a:gd name="T36" fmla="*/ 180 w 601"/>
                <a:gd name="T37" fmla="*/ 813 h 813"/>
                <a:gd name="T38" fmla="*/ 180 w 601"/>
                <a:gd name="T39" fmla="*/ 786 h 813"/>
                <a:gd name="T40" fmla="*/ 216 w 601"/>
                <a:gd name="T41" fmla="*/ 750 h 813"/>
                <a:gd name="T42" fmla="*/ 240 w 601"/>
                <a:gd name="T43" fmla="*/ 750 h 813"/>
                <a:gd name="T44" fmla="*/ 253 w 601"/>
                <a:gd name="T45" fmla="*/ 737 h 813"/>
                <a:gd name="T46" fmla="*/ 253 w 601"/>
                <a:gd name="T47" fmla="*/ 337 h 813"/>
                <a:gd name="T48" fmla="*/ 342 w 601"/>
                <a:gd name="T49" fmla="*/ 332 h 813"/>
                <a:gd name="T50" fmla="*/ 221 w 601"/>
                <a:gd name="T51" fmla="*/ 581 h 813"/>
                <a:gd name="T52" fmla="*/ 59 w 601"/>
                <a:gd name="T53" fmla="*/ 572 h 813"/>
                <a:gd name="T54" fmla="*/ 0 w 601"/>
                <a:gd name="T55" fmla="*/ 486 h 813"/>
                <a:gd name="T56" fmla="*/ 68 w 601"/>
                <a:gd name="T57" fmla="*/ 407 h 813"/>
                <a:gd name="T58" fmla="*/ 221 w 601"/>
                <a:gd name="T59" fmla="*/ 415 h 813"/>
                <a:gd name="T60" fmla="*/ 221 w 601"/>
                <a:gd name="T61" fmla="*/ 581 h 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01" h="813">
                  <a:moveTo>
                    <a:pt x="592" y="600"/>
                  </a:moveTo>
                  <a:cubicBezTo>
                    <a:pt x="374" y="589"/>
                    <a:pt x="374" y="589"/>
                    <a:pt x="374" y="589"/>
                  </a:cubicBezTo>
                  <a:cubicBezTo>
                    <a:pt x="374" y="423"/>
                    <a:pt x="374" y="423"/>
                    <a:pt x="374" y="423"/>
                  </a:cubicBezTo>
                  <a:cubicBezTo>
                    <a:pt x="601" y="435"/>
                    <a:pt x="601" y="435"/>
                    <a:pt x="601" y="435"/>
                  </a:cubicBezTo>
                  <a:cubicBezTo>
                    <a:pt x="533" y="514"/>
                    <a:pt x="533" y="514"/>
                    <a:pt x="533" y="514"/>
                  </a:cubicBezTo>
                  <a:cubicBezTo>
                    <a:pt x="592" y="600"/>
                    <a:pt x="592" y="600"/>
                    <a:pt x="592" y="600"/>
                  </a:cubicBezTo>
                  <a:close/>
                  <a:moveTo>
                    <a:pt x="253" y="44"/>
                  </a:moveTo>
                  <a:cubicBezTo>
                    <a:pt x="253" y="20"/>
                    <a:pt x="273" y="0"/>
                    <a:pt x="298" y="0"/>
                  </a:cubicBezTo>
                  <a:cubicBezTo>
                    <a:pt x="322" y="0"/>
                    <a:pt x="342" y="20"/>
                    <a:pt x="342" y="44"/>
                  </a:cubicBezTo>
                  <a:cubicBezTo>
                    <a:pt x="342" y="103"/>
                    <a:pt x="342" y="103"/>
                    <a:pt x="342" y="103"/>
                  </a:cubicBezTo>
                  <a:cubicBezTo>
                    <a:pt x="253" y="108"/>
                    <a:pt x="253" y="108"/>
                    <a:pt x="253" y="108"/>
                  </a:cubicBezTo>
                  <a:cubicBezTo>
                    <a:pt x="253" y="44"/>
                    <a:pt x="253" y="44"/>
                    <a:pt x="253" y="44"/>
                  </a:cubicBezTo>
                  <a:close/>
                  <a:moveTo>
                    <a:pt x="342" y="332"/>
                  </a:moveTo>
                  <a:cubicBezTo>
                    <a:pt x="342" y="737"/>
                    <a:pt x="342" y="737"/>
                    <a:pt x="342" y="737"/>
                  </a:cubicBezTo>
                  <a:cubicBezTo>
                    <a:pt x="342" y="744"/>
                    <a:pt x="348" y="750"/>
                    <a:pt x="355" y="750"/>
                  </a:cubicBezTo>
                  <a:cubicBezTo>
                    <a:pt x="380" y="750"/>
                    <a:pt x="380" y="750"/>
                    <a:pt x="380" y="750"/>
                  </a:cubicBezTo>
                  <a:cubicBezTo>
                    <a:pt x="399" y="750"/>
                    <a:pt x="415" y="766"/>
                    <a:pt x="415" y="786"/>
                  </a:cubicBezTo>
                  <a:cubicBezTo>
                    <a:pt x="415" y="813"/>
                    <a:pt x="415" y="813"/>
                    <a:pt x="415" y="813"/>
                  </a:cubicBezTo>
                  <a:cubicBezTo>
                    <a:pt x="180" y="813"/>
                    <a:pt x="180" y="813"/>
                    <a:pt x="180" y="813"/>
                  </a:cubicBezTo>
                  <a:cubicBezTo>
                    <a:pt x="180" y="786"/>
                    <a:pt x="180" y="786"/>
                    <a:pt x="180" y="786"/>
                  </a:cubicBezTo>
                  <a:cubicBezTo>
                    <a:pt x="180" y="766"/>
                    <a:pt x="196" y="750"/>
                    <a:pt x="216" y="750"/>
                  </a:cubicBezTo>
                  <a:cubicBezTo>
                    <a:pt x="240" y="750"/>
                    <a:pt x="240" y="750"/>
                    <a:pt x="240" y="750"/>
                  </a:cubicBezTo>
                  <a:cubicBezTo>
                    <a:pt x="247" y="750"/>
                    <a:pt x="253" y="744"/>
                    <a:pt x="253" y="737"/>
                  </a:cubicBezTo>
                  <a:cubicBezTo>
                    <a:pt x="253" y="337"/>
                    <a:pt x="253" y="337"/>
                    <a:pt x="253" y="337"/>
                  </a:cubicBezTo>
                  <a:cubicBezTo>
                    <a:pt x="342" y="332"/>
                    <a:pt x="342" y="332"/>
                    <a:pt x="342" y="332"/>
                  </a:cubicBezTo>
                  <a:close/>
                  <a:moveTo>
                    <a:pt x="221" y="581"/>
                  </a:moveTo>
                  <a:cubicBezTo>
                    <a:pt x="59" y="572"/>
                    <a:pt x="59" y="572"/>
                    <a:pt x="59" y="572"/>
                  </a:cubicBezTo>
                  <a:cubicBezTo>
                    <a:pt x="0" y="486"/>
                    <a:pt x="0" y="486"/>
                    <a:pt x="0" y="486"/>
                  </a:cubicBezTo>
                  <a:cubicBezTo>
                    <a:pt x="68" y="407"/>
                    <a:pt x="68" y="407"/>
                    <a:pt x="68" y="407"/>
                  </a:cubicBezTo>
                  <a:cubicBezTo>
                    <a:pt x="221" y="415"/>
                    <a:pt x="221" y="415"/>
                    <a:pt x="221" y="415"/>
                  </a:cubicBezTo>
                  <a:cubicBezTo>
                    <a:pt x="221" y="581"/>
                    <a:pt x="221" y="581"/>
                    <a:pt x="221" y="5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24"/>
            <p:cNvSpPr>
              <a:spLocks/>
            </p:cNvSpPr>
            <p:nvPr/>
          </p:nvSpPr>
          <p:spPr bwMode="auto">
            <a:xfrm>
              <a:off x="7985371" y="2386200"/>
              <a:ext cx="519339" cy="166774"/>
            </a:xfrm>
            <a:custGeom>
              <a:avLst/>
              <a:gdLst>
                <a:gd name="T0" fmla="*/ 0 w 1420"/>
                <a:gd name="T1" fmla="*/ 66 h 456"/>
                <a:gd name="T2" fmla="*/ 631 w 1420"/>
                <a:gd name="T3" fmla="*/ 33 h 456"/>
                <a:gd name="T4" fmla="*/ 1259 w 1420"/>
                <a:gd name="T5" fmla="*/ 0 h 456"/>
                <a:gd name="T6" fmla="*/ 1420 w 1420"/>
                <a:gd name="T7" fmla="*/ 189 h 456"/>
                <a:gd name="T8" fmla="*/ 1281 w 1420"/>
                <a:gd name="T9" fmla="*/ 390 h 456"/>
                <a:gd name="T10" fmla="*/ 650 w 1420"/>
                <a:gd name="T11" fmla="*/ 423 h 456"/>
                <a:gd name="T12" fmla="*/ 21 w 1420"/>
                <a:gd name="T13" fmla="*/ 456 h 456"/>
                <a:gd name="T14" fmla="*/ 160 w 1420"/>
                <a:gd name="T15" fmla="*/ 253 h 456"/>
                <a:gd name="T16" fmla="*/ 0 w 1420"/>
                <a:gd name="T17" fmla="*/ 66 h 456"/>
                <a:gd name="T18" fmla="*/ 0 w 1420"/>
                <a:gd name="T19" fmla="*/ 6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20" h="456">
                  <a:moveTo>
                    <a:pt x="0" y="66"/>
                  </a:moveTo>
                  <a:lnTo>
                    <a:pt x="631" y="33"/>
                  </a:lnTo>
                  <a:lnTo>
                    <a:pt x="1259" y="0"/>
                  </a:lnTo>
                  <a:lnTo>
                    <a:pt x="1420" y="189"/>
                  </a:lnTo>
                  <a:lnTo>
                    <a:pt x="1281" y="390"/>
                  </a:lnTo>
                  <a:lnTo>
                    <a:pt x="650" y="423"/>
                  </a:lnTo>
                  <a:lnTo>
                    <a:pt x="21" y="456"/>
                  </a:lnTo>
                  <a:lnTo>
                    <a:pt x="160" y="253"/>
                  </a:lnTo>
                  <a:lnTo>
                    <a:pt x="0" y="66"/>
                  </a:lnTo>
                  <a:lnTo>
                    <a:pt x="0" y="6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2" name="组合 51"/>
          <p:cNvGrpSpPr/>
          <p:nvPr/>
        </p:nvGrpSpPr>
        <p:grpSpPr>
          <a:xfrm>
            <a:off x="9445357" y="2850475"/>
            <a:ext cx="483613" cy="480365"/>
            <a:chOff x="6463926" y="2278309"/>
            <a:chExt cx="708057" cy="703302"/>
          </a:xfrm>
          <a:solidFill>
            <a:schemeClr val="accent3"/>
          </a:solidFill>
        </p:grpSpPr>
        <p:sp>
          <p:nvSpPr>
            <p:cNvPr id="53" name="Freeform 30"/>
            <p:cNvSpPr>
              <a:spLocks noEditPoints="1"/>
            </p:cNvSpPr>
            <p:nvPr/>
          </p:nvSpPr>
          <p:spPr bwMode="auto">
            <a:xfrm>
              <a:off x="6687023" y="2278309"/>
              <a:ext cx="261864" cy="305752"/>
            </a:xfrm>
            <a:custGeom>
              <a:avLst/>
              <a:gdLst>
                <a:gd name="T0" fmla="*/ 150 w 303"/>
                <a:gd name="T1" fmla="*/ 1 h 354"/>
                <a:gd name="T2" fmla="*/ 81 w 303"/>
                <a:gd name="T3" fmla="*/ 76 h 354"/>
                <a:gd name="T4" fmla="*/ 153 w 303"/>
                <a:gd name="T5" fmla="*/ 165 h 354"/>
                <a:gd name="T6" fmla="*/ 222 w 303"/>
                <a:gd name="T7" fmla="*/ 74 h 354"/>
                <a:gd name="T8" fmla="*/ 150 w 303"/>
                <a:gd name="T9" fmla="*/ 1 h 354"/>
                <a:gd name="T10" fmla="*/ 151 w 303"/>
                <a:gd name="T11" fmla="*/ 261 h 354"/>
                <a:gd name="T12" fmla="*/ 198 w 303"/>
                <a:gd name="T13" fmla="*/ 196 h 354"/>
                <a:gd name="T14" fmla="*/ 210 w 303"/>
                <a:gd name="T15" fmla="*/ 190 h 354"/>
                <a:gd name="T16" fmla="*/ 260 w 303"/>
                <a:gd name="T17" fmla="*/ 199 h 354"/>
                <a:gd name="T18" fmla="*/ 290 w 303"/>
                <a:gd name="T19" fmla="*/ 225 h 354"/>
                <a:gd name="T20" fmla="*/ 303 w 303"/>
                <a:gd name="T21" fmla="*/ 330 h 354"/>
                <a:gd name="T22" fmla="*/ 297 w 303"/>
                <a:gd name="T23" fmla="*/ 347 h 354"/>
                <a:gd name="T24" fmla="*/ 280 w 303"/>
                <a:gd name="T25" fmla="*/ 354 h 354"/>
                <a:gd name="T26" fmla="*/ 23 w 303"/>
                <a:gd name="T27" fmla="*/ 354 h 354"/>
                <a:gd name="T28" fmla="*/ 6 w 303"/>
                <a:gd name="T29" fmla="*/ 347 h 354"/>
                <a:gd name="T30" fmla="*/ 0 w 303"/>
                <a:gd name="T31" fmla="*/ 330 h 354"/>
                <a:gd name="T32" fmla="*/ 13 w 303"/>
                <a:gd name="T33" fmla="*/ 225 h 354"/>
                <a:gd name="T34" fmla="*/ 43 w 303"/>
                <a:gd name="T35" fmla="*/ 199 h 354"/>
                <a:gd name="T36" fmla="*/ 93 w 303"/>
                <a:gd name="T37" fmla="*/ 190 h 354"/>
                <a:gd name="T38" fmla="*/ 105 w 303"/>
                <a:gd name="T39" fmla="*/ 196 h 354"/>
                <a:gd name="T40" fmla="*/ 151 w 303"/>
                <a:gd name="T41" fmla="*/ 261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03" h="354">
                  <a:moveTo>
                    <a:pt x="150" y="1"/>
                  </a:moveTo>
                  <a:cubicBezTo>
                    <a:pt x="111" y="2"/>
                    <a:pt x="80" y="36"/>
                    <a:pt x="81" y="76"/>
                  </a:cubicBezTo>
                  <a:cubicBezTo>
                    <a:pt x="82" y="117"/>
                    <a:pt x="114" y="166"/>
                    <a:pt x="153" y="165"/>
                  </a:cubicBezTo>
                  <a:cubicBezTo>
                    <a:pt x="192" y="165"/>
                    <a:pt x="223" y="114"/>
                    <a:pt x="222" y="74"/>
                  </a:cubicBezTo>
                  <a:cubicBezTo>
                    <a:pt x="221" y="33"/>
                    <a:pt x="189" y="0"/>
                    <a:pt x="150" y="1"/>
                  </a:cubicBezTo>
                  <a:close/>
                  <a:moveTo>
                    <a:pt x="151" y="261"/>
                  </a:moveTo>
                  <a:cubicBezTo>
                    <a:pt x="198" y="196"/>
                    <a:pt x="198" y="196"/>
                    <a:pt x="198" y="196"/>
                  </a:cubicBezTo>
                  <a:cubicBezTo>
                    <a:pt x="201" y="192"/>
                    <a:pt x="206" y="190"/>
                    <a:pt x="210" y="190"/>
                  </a:cubicBezTo>
                  <a:cubicBezTo>
                    <a:pt x="260" y="199"/>
                    <a:pt x="260" y="199"/>
                    <a:pt x="260" y="199"/>
                  </a:cubicBezTo>
                  <a:cubicBezTo>
                    <a:pt x="278" y="202"/>
                    <a:pt x="288" y="217"/>
                    <a:pt x="290" y="225"/>
                  </a:cubicBezTo>
                  <a:cubicBezTo>
                    <a:pt x="297" y="274"/>
                    <a:pt x="301" y="304"/>
                    <a:pt x="303" y="330"/>
                  </a:cubicBezTo>
                  <a:cubicBezTo>
                    <a:pt x="303" y="336"/>
                    <a:pt x="301" y="342"/>
                    <a:pt x="297" y="347"/>
                  </a:cubicBezTo>
                  <a:cubicBezTo>
                    <a:pt x="292" y="351"/>
                    <a:pt x="287" y="354"/>
                    <a:pt x="280" y="354"/>
                  </a:cubicBezTo>
                  <a:cubicBezTo>
                    <a:pt x="23" y="354"/>
                    <a:pt x="23" y="354"/>
                    <a:pt x="23" y="354"/>
                  </a:cubicBezTo>
                  <a:cubicBezTo>
                    <a:pt x="16" y="354"/>
                    <a:pt x="11" y="351"/>
                    <a:pt x="6" y="347"/>
                  </a:cubicBezTo>
                  <a:cubicBezTo>
                    <a:pt x="2" y="342"/>
                    <a:pt x="0" y="336"/>
                    <a:pt x="0" y="330"/>
                  </a:cubicBezTo>
                  <a:cubicBezTo>
                    <a:pt x="2" y="304"/>
                    <a:pt x="6" y="274"/>
                    <a:pt x="13" y="225"/>
                  </a:cubicBezTo>
                  <a:cubicBezTo>
                    <a:pt x="15" y="217"/>
                    <a:pt x="25" y="202"/>
                    <a:pt x="43" y="199"/>
                  </a:cubicBezTo>
                  <a:cubicBezTo>
                    <a:pt x="93" y="190"/>
                    <a:pt x="93" y="190"/>
                    <a:pt x="93" y="190"/>
                  </a:cubicBezTo>
                  <a:cubicBezTo>
                    <a:pt x="97" y="190"/>
                    <a:pt x="102" y="192"/>
                    <a:pt x="105" y="196"/>
                  </a:cubicBezTo>
                  <a:cubicBezTo>
                    <a:pt x="151" y="261"/>
                    <a:pt x="151" y="261"/>
                    <a:pt x="151"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31"/>
            <p:cNvSpPr>
              <a:spLocks noEditPoints="1"/>
            </p:cNvSpPr>
            <p:nvPr/>
          </p:nvSpPr>
          <p:spPr bwMode="auto">
            <a:xfrm>
              <a:off x="6463926" y="2632337"/>
              <a:ext cx="268082" cy="349274"/>
            </a:xfrm>
            <a:custGeom>
              <a:avLst/>
              <a:gdLst>
                <a:gd name="T0" fmla="*/ 153 w 310"/>
                <a:gd name="T1" fmla="*/ 1 h 404"/>
                <a:gd name="T2" fmla="*/ 84 w 310"/>
                <a:gd name="T3" fmla="*/ 76 h 404"/>
                <a:gd name="T4" fmla="*/ 156 w 310"/>
                <a:gd name="T5" fmla="*/ 165 h 404"/>
                <a:gd name="T6" fmla="*/ 225 w 310"/>
                <a:gd name="T7" fmla="*/ 73 h 404"/>
                <a:gd name="T8" fmla="*/ 153 w 310"/>
                <a:gd name="T9" fmla="*/ 1 h 404"/>
                <a:gd name="T10" fmla="*/ 155 w 310"/>
                <a:gd name="T11" fmla="*/ 261 h 404"/>
                <a:gd name="T12" fmla="*/ 201 w 310"/>
                <a:gd name="T13" fmla="*/ 195 h 404"/>
                <a:gd name="T14" fmla="*/ 213 w 310"/>
                <a:gd name="T15" fmla="*/ 190 h 404"/>
                <a:gd name="T16" fmla="*/ 263 w 310"/>
                <a:gd name="T17" fmla="*/ 199 h 404"/>
                <a:gd name="T18" fmla="*/ 293 w 310"/>
                <a:gd name="T19" fmla="*/ 225 h 404"/>
                <a:gd name="T20" fmla="*/ 304 w 310"/>
                <a:gd name="T21" fmla="*/ 385 h 404"/>
                <a:gd name="T22" fmla="*/ 282 w 310"/>
                <a:gd name="T23" fmla="*/ 404 h 404"/>
                <a:gd name="T24" fmla="*/ 27 w 310"/>
                <a:gd name="T25" fmla="*/ 404 h 404"/>
                <a:gd name="T26" fmla="*/ 5 w 310"/>
                <a:gd name="T27" fmla="*/ 385 h 404"/>
                <a:gd name="T28" fmla="*/ 16 w 310"/>
                <a:gd name="T29" fmla="*/ 225 h 404"/>
                <a:gd name="T30" fmla="*/ 46 w 310"/>
                <a:gd name="T31" fmla="*/ 199 h 404"/>
                <a:gd name="T32" fmla="*/ 96 w 310"/>
                <a:gd name="T33" fmla="*/ 190 h 404"/>
                <a:gd name="T34" fmla="*/ 108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3" y="1"/>
                  </a:moveTo>
                  <a:cubicBezTo>
                    <a:pt x="114" y="1"/>
                    <a:pt x="83" y="35"/>
                    <a:pt x="84" y="76"/>
                  </a:cubicBezTo>
                  <a:cubicBezTo>
                    <a:pt x="85" y="117"/>
                    <a:pt x="117" y="166"/>
                    <a:pt x="156" y="165"/>
                  </a:cubicBezTo>
                  <a:cubicBezTo>
                    <a:pt x="195" y="164"/>
                    <a:pt x="226" y="114"/>
                    <a:pt x="225" y="73"/>
                  </a:cubicBezTo>
                  <a:cubicBezTo>
                    <a:pt x="224" y="32"/>
                    <a:pt x="192" y="0"/>
                    <a:pt x="153" y="1"/>
                  </a:cubicBezTo>
                  <a:close/>
                  <a:moveTo>
                    <a:pt x="155" y="261"/>
                  </a:moveTo>
                  <a:cubicBezTo>
                    <a:pt x="201" y="195"/>
                    <a:pt x="201" y="195"/>
                    <a:pt x="201" y="195"/>
                  </a:cubicBezTo>
                  <a:cubicBezTo>
                    <a:pt x="204" y="191"/>
                    <a:pt x="209" y="189"/>
                    <a:pt x="213" y="190"/>
                  </a:cubicBezTo>
                  <a:cubicBezTo>
                    <a:pt x="263" y="199"/>
                    <a:pt x="263" y="199"/>
                    <a:pt x="263" y="199"/>
                  </a:cubicBezTo>
                  <a:cubicBezTo>
                    <a:pt x="281" y="202"/>
                    <a:pt x="291" y="216"/>
                    <a:pt x="293" y="225"/>
                  </a:cubicBezTo>
                  <a:cubicBezTo>
                    <a:pt x="304" y="309"/>
                    <a:pt x="310" y="336"/>
                    <a:pt x="304" y="385"/>
                  </a:cubicBezTo>
                  <a:cubicBezTo>
                    <a:pt x="303" y="396"/>
                    <a:pt x="294" y="404"/>
                    <a:pt x="282" y="404"/>
                  </a:cubicBezTo>
                  <a:cubicBezTo>
                    <a:pt x="27" y="404"/>
                    <a:pt x="27" y="404"/>
                    <a:pt x="27" y="404"/>
                  </a:cubicBezTo>
                  <a:cubicBezTo>
                    <a:pt x="15" y="404"/>
                    <a:pt x="6" y="396"/>
                    <a:pt x="5" y="385"/>
                  </a:cubicBezTo>
                  <a:cubicBezTo>
                    <a:pt x="0" y="336"/>
                    <a:pt x="5" y="309"/>
                    <a:pt x="16" y="225"/>
                  </a:cubicBezTo>
                  <a:cubicBezTo>
                    <a:pt x="18" y="216"/>
                    <a:pt x="28" y="202"/>
                    <a:pt x="46" y="199"/>
                  </a:cubicBezTo>
                  <a:cubicBezTo>
                    <a:pt x="96" y="190"/>
                    <a:pt x="96" y="190"/>
                    <a:pt x="96" y="190"/>
                  </a:cubicBezTo>
                  <a:cubicBezTo>
                    <a:pt x="100" y="189"/>
                    <a:pt x="105" y="191"/>
                    <a:pt x="108"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32"/>
            <p:cNvSpPr>
              <a:spLocks/>
            </p:cNvSpPr>
            <p:nvPr/>
          </p:nvSpPr>
          <p:spPr bwMode="auto">
            <a:xfrm>
              <a:off x="6727619" y="2616977"/>
              <a:ext cx="180672" cy="154705"/>
            </a:xfrm>
            <a:custGeom>
              <a:avLst/>
              <a:gdLst>
                <a:gd name="T0" fmla="*/ 85 w 209"/>
                <a:gd name="T1" fmla="*/ 19 h 179"/>
                <a:gd name="T2" fmla="*/ 104 w 209"/>
                <a:gd name="T3" fmla="*/ 0 h 179"/>
                <a:gd name="T4" fmla="*/ 124 w 209"/>
                <a:gd name="T5" fmla="*/ 19 h 179"/>
                <a:gd name="T6" fmla="*/ 124 w 209"/>
                <a:gd name="T7" fmla="*/ 98 h 179"/>
                <a:gd name="T8" fmla="*/ 197 w 209"/>
                <a:gd name="T9" fmla="*/ 141 h 179"/>
                <a:gd name="T10" fmla="*/ 204 w 209"/>
                <a:gd name="T11" fmla="*/ 167 h 179"/>
                <a:gd name="T12" fmla="*/ 178 w 209"/>
                <a:gd name="T13" fmla="*/ 174 h 179"/>
                <a:gd name="T14" fmla="*/ 104 w 209"/>
                <a:gd name="T15" fmla="*/ 131 h 179"/>
                <a:gd name="T16" fmla="*/ 31 w 209"/>
                <a:gd name="T17" fmla="*/ 174 h 179"/>
                <a:gd name="T18" fmla="*/ 5 w 209"/>
                <a:gd name="T19" fmla="*/ 167 h 179"/>
                <a:gd name="T20" fmla="*/ 12 w 209"/>
                <a:gd name="T21" fmla="*/ 141 h 179"/>
                <a:gd name="T22" fmla="*/ 85 w 209"/>
                <a:gd name="T23" fmla="*/ 98 h 179"/>
                <a:gd name="T24" fmla="*/ 85 w 209"/>
                <a:gd name="T25" fmla="*/ 1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79">
                  <a:moveTo>
                    <a:pt x="85" y="19"/>
                  </a:moveTo>
                  <a:cubicBezTo>
                    <a:pt x="85" y="8"/>
                    <a:pt x="94" y="0"/>
                    <a:pt x="104" y="0"/>
                  </a:cubicBezTo>
                  <a:cubicBezTo>
                    <a:pt x="115" y="0"/>
                    <a:pt x="124" y="8"/>
                    <a:pt x="124" y="19"/>
                  </a:cubicBezTo>
                  <a:cubicBezTo>
                    <a:pt x="124" y="98"/>
                    <a:pt x="124" y="98"/>
                    <a:pt x="124" y="98"/>
                  </a:cubicBezTo>
                  <a:cubicBezTo>
                    <a:pt x="197" y="141"/>
                    <a:pt x="197" y="141"/>
                    <a:pt x="197" y="141"/>
                  </a:cubicBezTo>
                  <a:cubicBezTo>
                    <a:pt x="206" y="146"/>
                    <a:pt x="209" y="158"/>
                    <a:pt x="204" y="167"/>
                  </a:cubicBezTo>
                  <a:cubicBezTo>
                    <a:pt x="198" y="176"/>
                    <a:pt x="187" y="179"/>
                    <a:pt x="178" y="174"/>
                  </a:cubicBezTo>
                  <a:cubicBezTo>
                    <a:pt x="104" y="131"/>
                    <a:pt x="104" y="131"/>
                    <a:pt x="104" y="131"/>
                  </a:cubicBezTo>
                  <a:cubicBezTo>
                    <a:pt x="31" y="174"/>
                    <a:pt x="31" y="174"/>
                    <a:pt x="31" y="174"/>
                  </a:cubicBezTo>
                  <a:cubicBezTo>
                    <a:pt x="22" y="179"/>
                    <a:pt x="11" y="176"/>
                    <a:pt x="5" y="167"/>
                  </a:cubicBezTo>
                  <a:cubicBezTo>
                    <a:pt x="0" y="158"/>
                    <a:pt x="3" y="146"/>
                    <a:pt x="12" y="141"/>
                  </a:cubicBezTo>
                  <a:cubicBezTo>
                    <a:pt x="85" y="98"/>
                    <a:pt x="85" y="98"/>
                    <a:pt x="85" y="98"/>
                  </a:cubicBezTo>
                  <a:cubicBezTo>
                    <a:pt x="85" y="19"/>
                    <a:pt x="85" y="19"/>
                    <a:pt x="85"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33"/>
            <p:cNvSpPr>
              <a:spLocks noEditPoints="1"/>
            </p:cNvSpPr>
            <p:nvPr/>
          </p:nvSpPr>
          <p:spPr bwMode="auto">
            <a:xfrm>
              <a:off x="6903901" y="2632337"/>
              <a:ext cx="268082" cy="349274"/>
            </a:xfrm>
            <a:custGeom>
              <a:avLst/>
              <a:gdLst>
                <a:gd name="T0" fmla="*/ 154 w 310"/>
                <a:gd name="T1" fmla="*/ 1 h 404"/>
                <a:gd name="T2" fmla="*/ 85 w 310"/>
                <a:gd name="T3" fmla="*/ 76 h 404"/>
                <a:gd name="T4" fmla="*/ 157 w 310"/>
                <a:gd name="T5" fmla="*/ 165 h 404"/>
                <a:gd name="T6" fmla="*/ 226 w 310"/>
                <a:gd name="T7" fmla="*/ 73 h 404"/>
                <a:gd name="T8" fmla="*/ 154 w 310"/>
                <a:gd name="T9" fmla="*/ 1 h 404"/>
                <a:gd name="T10" fmla="*/ 155 w 310"/>
                <a:gd name="T11" fmla="*/ 261 h 404"/>
                <a:gd name="T12" fmla="*/ 202 w 310"/>
                <a:gd name="T13" fmla="*/ 195 h 404"/>
                <a:gd name="T14" fmla="*/ 214 w 310"/>
                <a:gd name="T15" fmla="*/ 190 h 404"/>
                <a:gd name="T16" fmla="*/ 264 w 310"/>
                <a:gd name="T17" fmla="*/ 199 h 404"/>
                <a:gd name="T18" fmla="*/ 294 w 310"/>
                <a:gd name="T19" fmla="*/ 225 h 404"/>
                <a:gd name="T20" fmla="*/ 305 w 310"/>
                <a:gd name="T21" fmla="*/ 385 h 404"/>
                <a:gd name="T22" fmla="*/ 283 w 310"/>
                <a:gd name="T23" fmla="*/ 404 h 404"/>
                <a:gd name="T24" fmla="*/ 28 w 310"/>
                <a:gd name="T25" fmla="*/ 404 h 404"/>
                <a:gd name="T26" fmla="*/ 6 w 310"/>
                <a:gd name="T27" fmla="*/ 385 h 404"/>
                <a:gd name="T28" fmla="*/ 17 w 310"/>
                <a:gd name="T29" fmla="*/ 225 h 404"/>
                <a:gd name="T30" fmla="*/ 47 w 310"/>
                <a:gd name="T31" fmla="*/ 199 h 404"/>
                <a:gd name="T32" fmla="*/ 97 w 310"/>
                <a:gd name="T33" fmla="*/ 190 h 404"/>
                <a:gd name="T34" fmla="*/ 109 w 310"/>
                <a:gd name="T35" fmla="*/ 195 h 404"/>
                <a:gd name="T36" fmla="*/ 155 w 310"/>
                <a:gd name="T37" fmla="*/ 261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0" h="404">
                  <a:moveTo>
                    <a:pt x="154" y="1"/>
                  </a:moveTo>
                  <a:cubicBezTo>
                    <a:pt x="115" y="1"/>
                    <a:pt x="84" y="35"/>
                    <a:pt x="85" y="76"/>
                  </a:cubicBezTo>
                  <a:cubicBezTo>
                    <a:pt x="86" y="117"/>
                    <a:pt x="118" y="166"/>
                    <a:pt x="157" y="165"/>
                  </a:cubicBezTo>
                  <a:cubicBezTo>
                    <a:pt x="196" y="164"/>
                    <a:pt x="227" y="114"/>
                    <a:pt x="226" y="73"/>
                  </a:cubicBezTo>
                  <a:cubicBezTo>
                    <a:pt x="225" y="32"/>
                    <a:pt x="193" y="0"/>
                    <a:pt x="154" y="1"/>
                  </a:cubicBezTo>
                  <a:close/>
                  <a:moveTo>
                    <a:pt x="155" y="261"/>
                  </a:moveTo>
                  <a:cubicBezTo>
                    <a:pt x="202" y="195"/>
                    <a:pt x="202" y="195"/>
                    <a:pt x="202" y="195"/>
                  </a:cubicBezTo>
                  <a:cubicBezTo>
                    <a:pt x="205" y="191"/>
                    <a:pt x="209" y="189"/>
                    <a:pt x="214" y="190"/>
                  </a:cubicBezTo>
                  <a:cubicBezTo>
                    <a:pt x="264" y="199"/>
                    <a:pt x="264" y="199"/>
                    <a:pt x="264" y="199"/>
                  </a:cubicBezTo>
                  <a:cubicBezTo>
                    <a:pt x="282" y="202"/>
                    <a:pt x="292" y="216"/>
                    <a:pt x="294" y="225"/>
                  </a:cubicBezTo>
                  <a:cubicBezTo>
                    <a:pt x="305" y="309"/>
                    <a:pt x="310" y="336"/>
                    <a:pt x="305" y="385"/>
                  </a:cubicBezTo>
                  <a:cubicBezTo>
                    <a:pt x="304" y="396"/>
                    <a:pt x="295" y="404"/>
                    <a:pt x="283" y="404"/>
                  </a:cubicBezTo>
                  <a:cubicBezTo>
                    <a:pt x="28" y="404"/>
                    <a:pt x="28" y="404"/>
                    <a:pt x="28" y="404"/>
                  </a:cubicBezTo>
                  <a:cubicBezTo>
                    <a:pt x="16" y="404"/>
                    <a:pt x="7" y="396"/>
                    <a:pt x="6" y="385"/>
                  </a:cubicBezTo>
                  <a:cubicBezTo>
                    <a:pt x="0" y="336"/>
                    <a:pt x="6" y="309"/>
                    <a:pt x="17" y="225"/>
                  </a:cubicBezTo>
                  <a:cubicBezTo>
                    <a:pt x="19" y="216"/>
                    <a:pt x="29" y="202"/>
                    <a:pt x="47" y="199"/>
                  </a:cubicBezTo>
                  <a:cubicBezTo>
                    <a:pt x="97" y="190"/>
                    <a:pt x="97" y="190"/>
                    <a:pt x="97" y="190"/>
                  </a:cubicBezTo>
                  <a:cubicBezTo>
                    <a:pt x="101" y="189"/>
                    <a:pt x="106" y="191"/>
                    <a:pt x="109" y="195"/>
                  </a:cubicBezTo>
                  <a:cubicBezTo>
                    <a:pt x="155" y="261"/>
                    <a:pt x="155" y="261"/>
                    <a:pt x="155" y="2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7" name="组合 56"/>
          <p:cNvGrpSpPr/>
          <p:nvPr/>
        </p:nvGrpSpPr>
        <p:grpSpPr>
          <a:xfrm>
            <a:off x="1166954" y="4459588"/>
            <a:ext cx="2691085" cy="877258"/>
            <a:chOff x="992752" y="4799442"/>
            <a:chExt cx="2691085" cy="877258"/>
          </a:xfrm>
        </p:grpSpPr>
        <p:sp>
          <p:nvSpPr>
            <p:cNvPr id="58" name="文本框 57"/>
            <p:cNvSpPr txBox="1"/>
            <p:nvPr/>
          </p:nvSpPr>
          <p:spPr bwMode="auto">
            <a:xfrm>
              <a:off x="992752" y="5104236"/>
              <a:ext cx="2691085" cy="572464"/>
            </a:xfrm>
            <a:prstGeom prst="rect">
              <a:avLst/>
            </a:prstGeom>
            <a:noFill/>
          </p:spPr>
          <p:txBody>
            <a:bodyPr wrap="square">
              <a:spAutoFit/>
            </a:bodyPr>
            <a:lstStyle/>
            <a:p>
              <a:pPr algn="ctr">
                <a:lnSpc>
                  <a:spcPct val="130000"/>
                </a:lnSpc>
                <a:defRPr/>
              </a:pPr>
              <a:r>
                <a:rPr lang="zh-CN" altLang="en-US" sz="1200" spc="100" dirty="0" smtClean="0">
                  <a:solidFill>
                    <a:schemeClr val="bg1">
                      <a:lumMod val="50000"/>
                    </a:schemeClr>
                  </a:solidFill>
                  <a:latin typeface="方正正纤黑简体" panose="02000000000000000000" pitchFamily="2" charset="-122"/>
                  <a:ea typeface="方正正纤黑简体" panose="02000000000000000000" pitchFamily="2" charset="-122"/>
                </a:rPr>
                <a:t>包图网有</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中国最大的原创</a:t>
              </a:r>
              <a:r>
                <a:rPr lang="en-US" altLang="zh-CN" sz="1200" spc="1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素材站有中国最强的</a:t>
              </a:r>
              <a:r>
                <a:rPr lang="en-US" altLang="zh-CN" sz="1200" spc="1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制作团队</a:t>
              </a:r>
            </a:p>
          </p:txBody>
        </p:sp>
        <p:sp>
          <p:nvSpPr>
            <p:cNvPr id="59" name="文本框 58"/>
            <p:cNvSpPr txBox="1"/>
            <p:nvPr/>
          </p:nvSpPr>
          <p:spPr bwMode="auto">
            <a:xfrm>
              <a:off x="1081988" y="4799442"/>
              <a:ext cx="2512612" cy="400110"/>
            </a:xfrm>
            <a:prstGeom prst="rect">
              <a:avLst/>
            </a:prstGeom>
            <a:noFill/>
          </p:spPr>
          <p:txBody>
            <a:bodyPr wrap="square">
              <a:spAutoFit/>
            </a:bodyPr>
            <a:lstStyle/>
            <a:p>
              <a:pPr algn="ctr">
                <a:defRPr/>
              </a:pPr>
              <a:r>
                <a:rPr lang="zh-CN" altLang="en-US" sz="2000" spc="100" dirty="0">
                  <a:solidFill>
                    <a:schemeClr val="accent1"/>
                  </a:solidFill>
                  <a:latin typeface="方正正黑简体" panose="02000000000000000000" pitchFamily="2" charset="-122"/>
                  <a:ea typeface="方正正黑简体" panose="02000000000000000000" pitchFamily="2" charset="-122"/>
                </a:rPr>
                <a:t>在此添加标题</a:t>
              </a:r>
            </a:p>
          </p:txBody>
        </p:sp>
      </p:grpSp>
      <p:grpSp>
        <p:nvGrpSpPr>
          <p:cNvPr id="60" name="组合 59"/>
          <p:cNvGrpSpPr/>
          <p:nvPr/>
        </p:nvGrpSpPr>
        <p:grpSpPr>
          <a:xfrm>
            <a:off x="4757348" y="4459588"/>
            <a:ext cx="2691085" cy="877258"/>
            <a:chOff x="992752" y="4799442"/>
            <a:chExt cx="2691085" cy="877258"/>
          </a:xfrm>
        </p:grpSpPr>
        <p:sp>
          <p:nvSpPr>
            <p:cNvPr id="61" name="文本框 60"/>
            <p:cNvSpPr txBox="1"/>
            <p:nvPr/>
          </p:nvSpPr>
          <p:spPr bwMode="auto">
            <a:xfrm>
              <a:off x="992752" y="5104236"/>
              <a:ext cx="2691085" cy="572464"/>
            </a:xfrm>
            <a:prstGeom prst="rect">
              <a:avLst/>
            </a:prstGeom>
            <a:noFill/>
          </p:spPr>
          <p:txBody>
            <a:bodyPr wrap="square">
              <a:spAutoFit/>
            </a:bodyPr>
            <a:lstStyle/>
            <a:p>
              <a:pPr algn="ctr">
                <a:lnSpc>
                  <a:spcPct val="130000"/>
                </a:lnSpc>
                <a:defRPr/>
              </a:pPr>
              <a:r>
                <a:rPr lang="zh-CN" altLang="en-US" sz="1200" spc="100" dirty="0" smtClean="0">
                  <a:solidFill>
                    <a:schemeClr val="bg1">
                      <a:lumMod val="50000"/>
                    </a:schemeClr>
                  </a:solidFill>
                  <a:latin typeface="方正正纤黑简体" panose="02000000000000000000" pitchFamily="2" charset="-122"/>
                  <a:ea typeface="方正正纤黑简体" panose="02000000000000000000" pitchFamily="2" charset="-122"/>
                </a:rPr>
                <a:t>包图网有</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中国最大的原创</a:t>
              </a:r>
              <a:r>
                <a:rPr lang="en-US" altLang="zh-CN" sz="1200" spc="1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素材站有中国最强的</a:t>
              </a:r>
              <a:r>
                <a:rPr lang="en-US" altLang="zh-CN" sz="1200" spc="1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制作团队</a:t>
              </a:r>
            </a:p>
          </p:txBody>
        </p:sp>
        <p:sp>
          <p:nvSpPr>
            <p:cNvPr id="62" name="文本框 61"/>
            <p:cNvSpPr txBox="1"/>
            <p:nvPr/>
          </p:nvSpPr>
          <p:spPr bwMode="auto">
            <a:xfrm>
              <a:off x="1081988" y="4799442"/>
              <a:ext cx="2512612" cy="400110"/>
            </a:xfrm>
            <a:prstGeom prst="rect">
              <a:avLst/>
            </a:prstGeom>
            <a:noFill/>
          </p:spPr>
          <p:txBody>
            <a:bodyPr wrap="square">
              <a:spAutoFit/>
            </a:bodyPr>
            <a:lstStyle/>
            <a:p>
              <a:pPr algn="ctr">
                <a:defRPr/>
              </a:pPr>
              <a:r>
                <a:rPr lang="zh-CN" altLang="en-US" sz="2000" spc="100" dirty="0">
                  <a:solidFill>
                    <a:schemeClr val="accent2"/>
                  </a:solidFill>
                  <a:latin typeface="方正正黑简体" panose="02000000000000000000" pitchFamily="2" charset="-122"/>
                  <a:ea typeface="方正正黑简体" panose="02000000000000000000" pitchFamily="2" charset="-122"/>
                </a:rPr>
                <a:t>在此添加标题</a:t>
              </a:r>
            </a:p>
          </p:txBody>
        </p:sp>
      </p:grpSp>
      <p:grpSp>
        <p:nvGrpSpPr>
          <p:cNvPr id="63" name="组合 62"/>
          <p:cNvGrpSpPr/>
          <p:nvPr/>
        </p:nvGrpSpPr>
        <p:grpSpPr>
          <a:xfrm>
            <a:off x="8320268" y="4459588"/>
            <a:ext cx="2691085" cy="877258"/>
            <a:chOff x="992752" y="4799442"/>
            <a:chExt cx="2691085" cy="877258"/>
          </a:xfrm>
        </p:grpSpPr>
        <p:sp>
          <p:nvSpPr>
            <p:cNvPr id="64" name="文本框 63"/>
            <p:cNvSpPr txBox="1"/>
            <p:nvPr/>
          </p:nvSpPr>
          <p:spPr bwMode="auto">
            <a:xfrm>
              <a:off x="992752" y="5104236"/>
              <a:ext cx="2691085" cy="572464"/>
            </a:xfrm>
            <a:prstGeom prst="rect">
              <a:avLst/>
            </a:prstGeom>
            <a:noFill/>
          </p:spPr>
          <p:txBody>
            <a:bodyPr wrap="square">
              <a:spAutoFit/>
            </a:bodyPr>
            <a:lstStyle/>
            <a:p>
              <a:pPr algn="ctr">
                <a:lnSpc>
                  <a:spcPct val="130000"/>
                </a:lnSpc>
                <a:defRPr/>
              </a:pPr>
              <a:r>
                <a:rPr lang="zh-CN" altLang="en-US" sz="1200" spc="100" dirty="0" smtClean="0">
                  <a:solidFill>
                    <a:schemeClr val="bg1">
                      <a:lumMod val="50000"/>
                    </a:schemeClr>
                  </a:solidFill>
                  <a:latin typeface="方正正纤黑简体" panose="02000000000000000000" pitchFamily="2" charset="-122"/>
                  <a:ea typeface="方正正纤黑简体" panose="02000000000000000000" pitchFamily="2" charset="-122"/>
                </a:rPr>
                <a:t>包图网有</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中国最大的原创</a:t>
              </a:r>
              <a:r>
                <a:rPr lang="en-US" altLang="zh-CN" sz="1200" spc="1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素材站有中国最强的</a:t>
              </a:r>
              <a:r>
                <a:rPr lang="en-US" altLang="zh-CN" sz="1200" spc="100" dirty="0">
                  <a:solidFill>
                    <a:schemeClr val="bg1">
                      <a:lumMod val="50000"/>
                    </a:schemeClr>
                  </a:solidFill>
                  <a:latin typeface="方正正纤黑简体" panose="02000000000000000000" pitchFamily="2" charset="-122"/>
                  <a:ea typeface="方正正纤黑简体" panose="02000000000000000000" pitchFamily="2" charset="-122"/>
                </a:rPr>
                <a:t>PPT</a:t>
              </a:r>
              <a:r>
                <a:rPr lang="zh-CN" altLang="en-US" sz="1200" spc="100" dirty="0">
                  <a:solidFill>
                    <a:schemeClr val="bg1">
                      <a:lumMod val="50000"/>
                    </a:schemeClr>
                  </a:solidFill>
                  <a:latin typeface="方正正纤黑简体" panose="02000000000000000000" pitchFamily="2" charset="-122"/>
                  <a:ea typeface="方正正纤黑简体" panose="02000000000000000000" pitchFamily="2" charset="-122"/>
                </a:rPr>
                <a:t>制作团队</a:t>
              </a:r>
            </a:p>
          </p:txBody>
        </p:sp>
        <p:sp>
          <p:nvSpPr>
            <p:cNvPr id="65" name="文本框 64"/>
            <p:cNvSpPr txBox="1"/>
            <p:nvPr/>
          </p:nvSpPr>
          <p:spPr bwMode="auto">
            <a:xfrm>
              <a:off x="1081988" y="4799442"/>
              <a:ext cx="2512612" cy="400110"/>
            </a:xfrm>
            <a:prstGeom prst="rect">
              <a:avLst/>
            </a:prstGeom>
            <a:noFill/>
          </p:spPr>
          <p:txBody>
            <a:bodyPr wrap="square">
              <a:spAutoFit/>
            </a:bodyPr>
            <a:lstStyle/>
            <a:p>
              <a:pPr algn="ctr">
                <a:defRPr/>
              </a:pPr>
              <a:r>
                <a:rPr lang="zh-CN" altLang="en-US" sz="2000" spc="100" dirty="0">
                  <a:solidFill>
                    <a:schemeClr val="accent3"/>
                  </a:solidFill>
                  <a:latin typeface="方正正黑简体" panose="02000000000000000000" pitchFamily="2" charset="-122"/>
                  <a:ea typeface="方正正黑简体" panose="02000000000000000000" pitchFamily="2" charset="-122"/>
                </a:rPr>
                <a:t>在此添加标题</a:t>
              </a:r>
            </a:p>
          </p:txBody>
        </p:sp>
      </p:grpSp>
    </p:spTree>
    <p:extLst>
      <p:ext uri="{BB962C8B-B14F-4D97-AF65-F5344CB8AC3E}">
        <p14:creationId xmlns:p14="http://schemas.microsoft.com/office/powerpoint/2010/main" val="3786122380"/>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2" presetClass="entr" presetSubtype="4" accel="62000" fill="hold" nodeType="afterEffect" p14:presetBounceEnd="46000">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14:bounceEnd="46000">
                                          <p:cBhvr additive="base">
                                            <p:cTn id="11" dur="500" fill="hold"/>
                                            <p:tgtEl>
                                              <p:spTgt spid="23"/>
                                            </p:tgtEl>
                                            <p:attrNameLst>
                                              <p:attrName>ppt_x</p:attrName>
                                            </p:attrNameLst>
                                          </p:cBhvr>
                                          <p:tavLst>
                                            <p:tav tm="0">
                                              <p:val>
                                                <p:strVal val="#ppt_x"/>
                                              </p:val>
                                            </p:tav>
                                            <p:tav tm="100000">
                                              <p:val>
                                                <p:strVal val="#ppt_x"/>
                                              </p:val>
                                            </p:tav>
                                          </p:tavLst>
                                        </p:anim>
                                        <p:anim calcmode="lin" valueType="num" p14:bounceEnd="46000">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p:cTn id="16" dur="500" fill="hold"/>
                                            <p:tgtEl>
                                              <p:spTgt spid="41"/>
                                            </p:tgtEl>
                                            <p:attrNameLst>
                                              <p:attrName>ppt_w</p:attrName>
                                            </p:attrNameLst>
                                          </p:cBhvr>
                                          <p:tavLst>
                                            <p:tav tm="0">
                                              <p:val>
                                                <p:fltVal val="0"/>
                                              </p:val>
                                            </p:tav>
                                            <p:tav tm="100000">
                                              <p:val>
                                                <p:strVal val="#ppt_w"/>
                                              </p:val>
                                            </p:tav>
                                          </p:tavLst>
                                        </p:anim>
                                        <p:anim calcmode="lin" valueType="num">
                                          <p:cBhvr>
                                            <p:cTn id="17" dur="500" fill="hold"/>
                                            <p:tgtEl>
                                              <p:spTgt spid="41"/>
                                            </p:tgtEl>
                                            <p:attrNameLst>
                                              <p:attrName>ppt_h</p:attrName>
                                            </p:attrNameLst>
                                          </p:cBhvr>
                                          <p:tavLst>
                                            <p:tav tm="0">
                                              <p:val>
                                                <p:fltVal val="0"/>
                                              </p:val>
                                            </p:tav>
                                            <p:tav tm="100000">
                                              <p:val>
                                                <p:strVal val="#ppt_h"/>
                                              </p:val>
                                            </p:tav>
                                          </p:tavLst>
                                        </p:anim>
                                        <p:animEffect transition="in" filter="fade">
                                          <p:cBhvr>
                                            <p:cTn id="18" dur="500"/>
                                            <p:tgtEl>
                                              <p:spTgt spid="41"/>
                                            </p:tgtEl>
                                          </p:cBhvr>
                                        </p:animEffect>
                                      </p:childTnLst>
                                    </p:cTn>
                                  </p:par>
                                  <p:par>
                                    <p:cTn id="19" presetID="16" presetClass="entr" presetSubtype="37"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barn(outVertical)">
                                          <p:cBhvr>
                                            <p:cTn id="21" dur="500"/>
                                            <p:tgtEl>
                                              <p:spTgt spid="5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2500"/>
                                </p:stCondLst>
                                <p:childTnLst>
                                  <p:par>
                                    <p:cTn id="27" presetID="2" presetClass="entr" presetSubtype="4" accel="62000" fill="hold" nodeType="afterEffect" p14:presetBounceEnd="46000">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14:bounceEnd="46000">
                                          <p:cBhvr additive="base">
                                            <p:cTn id="29" dur="500" fill="hold"/>
                                            <p:tgtEl>
                                              <p:spTgt spid="20"/>
                                            </p:tgtEl>
                                            <p:attrNameLst>
                                              <p:attrName>ppt_x</p:attrName>
                                            </p:attrNameLst>
                                          </p:cBhvr>
                                          <p:tavLst>
                                            <p:tav tm="0">
                                              <p:val>
                                                <p:strVal val="#ppt_x"/>
                                              </p:val>
                                            </p:tav>
                                            <p:tav tm="100000">
                                              <p:val>
                                                <p:strVal val="#ppt_x"/>
                                              </p:val>
                                            </p:tav>
                                          </p:tavLst>
                                        </p:anim>
                                        <p:anim calcmode="lin" valueType="num" p14:bounceEnd="46000">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p:cTn id="34" dur="500" fill="hold"/>
                                            <p:tgtEl>
                                              <p:spTgt spid="49"/>
                                            </p:tgtEl>
                                            <p:attrNameLst>
                                              <p:attrName>ppt_w</p:attrName>
                                            </p:attrNameLst>
                                          </p:cBhvr>
                                          <p:tavLst>
                                            <p:tav tm="0">
                                              <p:val>
                                                <p:fltVal val="0"/>
                                              </p:val>
                                            </p:tav>
                                            <p:tav tm="100000">
                                              <p:val>
                                                <p:strVal val="#ppt_w"/>
                                              </p:val>
                                            </p:tav>
                                          </p:tavLst>
                                        </p:anim>
                                        <p:anim calcmode="lin" valueType="num">
                                          <p:cBhvr>
                                            <p:cTn id="35" dur="500" fill="hold"/>
                                            <p:tgtEl>
                                              <p:spTgt spid="49"/>
                                            </p:tgtEl>
                                            <p:attrNameLst>
                                              <p:attrName>ppt_h</p:attrName>
                                            </p:attrNameLst>
                                          </p:cBhvr>
                                          <p:tavLst>
                                            <p:tav tm="0">
                                              <p:val>
                                                <p:fltVal val="0"/>
                                              </p:val>
                                            </p:tav>
                                            <p:tav tm="100000">
                                              <p:val>
                                                <p:strVal val="#ppt_h"/>
                                              </p:val>
                                            </p:tav>
                                          </p:tavLst>
                                        </p:anim>
                                        <p:animEffect transition="in" filter="fade">
                                          <p:cBhvr>
                                            <p:cTn id="36" dur="500"/>
                                            <p:tgtEl>
                                              <p:spTgt spid="49"/>
                                            </p:tgtEl>
                                          </p:cBhvr>
                                        </p:animEffect>
                                      </p:childTnLst>
                                    </p:cTn>
                                  </p:par>
                                  <p:par>
                                    <p:cTn id="37" presetID="16" presetClass="entr" presetSubtype="37" fill="hold" nodeType="with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barn(outVertical)">
                                          <p:cBhvr>
                                            <p:cTn id="39" dur="500"/>
                                            <p:tgtEl>
                                              <p:spTgt spid="60"/>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 presetClass="entr" presetSubtype="4" accel="62000" fill="hold" nodeType="afterEffect" p14:presetBounceEnd="46000">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14:bounceEnd="46000">
                                          <p:cBhvr additive="base">
                                            <p:cTn id="47" dur="500" fill="hold"/>
                                            <p:tgtEl>
                                              <p:spTgt spid="26"/>
                                            </p:tgtEl>
                                            <p:attrNameLst>
                                              <p:attrName>ppt_x</p:attrName>
                                            </p:attrNameLst>
                                          </p:cBhvr>
                                          <p:tavLst>
                                            <p:tav tm="0">
                                              <p:val>
                                                <p:strVal val="#ppt_x"/>
                                              </p:val>
                                            </p:tav>
                                            <p:tav tm="100000">
                                              <p:val>
                                                <p:strVal val="#ppt_x"/>
                                              </p:val>
                                            </p:tav>
                                          </p:tavLst>
                                        </p:anim>
                                        <p:anim calcmode="lin" valueType="num" p14:bounceEnd="46000">
                                          <p:cBhvr additive="base">
                                            <p:cTn id="48" dur="50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transition="in" filter="fade">
                                          <p:cBhvr>
                                            <p:cTn id="54" dur="500"/>
                                            <p:tgtEl>
                                              <p:spTgt spid="52"/>
                                            </p:tgtEl>
                                          </p:cBhvr>
                                        </p:animEffect>
                                      </p:childTnLst>
                                    </p:cTn>
                                  </p:par>
                                  <p:par>
                                    <p:cTn id="55" presetID="16" presetClass="entr" presetSubtype="37" fill="hold" nodeType="with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barn(outVertical)">
                                          <p:cBhvr>
                                            <p:cTn id="5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childTnLst>
                              </p:cTn>
                            </p:par>
                            <p:par>
                              <p:cTn id="8" fill="hold">
                                <p:stCondLst>
                                  <p:cond delay="1000"/>
                                </p:stCondLst>
                                <p:childTnLst>
                                  <p:par>
                                    <p:cTn id="9" presetID="2" presetClass="entr" presetSubtype="4" accel="6200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53" presetClass="entr" presetSubtype="16" fill="hold" nodeType="afterEffect">
                                      <p:stCondLst>
                                        <p:cond delay="0"/>
                                      </p:stCondLst>
                                      <p:childTnLst>
                                        <p:set>
                                          <p:cBhvr>
                                            <p:cTn id="15" dur="1" fill="hold">
                                              <p:stCondLst>
                                                <p:cond delay="0"/>
                                              </p:stCondLst>
                                            </p:cTn>
                                            <p:tgtEl>
                                              <p:spTgt spid="41"/>
                                            </p:tgtEl>
                                            <p:attrNameLst>
                                              <p:attrName>style.visibility</p:attrName>
                                            </p:attrNameLst>
                                          </p:cBhvr>
                                          <p:to>
                                            <p:strVal val="visible"/>
                                          </p:to>
                                        </p:set>
                                        <p:anim calcmode="lin" valueType="num">
                                          <p:cBhvr>
                                            <p:cTn id="16" dur="500" fill="hold"/>
                                            <p:tgtEl>
                                              <p:spTgt spid="41"/>
                                            </p:tgtEl>
                                            <p:attrNameLst>
                                              <p:attrName>ppt_w</p:attrName>
                                            </p:attrNameLst>
                                          </p:cBhvr>
                                          <p:tavLst>
                                            <p:tav tm="0">
                                              <p:val>
                                                <p:fltVal val="0"/>
                                              </p:val>
                                            </p:tav>
                                            <p:tav tm="100000">
                                              <p:val>
                                                <p:strVal val="#ppt_w"/>
                                              </p:val>
                                            </p:tav>
                                          </p:tavLst>
                                        </p:anim>
                                        <p:anim calcmode="lin" valueType="num">
                                          <p:cBhvr>
                                            <p:cTn id="17" dur="500" fill="hold"/>
                                            <p:tgtEl>
                                              <p:spTgt spid="41"/>
                                            </p:tgtEl>
                                            <p:attrNameLst>
                                              <p:attrName>ppt_h</p:attrName>
                                            </p:attrNameLst>
                                          </p:cBhvr>
                                          <p:tavLst>
                                            <p:tav tm="0">
                                              <p:val>
                                                <p:fltVal val="0"/>
                                              </p:val>
                                            </p:tav>
                                            <p:tav tm="100000">
                                              <p:val>
                                                <p:strVal val="#ppt_h"/>
                                              </p:val>
                                            </p:tav>
                                          </p:tavLst>
                                        </p:anim>
                                        <p:animEffect transition="in" filter="fade">
                                          <p:cBhvr>
                                            <p:cTn id="18" dur="500"/>
                                            <p:tgtEl>
                                              <p:spTgt spid="41"/>
                                            </p:tgtEl>
                                          </p:cBhvr>
                                        </p:animEffect>
                                      </p:childTnLst>
                                    </p:cTn>
                                  </p:par>
                                  <p:par>
                                    <p:cTn id="19" presetID="16" presetClass="entr" presetSubtype="37" fill="hold" nodeType="withEffect">
                                      <p:stCondLst>
                                        <p:cond delay="0"/>
                                      </p:stCondLst>
                                      <p:childTnLst>
                                        <p:set>
                                          <p:cBhvr>
                                            <p:cTn id="20" dur="1" fill="hold">
                                              <p:stCondLst>
                                                <p:cond delay="0"/>
                                              </p:stCondLst>
                                            </p:cTn>
                                            <p:tgtEl>
                                              <p:spTgt spid="57"/>
                                            </p:tgtEl>
                                            <p:attrNameLst>
                                              <p:attrName>style.visibility</p:attrName>
                                            </p:attrNameLst>
                                          </p:cBhvr>
                                          <p:to>
                                            <p:strVal val="visible"/>
                                          </p:to>
                                        </p:set>
                                        <p:animEffect transition="in" filter="barn(outVertical)">
                                          <p:cBhvr>
                                            <p:cTn id="21" dur="500"/>
                                            <p:tgtEl>
                                              <p:spTgt spid="57"/>
                                            </p:tgtEl>
                                          </p:cBhvr>
                                        </p:animEffect>
                                      </p:childTnLst>
                                    </p:cTn>
                                  </p:par>
                                </p:childTnLst>
                              </p:cTn>
                            </p:par>
                            <p:par>
                              <p:cTn id="22" fill="hold">
                                <p:stCondLst>
                                  <p:cond delay="2000"/>
                                </p:stCondLst>
                                <p:childTnLst>
                                  <p:par>
                                    <p:cTn id="23" presetID="22" presetClass="entr" presetSubtype="8" fill="hold" nodeType="after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2500"/>
                                </p:stCondLst>
                                <p:childTnLst>
                                  <p:par>
                                    <p:cTn id="27" presetID="2" presetClass="entr" presetSubtype="4" accel="62000" fill="hold"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additive="base">
                                            <p:cTn id="29" dur="500" fill="hold"/>
                                            <p:tgtEl>
                                              <p:spTgt spid="20"/>
                                            </p:tgtEl>
                                            <p:attrNameLst>
                                              <p:attrName>ppt_x</p:attrName>
                                            </p:attrNameLst>
                                          </p:cBhvr>
                                          <p:tavLst>
                                            <p:tav tm="0">
                                              <p:val>
                                                <p:strVal val="#ppt_x"/>
                                              </p:val>
                                            </p:tav>
                                            <p:tav tm="100000">
                                              <p:val>
                                                <p:strVal val="#ppt_x"/>
                                              </p:val>
                                            </p:tav>
                                          </p:tavLst>
                                        </p:anim>
                                        <p:anim calcmode="lin" valueType="num">
                                          <p:cBhvr additive="base">
                                            <p:cTn id="30" dur="500" fill="hold"/>
                                            <p:tgtEl>
                                              <p:spTgt spid="20"/>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53" presetClass="entr" presetSubtype="16" fill="hold" nodeType="afterEffect">
                                      <p:stCondLst>
                                        <p:cond delay="0"/>
                                      </p:stCondLst>
                                      <p:childTnLst>
                                        <p:set>
                                          <p:cBhvr>
                                            <p:cTn id="33" dur="1" fill="hold">
                                              <p:stCondLst>
                                                <p:cond delay="0"/>
                                              </p:stCondLst>
                                            </p:cTn>
                                            <p:tgtEl>
                                              <p:spTgt spid="49"/>
                                            </p:tgtEl>
                                            <p:attrNameLst>
                                              <p:attrName>style.visibility</p:attrName>
                                            </p:attrNameLst>
                                          </p:cBhvr>
                                          <p:to>
                                            <p:strVal val="visible"/>
                                          </p:to>
                                        </p:set>
                                        <p:anim calcmode="lin" valueType="num">
                                          <p:cBhvr>
                                            <p:cTn id="34" dur="500" fill="hold"/>
                                            <p:tgtEl>
                                              <p:spTgt spid="49"/>
                                            </p:tgtEl>
                                            <p:attrNameLst>
                                              <p:attrName>ppt_w</p:attrName>
                                            </p:attrNameLst>
                                          </p:cBhvr>
                                          <p:tavLst>
                                            <p:tav tm="0">
                                              <p:val>
                                                <p:fltVal val="0"/>
                                              </p:val>
                                            </p:tav>
                                            <p:tav tm="100000">
                                              <p:val>
                                                <p:strVal val="#ppt_w"/>
                                              </p:val>
                                            </p:tav>
                                          </p:tavLst>
                                        </p:anim>
                                        <p:anim calcmode="lin" valueType="num">
                                          <p:cBhvr>
                                            <p:cTn id="35" dur="500" fill="hold"/>
                                            <p:tgtEl>
                                              <p:spTgt spid="49"/>
                                            </p:tgtEl>
                                            <p:attrNameLst>
                                              <p:attrName>ppt_h</p:attrName>
                                            </p:attrNameLst>
                                          </p:cBhvr>
                                          <p:tavLst>
                                            <p:tav tm="0">
                                              <p:val>
                                                <p:fltVal val="0"/>
                                              </p:val>
                                            </p:tav>
                                            <p:tav tm="100000">
                                              <p:val>
                                                <p:strVal val="#ppt_h"/>
                                              </p:val>
                                            </p:tav>
                                          </p:tavLst>
                                        </p:anim>
                                        <p:animEffect transition="in" filter="fade">
                                          <p:cBhvr>
                                            <p:cTn id="36" dur="500"/>
                                            <p:tgtEl>
                                              <p:spTgt spid="49"/>
                                            </p:tgtEl>
                                          </p:cBhvr>
                                        </p:animEffect>
                                      </p:childTnLst>
                                    </p:cTn>
                                  </p:par>
                                  <p:par>
                                    <p:cTn id="37" presetID="16" presetClass="entr" presetSubtype="37" fill="hold" nodeType="with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barn(outVertical)">
                                          <p:cBhvr>
                                            <p:cTn id="39" dur="500"/>
                                            <p:tgtEl>
                                              <p:spTgt spid="60"/>
                                            </p:tgtEl>
                                          </p:cBhvr>
                                        </p:animEffect>
                                      </p:childTnLst>
                                    </p:cTn>
                                  </p:par>
                                </p:childTnLst>
                              </p:cTn>
                            </p:par>
                            <p:par>
                              <p:cTn id="40" fill="hold">
                                <p:stCondLst>
                                  <p:cond delay="3500"/>
                                </p:stCondLst>
                                <p:childTnLst>
                                  <p:par>
                                    <p:cTn id="41" presetID="22" presetClass="entr" presetSubtype="8" fill="hold"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000"/>
                                </p:stCondLst>
                                <p:childTnLst>
                                  <p:par>
                                    <p:cTn id="45" presetID="2" presetClass="entr" presetSubtype="4" accel="62000" fill="hold" nodeType="afterEffect">
                                      <p:stCondLst>
                                        <p:cond delay="0"/>
                                      </p:stCondLst>
                                      <p:childTnLst>
                                        <p:set>
                                          <p:cBhvr>
                                            <p:cTn id="46" dur="1" fill="hold">
                                              <p:stCondLst>
                                                <p:cond delay="0"/>
                                              </p:stCondLst>
                                            </p:cTn>
                                            <p:tgtEl>
                                              <p:spTgt spid="26"/>
                                            </p:tgtEl>
                                            <p:attrNameLst>
                                              <p:attrName>style.visibility</p:attrName>
                                            </p:attrNameLst>
                                          </p:cBhvr>
                                          <p:to>
                                            <p:strVal val="visible"/>
                                          </p:to>
                                        </p:set>
                                        <p:anim calcmode="lin" valueType="num">
                                          <p:cBhvr additive="base">
                                            <p:cTn id="47" dur="500" fill="hold"/>
                                            <p:tgtEl>
                                              <p:spTgt spid="26"/>
                                            </p:tgtEl>
                                            <p:attrNameLst>
                                              <p:attrName>ppt_x</p:attrName>
                                            </p:attrNameLst>
                                          </p:cBhvr>
                                          <p:tavLst>
                                            <p:tav tm="0">
                                              <p:val>
                                                <p:strVal val="#ppt_x"/>
                                              </p:val>
                                            </p:tav>
                                            <p:tav tm="100000">
                                              <p:val>
                                                <p:strVal val="#ppt_x"/>
                                              </p:val>
                                            </p:tav>
                                          </p:tavLst>
                                        </p:anim>
                                        <p:anim calcmode="lin" valueType="num">
                                          <p:cBhvr additive="base">
                                            <p:cTn id="48" dur="500" fill="hold"/>
                                            <p:tgtEl>
                                              <p:spTgt spid="26"/>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53" presetClass="entr" presetSubtype="16" fill="hold" nodeType="after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transition="in" filter="fade">
                                          <p:cBhvr>
                                            <p:cTn id="54" dur="500"/>
                                            <p:tgtEl>
                                              <p:spTgt spid="52"/>
                                            </p:tgtEl>
                                          </p:cBhvr>
                                        </p:animEffect>
                                      </p:childTnLst>
                                    </p:cTn>
                                  </p:par>
                                  <p:par>
                                    <p:cTn id="55" presetID="16" presetClass="entr" presetSubtype="37" fill="hold" nodeType="with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barn(outVertical)">
                                          <p:cBhvr>
                                            <p:cTn id="5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zh-CN" altLang="en-US"/>
              <a:t>重点工作稳步推进</a:t>
            </a:r>
          </a:p>
        </p:txBody>
      </p:sp>
      <p:sp>
        <p:nvSpPr>
          <p:cNvPr id="7" name="文本占位符 6"/>
          <p:cNvSpPr>
            <a:spLocks noGrp="1"/>
          </p:cNvSpPr>
          <p:nvPr>
            <p:ph type="body" sz="quarter" idx="11"/>
          </p:nvPr>
        </p:nvSpPr>
        <p:spPr/>
        <p:txBody>
          <a:bodyPr/>
          <a:lstStyle/>
          <a:p>
            <a:r>
              <a:rPr lang="en-US" altLang="zh-CN">
                <a:latin typeface="+mn-lt"/>
                <a:cs typeface="+mn-ea"/>
                <a:sym typeface="+mn-lt"/>
              </a:rPr>
              <a:t>Please add your text content here or copy your text</a:t>
            </a:r>
          </a:p>
        </p:txBody>
      </p:sp>
      <p:sp>
        <p:nvSpPr>
          <p:cNvPr id="38" name="矩形 37"/>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48" name="图表 47"/>
          <p:cNvGraphicFramePr/>
          <p:nvPr>
            <p:extLst>
              <p:ext uri="{D42A27DB-BD31-4B8C-83A1-F6EECF244321}">
                <p14:modId xmlns:p14="http://schemas.microsoft.com/office/powerpoint/2010/main" val="4105816514"/>
              </p:ext>
            </p:extLst>
          </p:nvPr>
        </p:nvGraphicFramePr>
        <p:xfrm>
          <a:off x="1034142" y="2508585"/>
          <a:ext cx="10123715" cy="3438222"/>
        </p:xfrm>
        <a:graphic>
          <a:graphicData uri="http://schemas.openxmlformats.org/drawingml/2006/chart">
            <c:chart xmlns:c="http://schemas.openxmlformats.org/drawingml/2006/chart" xmlns:r="http://schemas.openxmlformats.org/officeDocument/2006/relationships" r:id="rId4"/>
          </a:graphicData>
        </a:graphic>
      </p:graphicFrame>
      <p:sp>
        <p:nvSpPr>
          <p:cNvPr id="49" name="矩形 48"/>
          <p:cNvSpPr/>
          <p:nvPr/>
        </p:nvSpPr>
        <p:spPr>
          <a:xfrm>
            <a:off x="1407999" y="1735738"/>
            <a:ext cx="9376003" cy="757130"/>
          </a:xfrm>
          <a:prstGeom prst="rect">
            <a:avLst/>
          </a:prstGeom>
        </p:spPr>
        <p:txBody>
          <a:bodyPr wrap="square">
            <a:spAutoFit/>
          </a:bodyPr>
          <a:lstStyle/>
          <a:p>
            <a:pPr algn="ctr">
              <a:lnSpc>
                <a:spcPct val="120000"/>
              </a:lnSpc>
            </a:pPr>
            <a:r>
              <a:rPr lang="en-US" altLang="zh-CN" sz="1200" dirty="0">
                <a:solidFill>
                  <a:schemeClr val="bg1">
                    <a:lumMod val="50000"/>
                  </a:schemeClr>
                </a:solidFill>
                <a:latin typeface="ITC Avant Garde Std Bk" panose="020B0502020202020204" pitchFamily="34" charset="0"/>
                <a:ea typeface="SimSun" panose="02010600030101010101" pitchFamily="2" charset="-122"/>
              </a:rPr>
              <a:t>A certain amount of care or pain or trouble is necessary for every man at all times. A ship without a ballast is unstable and will not go straight. A certain amount of care or pain or trouble is necessary for every man at all times. A ship without a ballast is unstable and will not go straight. </a:t>
            </a:r>
            <a:endParaRPr lang="zh-CN" altLang="en-US" sz="1200" dirty="0">
              <a:solidFill>
                <a:schemeClr val="bg1">
                  <a:lumMod val="50000"/>
                </a:schemeClr>
              </a:solidFill>
              <a:latin typeface="ITC Avant Garde Std Bk" panose="020B0502020202020204" pitchFamily="34" charset="0"/>
            </a:endParaRPr>
          </a:p>
        </p:txBody>
      </p:sp>
    </p:spTree>
    <p:extLst>
      <p:ext uri="{BB962C8B-B14F-4D97-AF65-F5344CB8AC3E}">
        <p14:creationId xmlns:p14="http://schemas.microsoft.com/office/powerpoint/2010/main" val="3749890525"/>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0"/>
                                        <p:tgtEl>
                                          <p:spTgt spid="38"/>
                                        </p:tgtEl>
                                      </p:cBhvr>
                                    </p:animEffect>
                                  </p:childTnLst>
                                </p:cTn>
                              </p:par>
                            </p:childTnLst>
                          </p:cTn>
                        </p:par>
                        <p:par>
                          <p:cTn id="8" fill="hold">
                            <p:stCondLst>
                              <p:cond delay="1000"/>
                            </p:stCondLst>
                            <p:childTnLst>
                              <p:par>
                                <p:cTn id="9" presetID="16" presetClass="entr" presetSubtype="37"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barn(outVertical)">
                                      <p:cBhvr>
                                        <p:cTn id="11" dur="500"/>
                                        <p:tgtEl>
                                          <p:spTgt spid="49"/>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48">
                                            <p:graphicEl>
                                              <a:chart seriesIdx="-3" categoryIdx="-3" bldStep="gridLegend"/>
                                            </p:graphicEl>
                                          </p:spTgt>
                                        </p:tgtEl>
                                        <p:attrNameLst>
                                          <p:attrName>style.visibility</p:attrName>
                                        </p:attrNameLst>
                                      </p:cBhvr>
                                      <p:to>
                                        <p:strVal val="visible"/>
                                      </p:to>
                                    </p:set>
                                    <p:animEffect transition="in" filter="wipe(left)">
                                      <p:cBhvr>
                                        <p:cTn id="15" dur="500"/>
                                        <p:tgtEl>
                                          <p:spTgt spid="48">
                                            <p:graphicEl>
                                              <a:chart seriesIdx="-3" categoryIdx="-3" bldStep="gridLegend"/>
                                            </p:graphicEl>
                                          </p:spTgt>
                                        </p:tgtEl>
                                      </p:cBhvr>
                                    </p:animEffect>
                                  </p:childTnLst>
                                </p:cTn>
                              </p:par>
                            </p:childTnLst>
                          </p:cTn>
                        </p:par>
                        <p:par>
                          <p:cTn id="16" fill="hold">
                            <p:stCondLst>
                              <p:cond delay="2000"/>
                            </p:stCondLst>
                            <p:childTnLst>
                              <p:par>
                                <p:cTn id="17" presetID="22" presetClass="entr" presetSubtype="8" fill="hold" grpId="0" nodeType="afterEffect">
                                  <p:stCondLst>
                                    <p:cond delay="0"/>
                                  </p:stCondLst>
                                  <p:childTnLst>
                                    <p:set>
                                      <p:cBhvr>
                                        <p:cTn id="18" dur="1" fill="hold">
                                          <p:stCondLst>
                                            <p:cond delay="0"/>
                                          </p:stCondLst>
                                        </p:cTn>
                                        <p:tgtEl>
                                          <p:spTgt spid="48">
                                            <p:graphicEl>
                                              <a:chart seriesIdx="0" categoryIdx="-4" bldStep="series"/>
                                            </p:graphicEl>
                                          </p:spTgt>
                                        </p:tgtEl>
                                        <p:attrNameLst>
                                          <p:attrName>style.visibility</p:attrName>
                                        </p:attrNameLst>
                                      </p:cBhvr>
                                      <p:to>
                                        <p:strVal val="visible"/>
                                      </p:to>
                                    </p:set>
                                    <p:animEffect transition="in" filter="wipe(left)">
                                      <p:cBhvr>
                                        <p:cTn id="19" dur="1200"/>
                                        <p:tgtEl>
                                          <p:spTgt spid="48">
                                            <p:graphicEl>
                                              <a:chart seriesIdx="0" categoryIdx="-4" bldStep="series"/>
                                            </p:graphicEl>
                                          </p:spTgt>
                                        </p:tgtEl>
                                      </p:cBhvr>
                                    </p:animEffect>
                                  </p:childTnLst>
                                </p:cTn>
                              </p:par>
                              <p:par>
                                <p:cTn id="20" presetID="22" presetClass="entr" presetSubtype="8" fill="hold" grpId="0" nodeType="withEffect">
                                  <p:stCondLst>
                                    <p:cond delay="200"/>
                                  </p:stCondLst>
                                  <p:childTnLst>
                                    <p:set>
                                      <p:cBhvr>
                                        <p:cTn id="21" dur="1" fill="hold">
                                          <p:stCondLst>
                                            <p:cond delay="0"/>
                                          </p:stCondLst>
                                        </p:cTn>
                                        <p:tgtEl>
                                          <p:spTgt spid="48">
                                            <p:graphicEl>
                                              <a:chart seriesIdx="1" categoryIdx="-4" bldStep="series"/>
                                            </p:graphicEl>
                                          </p:spTgt>
                                        </p:tgtEl>
                                        <p:attrNameLst>
                                          <p:attrName>style.visibility</p:attrName>
                                        </p:attrNameLst>
                                      </p:cBhvr>
                                      <p:to>
                                        <p:strVal val="visible"/>
                                      </p:to>
                                    </p:set>
                                    <p:animEffect transition="in" filter="wipe(left)">
                                      <p:cBhvr>
                                        <p:cTn id="22" dur="1100"/>
                                        <p:tgtEl>
                                          <p:spTgt spid="48">
                                            <p:graphicEl>
                                              <a:chart seriesIdx="1"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Graphic spid="48" grpId="0">
        <p:bldSub>
          <a:bldChart bld="series"/>
        </p:bldSub>
      </p:bldGraphic>
      <p:bldP spid="4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pPr algn="ctr"/>
            <a:r>
              <a:rPr lang="zh-CN" altLang="en-US"/>
              <a:t>重点区域项目规划</a:t>
            </a:r>
          </a:p>
        </p:txBody>
      </p:sp>
      <p:sp>
        <p:nvSpPr>
          <p:cNvPr id="2" name="文本占位符 1"/>
          <p:cNvSpPr>
            <a:spLocks noGrp="1"/>
          </p:cNvSpPr>
          <p:nvPr>
            <p:ph type="body" sz="quarter" idx="11"/>
          </p:nvPr>
        </p:nvSpPr>
        <p:spPr>
          <a:prstGeom prst="rect">
            <a:avLst/>
          </a:prstGeom>
        </p:spPr>
        <p:txBody>
          <a:bodyPr/>
          <a:lstStyle/>
          <a:p>
            <a:r>
              <a:rPr lang="en-US" altLang="zh-CN">
                <a:latin typeface="+mn-lt"/>
                <a:cs typeface="+mn-ea"/>
                <a:sym typeface="+mn-lt"/>
              </a:rPr>
              <a:t>Please add your text content here or copy your text</a:t>
            </a:r>
          </a:p>
        </p:txBody>
      </p:sp>
      <p:sp>
        <p:nvSpPr>
          <p:cNvPr id="54" name="矩形 53"/>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5" name="组合 54"/>
          <p:cNvGrpSpPr/>
          <p:nvPr/>
        </p:nvGrpSpPr>
        <p:grpSpPr>
          <a:xfrm>
            <a:off x="2045394" y="1756539"/>
            <a:ext cx="8272985" cy="4546678"/>
            <a:chOff x="2402680" y="2725738"/>
            <a:chExt cx="2657475" cy="1460501"/>
          </a:xfrm>
          <a:solidFill>
            <a:schemeClr val="accent3">
              <a:alpha val="32000"/>
            </a:schemeClr>
          </a:solidFill>
        </p:grpSpPr>
        <p:sp>
          <p:nvSpPr>
            <p:cNvPr id="56" name="Freeform 20"/>
            <p:cNvSpPr>
              <a:spLocks/>
            </p:cNvSpPr>
            <p:nvPr/>
          </p:nvSpPr>
          <p:spPr bwMode="auto">
            <a:xfrm>
              <a:off x="3110705" y="2746376"/>
              <a:ext cx="33338" cy="14288"/>
            </a:xfrm>
            <a:custGeom>
              <a:avLst/>
              <a:gdLst>
                <a:gd name="T0" fmla="*/ 5 w 5"/>
                <a:gd name="T1" fmla="*/ 0 h 2"/>
                <a:gd name="T2" fmla="*/ 0 w 5"/>
                <a:gd name="T3" fmla="*/ 1 h 2"/>
                <a:gd name="T4" fmla="*/ 3 w 5"/>
                <a:gd name="T5" fmla="*/ 2 h 2"/>
                <a:gd name="T6" fmla="*/ 5 w 5"/>
                <a:gd name="T7" fmla="*/ 0 h 2"/>
              </a:gdLst>
              <a:ahLst/>
              <a:cxnLst>
                <a:cxn ang="0">
                  <a:pos x="T0" y="T1"/>
                </a:cxn>
                <a:cxn ang="0">
                  <a:pos x="T2" y="T3"/>
                </a:cxn>
                <a:cxn ang="0">
                  <a:pos x="T4" y="T5"/>
                </a:cxn>
                <a:cxn ang="0">
                  <a:pos x="T6" y="T7"/>
                </a:cxn>
              </a:cxnLst>
              <a:rect l="0" t="0" r="r" b="b"/>
              <a:pathLst>
                <a:path w="5" h="2">
                  <a:moveTo>
                    <a:pt x="5" y="0"/>
                  </a:moveTo>
                  <a:cubicBezTo>
                    <a:pt x="3" y="1"/>
                    <a:pt x="1" y="0"/>
                    <a:pt x="0" y="1"/>
                  </a:cubicBezTo>
                  <a:cubicBezTo>
                    <a:pt x="0" y="2"/>
                    <a:pt x="2" y="2"/>
                    <a:pt x="3" y="2"/>
                  </a:cubicBezTo>
                  <a:cubicBezTo>
                    <a:pt x="4" y="2"/>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7" name="Freeform 21"/>
            <p:cNvSpPr>
              <a:spLocks/>
            </p:cNvSpPr>
            <p:nvPr/>
          </p:nvSpPr>
          <p:spPr bwMode="auto">
            <a:xfrm>
              <a:off x="4682330" y="2994026"/>
              <a:ext cx="14288" cy="28575"/>
            </a:xfrm>
            <a:custGeom>
              <a:avLst/>
              <a:gdLst>
                <a:gd name="T0" fmla="*/ 0 w 2"/>
                <a:gd name="T1" fmla="*/ 0 h 4"/>
                <a:gd name="T2" fmla="*/ 2 w 2"/>
                <a:gd name="T3" fmla="*/ 4 h 4"/>
                <a:gd name="T4" fmla="*/ 2 w 2"/>
                <a:gd name="T5" fmla="*/ 3 h 4"/>
                <a:gd name="T6" fmla="*/ 0 w 2"/>
                <a:gd name="T7" fmla="*/ 0 h 4"/>
              </a:gdLst>
              <a:ahLst/>
              <a:cxnLst>
                <a:cxn ang="0">
                  <a:pos x="T0" y="T1"/>
                </a:cxn>
                <a:cxn ang="0">
                  <a:pos x="T2" y="T3"/>
                </a:cxn>
                <a:cxn ang="0">
                  <a:pos x="T4" y="T5"/>
                </a:cxn>
                <a:cxn ang="0">
                  <a:pos x="T6" y="T7"/>
                </a:cxn>
              </a:cxnLst>
              <a:rect l="0" t="0" r="r" b="b"/>
              <a:pathLst>
                <a:path w="2" h="4">
                  <a:moveTo>
                    <a:pt x="0" y="0"/>
                  </a:moveTo>
                  <a:cubicBezTo>
                    <a:pt x="0" y="1"/>
                    <a:pt x="1" y="4"/>
                    <a:pt x="2" y="4"/>
                  </a:cubicBezTo>
                  <a:cubicBezTo>
                    <a:pt x="2" y="4"/>
                    <a:pt x="2" y="4"/>
                    <a:pt x="2" y="3"/>
                  </a:cubicBezTo>
                  <a:cubicBezTo>
                    <a:pt x="2" y="3"/>
                    <a:pt x="2" y="0"/>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8" name="Freeform 22"/>
            <p:cNvSpPr>
              <a:spLocks noEditPoints="1"/>
            </p:cNvSpPr>
            <p:nvPr/>
          </p:nvSpPr>
          <p:spPr bwMode="auto">
            <a:xfrm>
              <a:off x="3494880" y="2767013"/>
              <a:ext cx="1366838" cy="668338"/>
            </a:xfrm>
            <a:custGeom>
              <a:avLst/>
              <a:gdLst>
                <a:gd name="T0" fmla="*/ 80 w 199"/>
                <a:gd name="T1" fmla="*/ 43 h 97"/>
                <a:gd name="T2" fmla="*/ 64 w 199"/>
                <a:gd name="T3" fmla="*/ 36 h 97"/>
                <a:gd name="T4" fmla="*/ 76 w 199"/>
                <a:gd name="T5" fmla="*/ 47 h 97"/>
                <a:gd name="T6" fmla="*/ 69 w 199"/>
                <a:gd name="T7" fmla="*/ 50 h 97"/>
                <a:gd name="T8" fmla="*/ 128 w 199"/>
                <a:gd name="T9" fmla="*/ 33 h 97"/>
                <a:gd name="T10" fmla="*/ 88 w 199"/>
                <a:gd name="T11" fmla="*/ 4 h 97"/>
                <a:gd name="T12" fmla="*/ 90 w 199"/>
                <a:gd name="T13" fmla="*/ 11 h 97"/>
                <a:gd name="T14" fmla="*/ 83 w 199"/>
                <a:gd name="T15" fmla="*/ 13 h 97"/>
                <a:gd name="T16" fmla="*/ 76 w 199"/>
                <a:gd name="T17" fmla="*/ 6 h 97"/>
                <a:gd name="T18" fmla="*/ 45 w 199"/>
                <a:gd name="T19" fmla="*/ 11 h 97"/>
                <a:gd name="T20" fmla="*/ 40 w 199"/>
                <a:gd name="T21" fmla="*/ 10 h 97"/>
                <a:gd name="T22" fmla="*/ 34 w 199"/>
                <a:gd name="T23" fmla="*/ 8 h 97"/>
                <a:gd name="T24" fmla="*/ 26 w 199"/>
                <a:gd name="T25" fmla="*/ 16 h 97"/>
                <a:gd name="T26" fmla="*/ 23 w 199"/>
                <a:gd name="T27" fmla="*/ 17 h 97"/>
                <a:gd name="T28" fmla="*/ 26 w 199"/>
                <a:gd name="T29" fmla="*/ 19 h 97"/>
                <a:gd name="T30" fmla="*/ 39 w 199"/>
                <a:gd name="T31" fmla="*/ 15 h 97"/>
                <a:gd name="T32" fmla="*/ 46 w 199"/>
                <a:gd name="T33" fmla="*/ 28 h 97"/>
                <a:gd name="T34" fmla="*/ 42 w 199"/>
                <a:gd name="T35" fmla="*/ 26 h 97"/>
                <a:gd name="T36" fmla="*/ 36 w 199"/>
                <a:gd name="T37" fmla="*/ 27 h 97"/>
                <a:gd name="T38" fmla="*/ 25 w 199"/>
                <a:gd name="T39" fmla="*/ 29 h 97"/>
                <a:gd name="T40" fmla="*/ 9 w 199"/>
                <a:gd name="T41" fmla="*/ 45 h 97"/>
                <a:gd name="T42" fmla="*/ 5 w 199"/>
                <a:gd name="T43" fmla="*/ 55 h 97"/>
                <a:gd name="T44" fmla="*/ 20 w 199"/>
                <a:gd name="T45" fmla="*/ 42 h 97"/>
                <a:gd name="T46" fmla="*/ 25 w 199"/>
                <a:gd name="T47" fmla="*/ 44 h 97"/>
                <a:gd name="T48" fmla="*/ 32 w 199"/>
                <a:gd name="T49" fmla="*/ 36 h 97"/>
                <a:gd name="T50" fmla="*/ 35 w 199"/>
                <a:gd name="T51" fmla="*/ 38 h 97"/>
                <a:gd name="T52" fmla="*/ 28 w 199"/>
                <a:gd name="T53" fmla="*/ 42 h 97"/>
                <a:gd name="T54" fmla="*/ 35 w 199"/>
                <a:gd name="T55" fmla="*/ 41 h 97"/>
                <a:gd name="T56" fmla="*/ 39 w 199"/>
                <a:gd name="T57" fmla="*/ 49 h 97"/>
                <a:gd name="T58" fmla="*/ 42 w 199"/>
                <a:gd name="T59" fmla="*/ 44 h 97"/>
                <a:gd name="T60" fmla="*/ 45 w 199"/>
                <a:gd name="T61" fmla="*/ 42 h 97"/>
                <a:gd name="T62" fmla="*/ 56 w 199"/>
                <a:gd name="T63" fmla="*/ 36 h 97"/>
                <a:gd name="T64" fmla="*/ 60 w 199"/>
                <a:gd name="T65" fmla="*/ 45 h 97"/>
                <a:gd name="T66" fmla="*/ 51 w 199"/>
                <a:gd name="T67" fmla="*/ 47 h 97"/>
                <a:gd name="T68" fmla="*/ 55 w 199"/>
                <a:gd name="T69" fmla="*/ 59 h 97"/>
                <a:gd name="T70" fmla="*/ 57 w 199"/>
                <a:gd name="T71" fmla="*/ 65 h 97"/>
                <a:gd name="T72" fmla="*/ 82 w 199"/>
                <a:gd name="T73" fmla="*/ 72 h 97"/>
                <a:gd name="T74" fmla="*/ 70 w 199"/>
                <a:gd name="T75" fmla="*/ 65 h 97"/>
                <a:gd name="T76" fmla="*/ 84 w 199"/>
                <a:gd name="T77" fmla="*/ 71 h 97"/>
                <a:gd name="T78" fmla="*/ 95 w 199"/>
                <a:gd name="T79" fmla="*/ 71 h 97"/>
                <a:gd name="T80" fmla="*/ 101 w 199"/>
                <a:gd name="T81" fmla="*/ 74 h 97"/>
                <a:gd name="T82" fmla="*/ 104 w 199"/>
                <a:gd name="T83" fmla="*/ 76 h 97"/>
                <a:gd name="T84" fmla="*/ 125 w 199"/>
                <a:gd name="T85" fmla="*/ 76 h 97"/>
                <a:gd name="T86" fmla="*/ 130 w 199"/>
                <a:gd name="T87" fmla="*/ 74 h 97"/>
                <a:gd name="T88" fmla="*/ 139 w 199"/>
                <a:gd name="T89" fmla="*/ 90 h 97"/>
                <a:gd name="T90" fmla="*/ 144 w 199"/>
                <a:gd name="T91" fmla="*/ 89 h 97"/>
                <a:gd name="T92" fmla="*/ 146 w 199"/>
                <a:gd name="T93" fmla="*/ 80 h 97"/>
                <a:gd name="T94" fmla="*/ 150 w 199"/>
                <a:gd name="T95" fmla="*/ 77 h 97"/>
                <a:gd name="T96" fmla="*/ 156 w 199"/>
                <a:gd name="T97" fmla="*/ 49 h 97"/>
                <a:gd name="T98" fmla="*/ 165 w 199"/>
                <a:gd name="T99" fmla="*/ 52 h 97"/>
                <a:gd name="T100" fmla="*/ 167 w 199"/>
                <a:gd name="T101" fmla="*/ 46 h 97"/>
                <a:gd name="T102" fmla="*/ 166 w 199"/>
                <a:gd name="T103" fmla="*/ 29 h 97"/>
                <a:gd name="T104" fmla="*/ 174 w 199"/>
                <a:gd name="T105" fmla="*/ 21 h 97"/>
                <a:gd name="T106" fmla="*/ 184 w 199"/>
                <a:gd name="T107" fmla="*/ 20 h 97"/>
                <a:gd name="T108" fmla="*/ 192 w 199"/>
                <a:gd name="T109" fmla="*/ 13 h 97"/>
                <a:gd name="T110" fmla="*/ 199 w 199"/>
                <a:gd name="T111" fmla="*/ 13 h 97"/>
                <a:gd name="T112" fmla="*/ 127 w 199"/>
                <a:gd name="T113" fmla="*/ 3 h 97"/>
                <a:gd name="T114" fmla="*/ 113 w 199"/>
                <a:gd name="T115" fmla="*/ 1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9" h="97">
                  <a:moveTo>
                    <a:pt x="77" y="44"/>
                  </a:moveTo>
                  <a:cubicBezTo>
                    <a:pt x="76" y="42"/>
                    <a:pt x="80" y="40"/>
                    <a:pt x="82" y="40"/>
                  </a:cubicBezTo>
                  <a:cubicBezTo>
                    <a:pt x="83" y="40"/>
                    <a:pt x="83" y="40"/>
                    <a:pt x="83" y="40"/>
                  </a:cubicBezTo>
                  <a:cubicBezTo>
                    <a:pt x="83" y="40"/>
                    <a:pt x="82" y="40"/>
                    <a:pt x="82" y="40"/>
                  </a:cubicBezTo>
                  <a:cubicBezTo>
                    <a:pt x="82" y="42"/>
                    <a:pt x="84" y="43"/>
                    <a:pt x="83" y="44"/>
                  </a:cubicBezTo>
                  <a:cubicBezTo>
                    <a:pt x="82" y="44"/>
                    <a:pt x="82" y="44"/>
                    <a:pt x="82" y="44"/>
                  </a:cubicBezTo>
                  <a:cubicBezTo>
                    <a:pt x="81" y="44"/>
                    <a:pt x="80" y="43"/>
                    <a:pt x="80" y="43"/>
                  </a:cubicBezTo>
                  <a:cubicBezTo>
                    <a:pt x="79" y="42"/>
                    <a:pt x="79" y="42"/>
                    <a:pt x="78" y="42"/>
                  </a:cubicBezTo>
                  <a:cubicBezTo>
                    <a:pt x="78" y="42"/>
                    <a:pt x="77" y="42"/>
                    <a:pt x="77" y="44"/>
                  </a:cubicBezTo>
                  <a:moveTo>
                    <a:pt x="68" y="48"/>
                  </a:moveTo>
                  <a:cubicBezTo>
                    <a:pt x="68" y="47"/>
                    <a:pt x="68" y="47"/>
                    <a:pt x="68" y="47"/>
                  </a:cubicBezTo>
                  <a:cubicBezTo>
                    <a:pt x="67" y="46"/>
                    <a:pt x="67" y="43"/>
                    <a:pt x="66" y="42"/>
                  </a:cubicBezTo>
                  <a:cubicBezTo>
                    <a:pt x="66" y="41"/>
                    <a:pt x="67" y="41"/>
                    <a:pt x="68" y="40"/>
                  </a:cubicBezTo>
                  <a:cubicBezTo>
                    <a:pt x="67" y="38"/>
                    <a:pt x="64" y="38"/>
                    <a:pt x="64" y="36"/>
                  </a:cubicBezTo>
                  <a:cubicBezTo>
                    <a:pt x="66" y="37"/>
                    <a:pt x="67" y="39"/>
                    <a:pt x="69" y="40"/>
                  </a:cubicBezTo>
                  <a:cubicBezTo>
                    <a:pt x="69" y="39"/>
                    <a:pt x="70" y="39"/>
                    <a:pt x="71" y="39"/>
                  </a:cubicBezTo>
                  <a:cubicBezTo>
                    <a:pt x="72" y="39"/>
                    <a:pt x="72" y="39"/>
                    <a:pt x="73" y="40"/>
                  </a:cubicBezTo>
                  <a:cubicBezTo>
                    <a:pt x="73" y="43"/>
                    <a:pt x="72" y="42"/>
                    <a:pt x="72" y="45"/>
                  </a:cubicBezTo>
                  <a:cubicBezTo>
                    <a:pt x="72" y="45"/>
                    <a:pt x="72" y="45"/>
                    <a:pt x="72" y="45"/>
                  </a:cubicBezTo>
                  <a:cubicBezTo>
                    <a:pt x="73" y="45"/>
                    <a:pt x="73" y="45"/>
                    <a:pt x="74" y="45"/>
                  </a:cubicBezTo>
                  <a:cubicBezTo>
                    <a:pt x="74" y="47"/>
                    <a:pt x="75" y="47"/>
                    <a:pt x="76" y="47"/>
                  </a:cubicBezTo>
                  <a:cubicBezTo>
                    <a:pt x="76" y="48"/>
                    <a:pt x="76" y="48"/>
                    <a:pt x="76" y="49"/>
                  </a:cubicBezTo>
                  <a:cubicBezTo>
                    <a:pt x="75" y="49"/>
                    <a:pt x="74" y="49"/>
                    <a:pt x="74" y="49"/>
                  </a:cubicBezTo>
                  <a:cubicBezTo>
                    <a:pt x="74" y="49"/>
                    <a:pt x="74" y="49"/>
                    <a:pt x="74" y="49"/>
                  </a:cubicBezTo>
                  <a:cubicBezTo>
                    <a:pt x="77" y="49"/>
                    <a:pt x="76" y="52"/>
                    <a:pt x="76" y="53"/>
                  </a:cubicBezTo>
                  <a:cubicBezTo>
                    <a:pt x="76" y="54"/>
                    <a:pt x="75" y="54"/>
                    <a:pt x="75" y="55"/>
                  </a:cubicBezTo>
                  <a:cubicBezTo>
                    <a:pt x="72" y="54"/>
                    <a:pt x="69" y="53"/>
                    <a:pt x="68" y="50"/>
                  </a:cubicBezTo>
                  <a:cubicBezTo>
                    <a:pt x="68" y="50"/>
                    <a:pt x="69" y="50"/>
                    <a:pt x="69" y="50"/>
                  </a:cubicBezTo>
                  <a:cubicBezTo>
                    <a:pt x="69" y="50"/>
                    <a:pt x="69" y="50"/>
                    <a:pt x="70" y="50"/>
                  </a:cubicBezTo>
                  <a:cubicBezTo>
                    <a:pt x="70" y="50"/>
                    <a:pt x="70" y="50"/>
                    <a:pt x="70" y="50"/>
                  </a:cubicBezTo>
                  <a:cubicBezTo>
                    <a:pt x="70" y="50"/>
                    <a:pt x="70" y="50"/>
                    <a:pt x="70" y="49"/>
                  </a:cubicBezTo>
                  <a:cubicBezTo>
                    <a:pt x="70" y="48"/>
                    <a:pt x="70" y="48"/>
                    <a:pt x="68" y="48"/>
                  </a:cubicBezTo>
                  <a:cubicBezTo>
                    <a:pt x="68" y="48"/>
                    <a:pt x="68" y="48"/>
                    <a:pt x="68" y="48"/>
                  </a:cubicBezTo>
                  <a:moveTo>
                    <a:pt x="129" y="33"/>
                  </a:moveTo>
                  <a:cubicBezTo>
                    <a:pt x="129" y="33"/>
                    <a:pt x="128" y="33"/>
                    <a:pt x="128" y="33"/>
                  </a:cubicBezTo>
                  <a:cubicBezTo>
                    <a:pt x="131" y="32"/>
                    <a:pt x="130" y="27"/>
                    <a:pt x="132" y="26"/>
                  </a:cubicBezTo>
                  <a:cubicBezTo>
                    <a:pt x="132" y="28"/>
                    <a:pt x="133" y="29"/>
                    <a:pt x="133" y="31"/>
                  </a:cubicBezTo>
                  <a:cubicBezTo>
                    <a:pt x="131" y="32"/>
                    <a:pt x="131" y="33"/>
                    <a:pt x="129" y="33"/>
                  </a:cubicBezTo>
                  <a:moveTo>
                    <a:pt x="106" y="0"/>
                  </a:moveTo>
                  <a:cubicBezTo>
                    <a:pt x="102" y="0"/>
                    <a:pt x="98" y="1"/>
                    <a:pt x="92" y="1"/>
                  </a:cubicBezTo>
                  <a:cubicBezTo>
                    <a:pt x="93" y="5"/>
                    <a:pt x="88" y="2"/>
                    <a:pt x="87" y="5"/>
                  </a:cubicBezTo>
                  <a:cubicBezTo>
                    <a:pt x="88" y="5"/>
                    <a:pt x="88" y="4"/>
                    <a:pt x="88" y="4"/>
                  </a:cubicBezTo>
                  <a:cubicBezTo>
                    <a:pt x="89" y="4"/>
                    <a:pt x="90" y="5"/>
                    <a:pt x="90" y="6"/>
                  </a:cubicBezTo>
                  <a:cubicBezTo>
                    <a:pt x="90" y="6"/>
                    <a:pt x="90" y="6"/>
                    <a:pt x="89" y="6"/>
                  </a:cubicBezTo>
                  <a:cubicBezTo>
                    <a:pt x="89" y="6"/>
                    <a:pt x="88" y="6"/>
                    <a:pt x="88" y="6"/>
                  </a:cubicBezTo>
                  <a:cubicBezTo>
                    <a:pt x="87" y="6"/>
                    <a:pt x="87" y="5"/>
                    <a:pt x="87" y="5"/>
                  </a:cubicBezTo>
                  <a:cubicBezTo>
                    <a:pt x="86" y="5"/>
                    <a:pt x="87" y="6"/>
                    <a:pt x="87" y="7"/>
                  </a:cubicBezTo>
                  <a:cubicBezTo>
                    <a:pt x="85" y="7"/>
                    <a:pt x="83" y="6"/>
                    <a:pt x="82" y="5"/>
                  </a:cubicBezTo>
                  <a:cubicBezTo>
                    <a:pt x="82" y="10"/>
                    <a:pt x="89" y="8"/>
                    <a:pt x="90" y="11"/>
                  </a:cubicBezTo>
                  <a:cubicBezTo>
                    <a:pt x="90" y="11"/>
                    <a:pt x="89" y="11"/>
                    <a:pt x="89" y="11"/>
                  </a:cubicBezTo>
                  <a:cubicBezTo>
                    <a:pt x="88" y="11"/>
                    <a:pt x="88" y="11"/>
                    <a:pt x="87" y="10"/>
                  </a:cubicBezTo>
                  <a:cubicBezTo>
                    <a:pt x="87" y="10"/>
                    <a:pt x="87" y="9"/>
                    <a:pt x="86" y="9"/>
                  </a:cubicBezTo>
                  <a:cubicBezTo>
                    <a:pt x="86" y="9"/>
                    <a:pt x="86" y="10"/>
                    <a:pt x="85" y="10"/>
                  </a:cubicBezTo>
                  <a:cubicBezTo>
                    <a:pt x="87" y="10"/>
                    <a:pt x="85" y="13"/>
                    <a:pt x="84" y="13"/>
                  </a:cubicBezTo>
                  <a:cubicBezTo>
                    <a:pt x="84" y="13"/>
                    <a:pt x="84" y="13"/>
                    <a:pt x="84" y="13"/>
                  </a:cubicBezTo>
                  <a:cubicBezTo>
                    <a:pt x="84" y="13"/>
                    <a:pt x="83" y="13"/>
                    <a:pt x="83" y="13"/>
                  </a:cubicBezTo>
                  <a:cubicBezTo>
                    <a:pt x="83" y="13"/>
                    <a:pt x="83" y="13"/>
                    <a:pt x="82" y="13"/>
                  </a:cubicBezTo>
                  <a:cubicBezTo>
                    <a:pt x="81" y="13"/>
                    <a:pt x="80" y="13"/>
                    <a:pt x="80" y="11"/>
                  </a:cubicBezTo>
                  <a:cubicBezTo>
                    <a:pt x="80" y="11"/>
                    <a:pt x="81" y="11"/>
                    <a:pt x="81" y="11"/>
                  </a:cubicBezTo>
                  <a:cubicBezTo>
                    <a:pt x="82" y="11"/>
                    <a:pt x="83" y="11"/>
                    <a:pt x="83" y="10"/>
                  </a:cubicBezTo>
                  <a:cubicBezTo>
                    <a:pt x="82" y="8"/>
                    <a:pt x="80" y="7"/>
                    <a:pt x="80" y="5"/>
                  </a:cubicBezTo>
                  <a:cubicBezTo>
                    <a:pt x="79" y="4"/>
                    <a:pt x="79" y="4"/>
                    <a:pt x="79" y="4"/>
                  </a:cubicBezTo>
                  <a:cubicBezTo>
                    <a:pt x="78" y="4"/>
                    <a:pt x="77" y="5"/>
                    <a:pt x="76" y="6"/>
                  </a:cubicBezTo>
                  <a:cubicBezTo>
                    <a:pt x="76" y="9"/>
                    <a:pt x="80" y="7"/>
                    <a:pt x="80" y="10"/>
                  </a:cubicBezTo>
                  <a:cubicBezTo>
                    <a:pt x="78" y="10"/>
                    <a:pt x="75" y="9"/>
                    <a:pt x="72" y="9"/>
                  </a:cubicBezTo>
                  <a:cubicBezTo>
                    <a:pt x="67" y="9"/>
                    <a:pt x="61" y="10"/>
                    <a:pt x="57" y="11"/>
                  </a:cubicBezTo>
                  <a:cubicBezTo>
                    <a:pt x="56" y="11"/>
                    <a:pt x="56" y="13"/>
                    <a:pt x="55" y="13"/>
                  </a:cubicBezTo>
                  <a:cubicBezTo>
                    <a:pt x="54" y="13"/>
                    <a:pt x="54" y="13"/>
                    <a:pt x="53" y="13"/>
                  </a:cubicBezTo>
                  <a:cubicBezTo>
                    <a:pt x="53" y="15"/>
                    <a:pt x="52" y="14"/>
                    <a:pt x="51" y="16"/>
                  </a:cubicBezTo>
                  <a:cubicBezTo>
                    <a:pt x="47" y="16"/>
                    <a:pt x="46" y="13"/>
                    <a:pt x="45" y="11"/>
                  </a:cubicBezTo>
                  <a:cubicBezTo>
                    <a:pt x="45" y="11"/>
                    <a:pt x="45" y="11"/>
                    <a:pt x="45" y="11"/>
                  </a:cubicBezTo>
                  <a:cubicBezTo>
                    <a:pt x="46" y="11"/>
                    <a:pt x="47" y="12"/>
                    <a:pt x="48" y="12"/>
                  </a:cubicBezTo>
                  <a:cubicBezTo>
                    <a:pt x="49" y="12"/>
                    <a:pt x="50" y="13"/>
                    <a:pt x="51" y="13"/>
                  </a:cubicBezTo>
                  <a:cubicBezTo>
                    <a:pt x="52" y="13"/>
                    <a:pt x="53" y="12"/>
                    <a:pt x="53" y="11"/>
                  </a:cubicBezTo>
                  <a:cubicBezTo>
                    <a:pt x="50" y="11"/>
                    <a:pt x="47" y="9"/>
                    <a:pt x="44" y="9"/>
                  </a:cubicBezTo>
                  <a:cubicBezTo>
                    <a:pt x="43" y="9"/>
                    <a:pt x="42" y="9"/>
                    <a:pt x="41" y="10"/>
                  </a:cubicBezTo>
                  <a:cubicBezTo>
                    <a:pt x="41" y="10"/>
                    <a:pt x="40" y="10"/>
                    <a:pt x="40" y="10"/>
                  </a:cubicBezTo>
                  <a:cubicBezTo>
                    <a:pt x="40" y="9"/>
                    <a:pt x="40" y="8"/>
                    <a:pt x="39" y="8"/>
                  </a:cubicBezTo>
                  <a:cubicBezTo>
                    <a:pt x="39" y="7"/>
                    <a:pt x="40" y="7"/>
                    <a:pt x="40" y="7"/>
                  </a:cubicBezTo>
                  <a:cubicBezTo>
                    <a:pt x="40" y="7"/>
                    <a:pt x="40" y="7"/>
                    <a:pt x="40" y="7"/>
                  </a:cubicBezTo>
                  <a:cubicBezTo>
                    <a:pt x="39" y="7"/>
                    <a:pt x="38" y="8"/>
                    <a:pt x="38" y="8"/>
                  </a:cubicBezTo>
                  <a:cubicBezTo>
                    <a:pt x="38" y="7"/>
                    <a:pt x="37" y="7"/>
                    <a:pt x="37" y="7"/>
                  </a:cubicBezTo>
                  <a:cubicBezTo>
                    <a:pt x="36" y="7"/>
                    <a:pt x="35" y="7"/>
                    <a:pt x="35" y="8"/>
                  </a:cubicBezTo>
                  <a:cubicBezTo>
                    <a:pt x="34" y="8"/>
                    <a:pt x="34" y="8"/>
                    <a:pt x="34" y="8"/>
                  </a:cubicBezTo>
                  <a:cubicBezTo>
                    <a:pt x="35" y="8"/>
                    <a:pt x="34" y="9"/>
                    <a:pt x="35" y="9"/>
                  </a:cubicBezTo>
                  <a:cubicBezTo>
                    <a:pt x="35" y="10"/>
                    <a:pt x="35" y="10"/>
                    <a:pt x="35" y="10"/>
                  </a:cubicBezTo>
                  <a:cubicBezTo>
                    <a:pt x="35" y="10"/>
                    <a:pt x="34" y="10"/>
                    <a:pt x="34" y="10"/>
                  </a:cubicBezTo>
                  <a:cubicBezTo>
                    <a:pt x="29" y="10"/>
                    <a:pt x="29" y="13"/>
                    <a:pt x="27" y="13"/>
                  </a:cubicBezTo>
                  <a:cubicBezTo>
                    <a:pt x="28" y="13"/>
                    <a:pt x="27" y="16"/>
                    <a:pt x="26" y="16"/>
                  </a:cubicBezTo>
                  <a:cubicBezTo>
                    <a:pt x="25" y="14"/>
                    <a:pt x="28" y="13"/>
                    <a:pt x="26" y="13"/>
                  </a:cubicBezTo>
                  <a:cubicBezTo>
                    <a:pt x="26" y="14"/>
                    <a:pt x="24" y="15"/>
                    <a:pt x="26" y="16"/>
                  </a:cubicBezTo>
                  <a:cubicBezTo>
                    <a:pt x="26" y="16"/>
                    <a:pt x="26" y="16"/>
                    <a:pt x="26" y="16"/>
                  </a:cubicBezTo>
                  <a:cubicBezTo>
                    <a:pt x="25" y="16"/>
                    <a:pt x="25" y="16"/>
                    <a:pt x="25" y="16"/>
                  </a:cubicBezTo>
                  <a:cubicBezTo>
                    <a:pt x="25" y="16"/>
                    <a:pt x="25" y="16"/>
                    <a:pt x="25" y="16"/>
                  </a:cubicBezTo>
                  <a:cubicBezTo>
                    <a:pt x="25" y="16"/>
                    <a:pt x="24" y="16"/>
                    <a:pt x="24" y="16"/>
                  </a:cubicBezTo>
                  <a:cubicBezTo>
                    <a:pt x="25" y="16"/>
                    <a:pt x="25" y="16"/>
                    <a:pt x="24" y="15"/>
                  </a:cubicBezTo>
                  <a:cubicBezTo>
                    <a:pt x="24" y="16"/>
                    <a:pt x="24" y="16"/>
                    <a:pt x="24" y="17"/>
                  </a:cubicBezTo>
                  <a:cubicBezTo>
                    <a:pt x="24" y="17"/>
                    <a:pt x="24" y="17"/>
                    <a:pt x="23" y="17"/>
                  </a:cubicBezTo>
                  <a:cubicBezTo>
                    <a:pt x="21" y="17"/>
                    <a:pt x="20" y="17"/>
                    <a:pt x="20" y="19"/>
                  </a:cubicBezTo>
                  <a:cubicBezTo>
                    <a:pt x="23" y="19"/>
                    <a:pt x="17" y="22"/>
                    <a:pt x="20" y="24"/>
                  </a:cubicBezTo>
                  <a:cubicBezTo>
                    <a:pt x="22" y="23"/>
                    <a:pt x="23" y="21"/>
                    <a:pt x="25" y="21"/>
                  </a:cubicBezTo>
                  <a:cubicBezTo>
                    <a:pt x="25" y="21"/>
                    <a:pt x="25" y="21"/>
                    <a:pt x="25" y="21"/>
                  </a:cubicBezTo>
                  <a:cubicBezTo>
                    <a:pt x="25" y="20"/>
                    <a:pt x="25" y="19"/>
                    <a:pt x="25" y="19"/>
                  </a:cubicBezTo>
                  <a:cubicBezTo>
                    <a:pt x="25" y="19"/>
                    <a:pt x="26" y="19"/>
                    <a:pt x="26" y="19"/>
                  </a:cubicBezTo>
                  <a:cubicBezTo>
                    <a:pt x="26" y="19"/>
                    <a:pt x="26" y="19"/>
                    <a:pt x="26" y="19"/>
                  </a:cubicBezTo>
                  <a:cubicBezTo>
                    <a:pt x="26" y="19"/>
                    <a:pt x="26" y="19"/>
                    <a:pt x="26" y="19"/>
                  </a:cubicBezTo>
                  <a:cubicBezTo>
                    <a:pt x="24" y="21"/>
                    <a:pt x="25" y="25"/>
                    <a:pt x="27" y="27"/>
                  </a:cubicBezTo>
                  <a:cubicBezTo>
                    <a:pt x="30" y="25"/>
                    <a:pt x="29" y="23"/>
                    <a:pt x="31" y="20"/>
                  </a:cubicBezTo>
                  <a:cubicBezTo>
                    <a:pt x="27" y="16"/>
                    <a:pt x="34" y="16"/>
                    <a:pt x="36" y="12"/>
                  </a:cubicBezTo>
                  <a:cubicBezTo>
                    <a:pt x="37" y="12"/>
                    <a:pt x="37" y="12"/>
                    <a:pt x="37" y="12"/>
                  </a:cubicBezTo>
                  <a:cubicBezTo>
                    <a:pt x="37" y="12"/>
                    <a:pt x="37" y="12"/>
                    <a:pt x="37" y="12"/>
                  </a:cubicBezTo>
                  <a:cubicBezTo>
                    <a:pt x="36" y="14"/>
                    <a:pt x="39" y="13"/>
                    <a:pt x="39" y="15"/>
                  </a:cubicBezTo>
                  <a:cubicBezTo>
                    <a:pt x="36" y="15"/>
                    <a:pt x="36" y="17"/>
                    <a:pt x="34" y="18"/>
                  </a:cubicBezTo>
                  <a:cubicBezTo>
                    <a:pt x="35" y="18"/>
                    <a:pt x="35" y="19"/>
                    <a:pt x="35" y="19"/>
                  </a:cubicBezTo>
                  <a:cubicBezTo>
                    <a:pt x="36" y="20"/>
                    <a:pt x="37" y="20"/>
                    <a:pt x="38" y="20"/>
                  </a:cubicBezTo>
                  <a:cubicBezTo>
                    <a:pt x="41" y="20"/>
                    <a:pt x="44" y="18"/>
                    <a:pt x="44" y="16"/>
                  </a:cubicBezTo>
                  <a:cubicBezTo>
                    <a:pt x="45" y="17"/>
                    <a:pt x="44" y="21"/>
                    <a:pt x="42" y="21"/>
                  </a:cubicBezTo>
                  <a:cubicBezTo>
                    <a:pt x="42" y="23"/>
                    <a:pt x="42" y="24"/>
                    <a:pt x="42" y="26"/>
                  </a:cubicBezTo>
                  <a:cubicBezTo>
                    <a:pt x="44" y="26"/>
                    <a:pt x="46" y="26"/>
                    <a:pt x="46" y="28"/>
                  </a:cubicBezTo>
                  <a:cubicBezTo>
                    <a:pt x="45" y="28"/>
                    <a:pt x="45" y="28"/>
                    <a:pt x="45" y="28"/>
                  </a:cubicBezTo>
                  <a:cubicBezTo>
                    <a:pt x="46" y="27"/>
                    <a:pt x="45" y="27"/>
                    <a:pt x="44" y="27"/>
                  </a:cubicBezTo>
                  <a:cubicBezTo>
                    <a:pt x="44" y="27"/>
                    <a:pt x="44" y="27"/>
                    <a:pt x="44" y="27"/>
                  </a:cubicBezTo>
                  <a:cubicBezTo>
                    <a:pt x="43" y="27"/>
                    <a:pt x="43" y="27"/>
                    <a:pt x="43" y="27"/>
                  </a:cubicBezTo>
                  <a:cubicBezTo>
                    <a:pt x="43" y="27"/>
                    <a:pt x="43" y="27"/>
                    <a:pt x="43" y="27"/>
                  </a:cubicBezTo>
                  <a:cubicBezTo>
                    <a:pt x="43" y="27"/>
                    <a:pt x="43" y="26"/>
                    <a:pt x="42" y="26"/>
                  </a:cubicBezTo>
                  <a:cubicBezTo>
                    <a:pt x="42" y="26"/>
                    <a:pt x="42" y="26"/>
                    <a:pt x="42" y="26"/>
                  </a:cubicBezTo>
                  <a:cubicBezTo>
                    <a:pt x="41" y="25"/>
                    <a:pt x="40" y="25"/>
                    <a:pt x="39" y="25"/>
                  </a:cubicBezTo>
                  <a:cubicBezTo>
                    <a:pt x="39" y="25"/>
                    <a:pt x="39" y="25"/>
                    <a:pt x="38" y="25"/>
                  </a:cubicBezTo>
                  <a:cubicBezTo>
                    <a:pt x="38" y="25"/>
                    <a:pt x="38" y="25"/>
                    <a:pt x="37" y="25"/>
                  </a:cubicBezTo>
                  <a:cubicBezTo>
                    <a:pt x="37" y="25"/>
                    <a:pt x="36" y="25"/>
                    <a:pt x="35" y="24"/>
                  </a:cubicBezTo>
                  <a:cubicBezTo>
                    <a:pt x="35" y="25"/>
                    <a:pt x="35" y="25"/>
                    <a:pt x="35" y="25"/>
                  </a:cubicBezTo>
                  <a:cubicBezTo>
                    <a:pt x="34" y="25"/>
                    <a:pt x="35" y="26"/>
                    <a:pt x="35" y="26"/>
                  </a:cubicBezTo>
                  <a:cubicBezTo>
                    <a:pt x="35" y="27"/>
                    <a:pt x="35" y="27"/>
                    <a:pt x="36" y="27"/>
                  </a:cubicBezTo>
                  <a:cubicBezTo>
                    <a:pt x="36" y="27"/>
                    <a:pt x="36" y="27"/>
                    <a:pt x="36" y="27"/>
                  </a:cubicBezTo>
                  <a:cubicBezTo>
                    <a:pt x="36" y="27"/>
                    <a:pt x="36" y="27"/>
                    <a:pt x="36" y="27"/>
                  </a:cubicBezTo>
                  <a:cubicBezTo>
                    <a:pt x="36" y="27"/>
                    <a:pt x="36" y="27"/>
                    <a:pt x="36" y="27"/>
                  </a:cubicBezTo>
                  <a:cubicBezTo>
                    <a:pt x="36" y="28"/>
                    <a:pt x="35" y="28"/>
                    <a:pt x="34" y="29"/>
                  </a:cubicBezTo>
                  <a:cubicBezTo>
                    <a:pt x="33" y="29"/>
                    <a:pt x="32" y="29"/>
                    <a:pt x="32" y="29"/>
                  </a:cubicBezTo>
                  <a:cubicBezTo>
                    <a:pt x="30" y="29"/>
                    <a:pt x="28" y="29"/>
                    <a:pt x="27" y="31"/>
                  </a:cubicBezTo>
                  <a:cubicBezTo>
                    <a:pt x="27" y="30"/>
                    <a:pt x="26" y="29"/>
                    <a:pt x="25" y="29"/>
                  </a:cubicBezTo>
                  <a:cubicBezTo>
                    <a:pt x="23" y="29"/>
                    <a:pt x="21" y="30"/>
                    <a:pt x="20" y="30"/>
                  </a:cubicBezTo>
                  <a:cubicBezTo>
                    <a:pt x="20" y="30"/>
                    <a:pt x="20" y="30"/>
                    <a:pt x="20" y="30"/>
                  </a:cubicBezTo>
                  <a:cubicBezTo>
                    <a:pt x="16" y="31"/>
                    <a:pt x="15" y="34"/>
                    <a:pt x="17" y="35"/>
                  </a:cubicBezTo>
                  <a:cubicBezTo>
                    <a:pt x="17" y="35"/>
                    <a:pt x="17" y="35"/>
                    <a:pt x="17" y="35"/>
                  </a:cubicBezTo>
                  <a:cubicBezTo>
                    <a:pt x="15" y="35"/>
                    <a:pt x="15" y="34"/>
                    <a:pt x="13" y="34"/>
                  </a:cubicBezTo>
                  <a:cubicBezTo>
                    <a:pt x="13" y="37"/>
                    <a:pt x="9" y="36"/>
                    <a:pt x="7" y="38"/>
                  </a:cubicBezTo>
                  <a:cubicBezTo>
                    <a:pt x="11" y="38"/>
                    <a:pt x="11" y="44"/>
                    <a:pt x="9" y="45"/>
                  </a:cubicBezTo>
                  <a:cubicBezTo>
                    <a:pt x="9" y="45"/>
                    <a:pt x="7" y="44"/>
                    <a:pt x="6" y="44"/>
                  </a:cubicBezTo>
                  <a:cubicBezTo>
                    <a:pt x="5" y="44"/>
                    <a:pt x="5" y="44"/>
                    <a:pt x="4" y="45"/>
                  </a:cubicBezTo>
                  <a:cubicBezTo>
                    <a:pt x="3" y="45"/>
                    <a:pt x="3" y="45"/>
                    <a:pt x="2" y="45"/>
                  </a:cubicBezTo>
                  <a:cubicBezTo>
                    <a:pt x="1" y="45"/>
                    <a:pt x="1" y="45"/>
                    <a:pt x="1" y="45"/>
                  </a:cubicBezTo>
                  <a:cubicBezTo>
                    <a:pt x="0" y="47"/>
                    <a:pt x="3" y="46"/>
                    <a:pt x="3" y="48"/>
                  </a:cubicBezTo>
                  <a:cubicBezTo>
                    <a:pt x="2" y="50"/>
                    <a:pt x="3" y="52"/>
                    <a:pt x="2" y="54"/>
                  </a:cubicBezTo>
                  <a:cubicBezTo>
                    <a:pt x="3" y="54"/>
                    <a:pt x="4" y="55"/>
                    <a:pt x="5" y="55"/>
                  </a:cubicBezTo>
                  <a:cubicBezTo>
                    <a:pt x="9" y="55"/>
                    <a:pt x="10" y="49"/>
                    <a:pt x="13" y="47"/>
                  </a:cubicBezTo>
                  <a:cubicBezTo>
                    <a:pt x="14" y="47"/>
                    <a:pt x="14" y="46"/>
                    <a:pt x="14" y="45"/>
                  </a:cubicBezTo>
                  <a:cubicBezTo>
                    <a:pt x="15" y="44"/>
                    <a:pt x="15" y="44"/>
                    <a:pt x="16" y="44"/>
                  </a:cubicBezTo>
                  <a:cubicBezTo>
                    <a:pt x="16" y="44"/>
                    <a:pt x="17" y="44"/>
                    <a:pt x="17" y="44"/>
                  </a:cubicBezTo>
                  <a:cubicBezTo>
                    <a:pt x="17" y="44"/>
                    <a:pt x="18" y="44"/>
                    <a:pt x="18" y="44"/>
                  </a:cubicBezTo>
                  <a:cubicBezTo>
                    <a:pt x="19" y="44"/>
                    <a:pt x="19" y="44"/>
                    <a:pt x="20" y="42"/>
                  </a:cubicBezTo>
                  <a:cubicBezTo>
                    <a:pt x="20" y="42"/>
                    <a:pt x="20" y="42"/>
                    <a:pt x="20" y="42"/>
                  </a:cubicBezTo>
                  <a:cubicBezTo>
                    <a:pt x="20" y="42"/>
                    <a:pt x="20" y="42"/>
                    <a:pt x="20" y="42"/>
                  </a:cubicBezTo>
                  <a:cubicBezTo>
                    <a:pt x="20" y="43"/>
                    <a:pt x="20" y="43"/>
                    <a:pt x="20" y="43"/>
                  </a:cubicBezTo>
                  <a:cubicBezTo>
                    <a:pt x="21" y="43"/>
                    <a:pt x="21" y="43"/>
                    <a:pt x="21" y="43"/>
                  </a:cubicBezTo>
                  <a:cubicBezTo>
                    <a:pt x="22" y="43"/>
                    <a:pt x="22" y="43"/>
                    <a:pt x="22" y="43"/>
                  </a:cubicBezTo>
                  <a:cubicBezTo>
                    <a:pt x="23" y="43"/>
                    <a:pt x="23" y="43"/>
                    <a:pt x="23" y="43"/>
                  </a:cubicBezTo>
                  <a:cubicBezTo>
                    <a:pt x="24" y="47"/>
                    <a:pt x="28" y="47"/>
                    <a:pt x="30" y="50"/>
                  </a:cubicBezTo>
                  <a:cubicBezTo>
                    <a:pt x="32" y="46"/>
                    <a:pt x="27" y="46"/>
                    <a:pt x="25" y="44"/>
                  </a:cubicBezTo>
                  <a:cubicBezTo>
                    <a:pt x="24" y="42"/>
                    <a:pt x="26" y="41"/>
                    <a:pt x="26" y="40"/>
                  </a:cubicBezTo>
                  <a:cubicBezTo>
                    <a:pt x="27" y="41"/>
                    <a:pt x="27" y="41"/>
                    <a:pt x="28" y="41"/>
                  </a:cubicBezTo>
                  <a:cubicBezTo>
                    <a:pt x="29" y="41"/>
                    <a:pt x="30" y="41"/>
                    <a:pt x="30" y="40"/>
                  </a:cubicBezTo>
                  <a:cubicBezTo>
                    <a:pt x="29" y="40"/>
                    <a:pt x="29" y="40"/>
                    <a:pt x="29" y="39"/>
                  </a:cubicBezTo>
                  <a:cubicBezTo>
                    <a:pt x="31" y="38"/>
                    <a:pt x="30" y="37"/>
                    <a:pt x="29" y="36"/>
                  </a:cubicBezTo>
                  <a:cubicBezTo>
                    <a:pt x="30" y="36"/>
                    <a:pt x="30" y="36"/>
                    <a:pt x="31" y="36"/>
                  </a:cubicBezTo>
                  <a:cubicBezTo>
                    <a:pt x="32" y="36"/>
                    <a:pt x="32" y="36"/>
                    <a:pt x="32" y="36"/>
                  </a:cubicBezTo>
                  <a:cubicBezTo>
                    <a:pt x="32" y="36"/>
                    <a:pt x="32" y="36"/>
                    <a:pt x="32" y="36"/>
                  </a:cubicBezTo>
                  <a:cubicBezTo>
                    <a:pt x="32" y="36"/>
                    <a:pt x="32" y="36"/>
                    <a:pt x="32" y="36"/>
                  </a:cubicBezTo>
                  <a:cubicBezTo>
                    <a:pt x="32" y="37"/>
                    <a:pt x="31" y="37"/>
                    <a:pt x="31" y="38"/>
                  </a:cubicBezTo>
                  <a:cubicBezTo>
                    <a:pt x="31" y="38"/>
                    <a:pt x="32" y="38"/>
                    <a:pt x="32" y="38"/>
                  </a:cubicBezTo>
                  <a:cubicBezTo>
                    <a:pt x="32" y="38"/>
                    <a:pt x="33" y="38"/>
                    <a:pt x="33" y="37"/>
                  </a:cubicBezTo>
                  <a:cubicBezTo>
                    <a:pt x="34" y="37"/>
                    <a:pt x="34" y="37"/>
                    <a:pt x="34" y="37"/>
                  </a:cubicBezTo>
                  <a:cubicBezTo>
                    <a:pt x="35" y="37"/>
                    <a:pt x="35" y="37"/>
                    <a:pt x="35" y="38"/>
                  </a:cubicBezTo>
                  <a:cubicBezTo>
                    <a:pt x="35" y="38"/>
                    <a:pt x="35" y="38"/>
                    <a:pt x="35" y="38"/>
                  </a:cubicBezTo>
                  <a:cubicBezTo>
                    <a:pt x="34" y="38"/>
                    <a:pt x="33" y="38"/>
                    <a:pt x="33" y="38"/>
                  </a:cubicBezTo>
                  <a:cubicBezTo>
                    <a:pt x="32" y="38"/>
                    <a:pt x="32" y="39"/>
                    <a:pt x="31" y="39"/>
                  </a:cubicBezTo>
                  <a:cubicBezTo>
                    <a:pt x="31" y="39"/>
                    <a:pt x="31" y="38"/>
                    <a:pt x="30" y="38"/>
                  </a:cubicBezTo>
                  <a:cubicBezTo>
                    <a:pt x="30" y="39"/>
                    <a:pt x="31" y="40"/>
                    <a:pt x="31" y="40"/>
                  </a:cubicBezTo>
                  <a:cubicBezTo>
                    <a:pt x="31" y="40"/>
                    <a:pt x="31" y="40"/>
                    <a:pt x="31" y="40"/>
                  </a:cubicBezTo>
                  <a:cubicBezTo>
                    <a:pt x="29" y="40"/>
                    <a:pt x="29" y="42"/>
                    <a:pt x="28" y="42"/>
                  </a:cubicBezTo>
                  <a:cubicBezTo>
                    <a:pt x="29" y="43"/>
                    <a:pt x="29" y="43"/>
                    <a:pt x="29" y="43"/>
                  </a:cubicBezTo>
                  <a:cubicBezTo>
                    <a:pt x="31" y="43"/>
                    <a:pt x="34" y="42"/>
                    <a:pt x="32" y="40"/>
                  </a:cubicBezTo>
                  <a:cubicBezTo>
                    <a:pt x="33" y="40"/>
                    <a:pt x="33" y="40"/>
                    <a:pt x="33" y="40"/>
                  </a:cubicBezTo>
                  <a:cubicBezTo>
                    <a:pt x="33" y="40"/>
                    <a:pt x="33" y="40"/>
                    <a:pt x="33" y="40"/>
                  </a:cubicBezTo>
                  <a:cubicBezTo>
                    <a:pt x="33" y="40"/>
                    <a:pt x="34" y="40"/>
                    <a:pt x="34" y="40"/>
                  </a:cubicBezTo>
                  <a:cubicBezTo>
                    <a:pt x="34" y="40"/>
                    <a:pt x="35" y="41"/>
                    <a:pt x="35" y="41"/>
                  </a:cubicBezTo>
                  <a:cubicBezTo>
                    <a:pt x="35" y="41"/>
                    <a:pt x="35" y="41"/>
                    <a:pt x="35" y="41"/>
                  </a:cubicBezTo>
                  <a:cubicBezTo>
                    <a:pt x="33" y="41"/>
                    <a:pt x="34" y="43"/>
                    <a:pt x="34" y="44"/>
                  </a:cubicBezTo>
                  <a:cubicBezTo>
                    <a:pt x="34" y="44"/>
                    <a:pt x="34" y="44"/>
                    <a:pt x="34" y="44"/>
                  </a:cubicBezTo>
                  <a:cubicBezTo>
                    <a:pt x="33" y="46"/>
                    <a:pt x="34" y="49"/>
                    <a:pt x="36" y="50"/>
                  </a:cubicBezTo>
                  <a:cubicBezTo>
                    <a:pt x="36" y="51"/>
                    <a:pt x="37" y="51"/>
                    <a:pt x="38" y="51"/>
                  </a:cubicBezTo>
                  <a:cubicBezTo>
                    <a:pt x="38" y="51"/>
                    <a:pt x="38" y="51"/>
                    <a:pt x="38" y="51"/>
                  </a:cubicBezTo>
                  <a:cubicBezTo>
                    <a:pt x="38" y="50"/>
                    <a:pt x="37" y="48"/>
                    <a:pt x="39" y="48"/>
                  </a:cubicBezTo>
                  <a:cubicBezTo>
                    <a:pt x="39" y="48"/>
                    <a:pt x="39" y="48"/>
                    <a:pt x="39" y="49"/>
                  </a:cubicBezTo>
                  <a:cubicBezTo>
                    <a:pt x="40" y="48"/>
                    <a:pt x="40" y="48"/>
                    <a:pt x="41" y="47"/>
                  </a:cubicBezTo>
                  <a:cubicBezTo>
                    <a:pt x="41" y="47"/>
                    <a:pt x="41" y="47"/>
                    <a:pt x="42" y="47"/>
                  </a:cubicBezTo>
                  <a:cubicBezTo>
                    <a:pt x="43" y="47"/>
                    <a:pt x="42" y="48"/>
                    <a:pt x="42" y="49"/>
                  </a:cubicBezTo>
                  <a:cubicBezTo>
                    <a:pt x="43" y="48"/>
                    <a:pt x="45" y="48"/>
                    <a:pt x="45" y="47"/>
                  </a:cubicBezTo>
                  <a:cubicBezTo>
                    <a:pt x="44" y="47"/>
                    <a:pt x="44" y="46"/>
                    <a:pt x="44" y="45"/>
                  </a:cubicBezTo>
                  <a:cubicBezTo>
                    <a:pt x="44" y="44"/>
                    <a:pt x="44" y="44"/>
                    <a:pt x="43" y="44"/>
                  </a:cubicBezTo>
                  <a:cubicBezTo>
                    <a:pt x="43" y="44"/>
                    <a:pt x="42" y="44"/>
                    <a:pt x="42" y="44"/>
                  </a:cubicBezTo>
                  <a:cubicBezTo>
                    <a:pt x="41" y="44"/>
                    <a:pt x="41" y="45"/>
                    <a:pt x="40" y="45"/>
                  </a:cubicBezTo>
                  <a:cubicBezTo>
                    <a:pt x="40" y="45"/>
                    <a:pt x="39" y="45"/>
                    <a:pt x="39" y="45"/>
                  </a:cubicBezTo>
                  <a:cubicBezTo>
                    <a:pt x="39" y="44"/>
                    <a:pt x="40" y="44"/>
                    <a:pt x="40" y="44"/>
                  </a:cubicBezTo>
                  <a:cubicBezTo>
                    <a:pt x="40" y="44"/>
                    <a:pt x="40" y="44"/>
                    <a:pt x="41" y="44"/>
                  </a:cubicBezTo>
                  <a:cubicBezTo>
                    <a:pt x="41" y="43"/>
                    <a:pt x="42" y="43"/>
                    <a:pt x="43" y="43"/>
                  </a:cubicBezTo>
                  <a:cubicBezTo>
                    <a:pt x="44" y="43"/>
                    <a:pt x="44" y="43"/>
                    <a:pt x="45" y="43"/>
                  </a:cubicBezTo>
                  <a:cubicBezTo>
                    <a:pt x="45" y="43"/>
                    <a:pt x="45" y="42"/>
                    <a:pt x="45" y="42"/>
                  </a:cubicBezTo>
                  <a:cubicBezTo>
                    <a:pt x="45" y="42"/>
                    <a:pt x="45" y="42"/>
                    <a:pt x="45" y="42"/>
                  </a:cubicBezTo>
                  <a:cubicBezTo>
                    <a:pt x="45" y="42"/>
                    <a:pt x="45" y="42"/>
                    <a:pt x="45" y="42"/>
                  </a:cubicBezTo>
                  <a:cubicBezTo>
                    <a:pt x="45" y="42"/>
                    <a:pt x="46" y="42"/>
                    <a:pt x="46" y="42"/>
                  </a:cubicBezTo>
                  <a:cubicBezTo>
                    <a:pt x="46" y="42"/>
                    <a:pt x="46" y="42"/>
                    <a:pt x="46" y="42"/>
                  </a:cubicBezTo>
                  <a:cubicBezTo>
                    <a:pt x="44" y="41"/>
                    <a:pt x="47" y="40"/>
                    <a:pt x="47" y="39"/>
                  </a:cubicBezTo>
                  <a:cubicBezTo>
                    <a:pt x="48" y="40"/>
                    <a:pt x="49" y="40"/>
                    <a:pt x="51" y="40"/>
                  </a:cubicBezTo>
                  <a:cubicBezTo>
                    <a:pt x="53" y="40"/>
                    <a:pt x="56" y="39"/>
                    <a:pt x="56" y="36"/>
                  </a:cubicBezTo>
                  <a:cubicBezTo>
                    <a:pt x="55" y="36"/>
                    <a:pt x="55" y="36"/>
                    <a:pt x="55" y="36"/>
                  </a:cubicBezTo>
                  <a:cubicBezTo>
                    <a:pt x="56" y="35"/>
                    <a:pt x="56" y="35"/>
                    <a:pt x="56" y="35"/>
                  </a:cubicBezTo>
                  <a:cubicBezTo>
                    <a:pt x="56" y="35"/>
                    <a:pt x="56" y="35"/>
                    <a:pt x="56" y="35"/>
                  </a:cubicBezTo>
                  <a:cubicBezTo>
                    <a:pt x="60" y="36"/>
                    <a:pt x="55" y="41"/>
                    <a:pt x="55" y="42"/>
                  </a:cubicBezTo>
                  <a:cubicBezTo>
                    <a:pt x="57" y="43"/>
                    <a:pt x="60" y="44"/>
                    <a:pt x="59" y="45"/>
                  </a:cubicBezTo>
                  <a:cubicBezTo>
                    <a:pt x="59" y="45"/>
                    <a:pt x="59" y="45"/>
                    <a:pt x="59" y="45"/>
                  </a:cubicBezTo>
                  <a:cubicBezTo>
                    <a:pt x="59" y="45"/>
                    <a:pt x="60" y="45"/>
                    <a:pt x="60" y="45"/>
                  </a:cubicBezTo>
                  <a:cubicBezTo>
                    <a:pt x="61" y="45"/>
                    <a:pt x="61" y="44"/>
                    <a:pt x="62" y="44"/>
                  </a:cubicBezTo>
                  <a:cubicBezTo>
                    <a:pt x="62" y="44"/>
                    <a:pt x="63" y="45"/>
                    <a:pt x="63" y="45"/>
                  </a:cubicBezTo>
                  <a:cubicBezTo>
                    <a:pt x="63" y="46"/>
                    <a:pt x="63" y="46"/>
                    <a:pt x="63" y="46"/>
                  </a:cubicBezTo>
                  <a:cubicBezTo>
                    <a:pt x="63" y="45"/>
                    <a:pt x="62" y="45"/>
                    <a:pt x="61" y="45"/>
                  </a:cubicBezTo>
                  <a:cubicBezTo>
                    <a:pt x="60" y="45"/>
                    <a:pt x="60" y="46"/>
                    <a:pt x="61" y="47"/>
                  </a:cubicBezTo>
                  <a:cubicBezTo>
                    <a:pt x="61" y="47"/>
                    <a:pt x="60" y="47"/>
                    <a:pt x="60" y="48"/>
                  </a:cubicBezTo>
                  <a:cubicBezTo>
                    <a:pt x="57" y="48"/>
                    <a:pt x="54" y="47"/>
                    <a:pt x="51" y="47"/>
                  </a:cubicBezTo>
                  <a:cubicBezTo>
                    <a:pt x="48" y="47"/>
                    <a:pt x="46" y="48"/>
                    <a:pt x="43" y="50"/>
                  </a:cubicBezTo>
                  <a:cubicBezTo>
                    <a:pt x="44" y="54"/>
                    <a:pt x="47" y="54"/>
                    <a:pt x="50" y="54"/>
                  </a:cubicBezTo>
                  <a:cubicBezTo>
                    <a:pt x="52" y="54"/>
                    <a:pt x="54" y="54"/>
                    <a:pt x="57" y="54"/>
                  </a:cubicBezTo>
                  <a:cubicBezTo>
                    <a:pt x="57" y="55"/>
                    <a:pt x="57" y="55"/>
                    <a:pt x="57" y="55"/>
                  </a:cubicBezTo>
                  <a:cubicBezTo>
                    <a:pt x="56" y="55"/>
                    <a:pt x="55" y="56"/>
                    <a:pt x="55" y="57"/>
                  </a:cubicBezTo>
                  <a:cubicBezTo>
                    <a:pt x="55" y="57"/>
                    <a:pt x="55" y="57"/>
                    <a:pt x="55" y="57"/>
                  </a:cubicBezTo>
                  <a:cubicBezTo>
                    <a:pt x="57" y="57"/>
                    <a:pt x="56" y="59"/>
                    <a:pt x="55" y="59"/>
                  </a:cubicBezTo>
                  <a:cubicBezTo>
                    <a:pt x="55" y="59"/>
                    <a:pt x="55" y="59"/>
                    <a:pt x="54" y="59"/>
                  </a:cubicBezTo>
                  <a:cubicBezTo>
                    <a:pt x="54" y="59"/>
                    <a:pt x="56" y="61"/>
                    <a:pt x="56" y="61"/>
                  </a:cubicBezTo>
                  <a:cubicBezTo>
                    <a:pt x="55" y="61"/>
                    <a:pt x="55" y="61"/>
                    <a:pt x="55" y="61"/>
                  </a:cubicBezTo>
                  <a:cubicBezTo>
                    <a:pt x="55" y="62"/>
                    <a:pt x="55" y="63"/>
                    <a:pt x="55" y="65"/>
                  </a:cubicBezTo>
                  <a:cubicBezTo>
                    <a:pt x="55" y="65"/>
                    <a:pt x="55" y="65"/>
                    <a:pt x="55" y="65"/>
                  </a:cubicBezTo>
                  <a:cubicBezTo>
                    <a:pt x="56" y="65"/>
                    <a:pt x="57" y="64"/>
                    <a:pt x="57" y="63"/>
                  </a:cubicBezTo>
                  <a:cubicBezTo>
                    <a:pt x="58" y="64"/>
                    <a:pt x="57" y="64"/>
                    <a:pt x="57" y="65"/>
                  </a:cubicBezTo>
                  <a:cubicBezTo>
                    <a:pt x="56" y="65"/>
                    <a:pt x="56" y="66"/>
                    <a:pt x="55" y="66"/>
                  </a:cubicBezTo>
                  <a:cubicBezTo>
                    <a:pt x="55" y="66"/>
                    <a:pt x="54" y="66"/>
                    <a:pt x="54" y="66"/>
                  </a:cubicBezTo>
                  <a:cubicBezTo>
                    <a:pt x="58" y="71"/>
                    <a:pt x="61" y="81"/>
                    <a:pt x="66" y="83"/>
                  </a:cubicBezTo>
                  <a:cubicBezTo>
                    <a:pt x="65" y="85"/>
                    <a:pt x="66" y="87"/>
                    <a:pt x="66" y="90"/>
                  </a:cubicBezTo>
                  <a:cubicBezTo>
                    <a:pt x="71" y="89"/>
                    <a:pt x="75" y="87"/>
                    <a:pt x="78" y="84"/>
                  </a:cubicBezTo>
                  <a:cubicBezTo>
                    <a:pt x="78" y="84"/>
                    <a:pt x="79" y="84"/>
                    <a:pt x="79" y="84"/>
                  </a:cubicBezTo>
                  <a:cubicBezTo>
                    <a:pt x="84" y="82"/>
                    <a:pt x="90" y="74"/>
                    <a:pt x="82" y="72"/>
                  </a:cubicBezTo>
                  <a:cubicBezTo>
                    <a:pt x="81" y="74"/>
                    <a:pt x="81" y="75"/>
                    <a:pt x="82" y="77"/>
                  </a:cubicBezTo>
                  <a:cubicBezTo>
                    <a:pt x="81" y="77"/>
                    <a:pt x="81" y="77"/>
                    <a:pt x="81" y="77"/>
                  </a:cubicBezTo>
                  <a:cubicBezTo>
                    <a:pt x="81" y="76"/>
                    <a:pt x="80" y="76"/>
                    <a:pt x="80" y="75"/>
                  </a:cubicBezTo>
                  <a:cubicBezTo>
                    <a:pt x="81" y="74"/>
                    <a:pt x="81" y="72"/>
                    <a:pt x="82" y="71"/>
                  </a:cubicBezTo>
                  <a:cubicBezTo>
                    <a:pt x="80" y="72"/>
                    <a:pt x="79" y="74"/>
                    <a:pt x="76" y="74"/>
                  </a:cubicBezTo>
                  <a:cubicBezTo>
                    <a:pt x="73" y="72"/>
                    <a:pt x="73" y="67"/>
                    <a:pt x="68" y="66"/>
                  </a:cubicBezTo>
                  <a:cubicBezTo>
                    <a:pt x="69" y="65"/>
                    <a:pt x="69" y="65"/>
                    <a:pt x="70" y="65"/>
                  </a:cubicBezTo>
                  <a:cubicBezTo>
                    <a:pt x="70" y="65"/>
                    <a:pt x="70" y="65"/>
                    <a:pt x="70" y="65"/>
                  </a:cubicBezTo>
                  <a:cubicBezTo>
                    <a:pt x="70" y="64"/>
                    <a:pt x="70" y="63"/>
                    <a:pt x="70" y="63"/>
                  </a:cubicBezTo>
                  <a:cubicBezTo>
                    <a:pt x="71" y="63"/>
                    <a:pt x="71" y="63"/>
                    <a:pt x="71" y="63"/>
                  </a:cubicBezTo>
                  <a:cubicBezTo>
                    <a:pt x="72" y="63"/>
                    <a:pt x="73" y="63"/>
                    <a:pt x="74" y="63"/>
                  </a:cubicBezTo>
                  <a:cubicBezTo>
                    <a:pt x="74" y="67"/>
                    <a:pt x="77" y="69"/>
                    <a:pt x="80" y="69"/>
                  </a:cubicBezTo>
                  <a:cubicBezTo>
                    <a:pt x="81" y="69"/>
                    <a:pt x="82" y="69"/>
                    <a:pt x="83" y="68"/>
                  </a:cubicBezTo>
                  <a:cubicBezTo>
                    <a:pt x="83" y="69"/>
                    <a:pt x="84" y="70"/>
                    <a:pt x="84" y="71"/>
                  </a:cubicBezTo>
                  <a:cubicBezTo>
                    <a:pt x="85" y="71"/>
                    <a:pt x="87" y="71"/>
                    <a:pt x="88" y="71"/>
                  </a:cubicBezTo>
                  <a:cubicBezTo>
                    <a:pt x="88" y="71"/>
                    <a:pt x="88" y="71"/>
                    <a:pt x="88" y="71"/>
                  </a:cubicBezTo>
                  <a:cubicBezTo>
                    <a:pt x="89" y="71"/>
                    <a:pt x="89" y="71"/>
                    <a:pt x="89" y="71"/>
                  </a:cubicBezTo>
                  <a:cubicBezTo>
                    <a:pt x="89" y="71"/>
                    <a:pt x="90" y="71"/>
                    <a:pt x="90" y="71"/>
                  </a:cubicBezTo>
                  <a:cubicBezTo>
                    <a:pt x="90" y="71"/>
                    <a:pt x="90" y="71"/>
                    <a:pt x="90" y="71"/>
                  </a:cubicBezTo>
                  <a:cubicBezTo>
                    <a:pt x="91" y="71"/>
                    <a:pt x="92" y="70"/>
                    <a:pt x="93" y="70"/>
                  </a:cubicBezTo>
                  <a:cubicBezTo>
                    <a:pt x="94" y="70"/>
                    <a:pt x="95" y="71"/>
                    <a:pt x="95" y="71"/>
                  </a:cubicBezTo>
                  <a:cubicBezTo>
                    <a:pt x="96" y="72"/>
                    <a:pt x="97" y="72"/>
                    <a:pt x="98" y="72"/>
                  </a:cubicBezTo>
                  <a:cubicBezTo>
                    <a:pt x="98" y="72"/>
                    <a:pt x="98" y="72"/>
                    <a:pt x="99" y="72"/>
                  </a:cubicBezTo>
                  <a:cubicBezTo>
                    <a:pt x="99" y="72"/>
                    <a:pt x="99" y="72"/>
                    <a:pt x="99" y="72"/>
                  </a:cubicBezTo>
                  <a:cubicBezTo>
                    <a:pt x="99" y="72"/>
                    <a:pt x="99" y="72"/>
                    <a:pt x="99" y="72"/>
                  </a:cubicBezTo>
                  <a:cubicBezTo>
                    <a:pt x="98" y="73"/>
                    <a:pt x="98" y="74"/>
                    <a:pt x="100" y="74"/>
                  </a:cubicBezTo>
                  <a:cubicBezTo>
                    <a:pt x="100" y="74"/>
                    <a:pt x="100" y="74"/>
                    <a:pt x="101" y="74"/>
                  </a:cubicBezTo>
                  <a:cubicBezTo>
                    <a:pt x="101" y="74"/>
                    <a:pt x="101" y="74"/>
                    <a:pt x="101" y="74"/>
                  </a:cubicBezTo>
                  <a:cubicBezTo>
                    <a:pt x="101" y="74"/>
                    <a:pt x="101" y="74"/>
                    <a:pt x="101" y="74"/>
                  </a:cubicBezTo>
                  <a:cubicBezTo>
                    <a:pt x="100" y="75"/>
                    <a:pt x="99" y="78"/>
                    <a:pt x="101" y="78"/>
                  </a:cubicBezTo>
                  <a:cubicBezTo>
                    <a:pt x="101" y="78"/>
                    <a:pt x="101" y="78"/>
                    <a:pt x="102" y="78"/>
                  </a:cubicBezTo>
                  <a:cubicBezTo>
                    <a:pt x="102" y="78"/>
                    <a:pt x="102" y="78"/>
                    <a:pt x="102" y="78"/>
                  </a:cubicBezTo>
                  <a:cubicBezTo>
                    <a:pt x="102" y="78"/>
                    <a:pt x="102" y="77"/>
                    <a:pt x="102" y="77"/>
                  </a:cubicBezTo>
                  <a:cubicBezTo>
                    <a:pt x="102" y="76"/>
                    <a:pt x="102" y="75"/>
                    <a:pt x="103" y="75"/>
                  </a:cubicBezTo>
                  <a:cubicBezTo>
                    <a:pt x="103" y="75"/>
                    <a:pt x="103" y="76"/>
                    <a:pt x="104" y="76"/>
                  </a:cubicBezTo>
                  <a:cubicBezTo>
                    <a:pt x="103" y="83"/>
                    <a:pt x="108" y="90"/>
                    <a:pt x="110" y="97"/>
                  </a:cubicBezTo>
                  <a:cubicBezTo>
                    <a:pt x="114" y="95"/>
                    <a:pt x="114" y="90"/>
                    <a:pt x="114" y="85"/>
                  </a:cubicBezTo>
                  <a:cubicBezTo>
                    <a:pt x="119" y="84"/>
                    <a:pt x="121" y="76"/>
                    <a:pt x="124" y="76"/>
                  </a:cubicBezTo>
                  <a:cubicBezTo>
                    <a:pt x="124" y="74"/>
                    <a:pt x="123" y="74"/>
                    <a:pt x="123" y="72"/>
                  </a:cubicBezTo>
                  <a:cubicBezTo>
                    <a:pt x="123" y="72"/>
                    <a:pt x="123" y="72"/>
                    <a:pt x="123" y="72"/>
                  </a:cubicBezTo>
                  <a:cubicBezTo>
                    <a:pt x="123" y="72"/>
                    <a:pt x="123" y="73"/>
                    <a:pt x="124" y="73"/>
                  </a:cubicBezTo>
                  <a:cubicBezTo>
                    <a:pt x="124" y="74"/>
                    <a:pt x="124" y="75"/>
                    <a:pt x="125" y="76"/>
                  </a:cubicBezTo>
                  <a:cubicBezTo>
                    <a:pt x="125" y="73"/>
                    <a:pt x="127" y="72"/>
                    <a:pt x="129" y="72"/>
                  </a:cubicBezTo>
                  <a:cubicBezTo>
                    <a:pt x="129" y="73"/>
                    <a:pt x="125" y="74"/>
                    <a:pt x="127" y="74"/>
                  </a:cubicBezTo>
                  <a:cubicBezTo>
                    <a:pt x="128" y="74"/>
                    <a:pt x="128" y="74"/>
                    <a:pt x="128" y="74"/>
                  </a:cubicBezTo>
                  <a:cubicBezTo>
                    <a:pt x="128" y="74"/>
                    <a:pt x="128" y="74"/>
                    <a:pt x="129" y="75"/>
                  </a:cubicBezTo>
                  <a:cubicBezTo>
                    <a:pt x="129" y="75"/>
                    <a:pt x="129" y="76"/>
                    <a:pt x="129" y="76"/>
                  </a:cubicBezTo>
                  <a:cubicBezTo>
                    <a:pt x="129" y="76"/>
                    <a:pt x="129" y="75"/>
                    <a:pt x="129" y="74"/>
                  </a:cubicBezTo>
                  <a:cubicBezTo>
                    <a:pt x="130" y="74"/>
                    <a:pt x="130" y="74"/>
                    <a:pt x="130" y="74"/>
                  </a:cubicBezTo>
                  <a:cubicBezTo>
                    <a:pt x="130" y="74"/>
                    <a:pt x="130" y="74"/>
                    <a:pt x="130" y="74"/>
                  </a:cubicBezTo>
                  <a:cubicBezTo>
                    <a:pt x="128" y="79"/>
                    <a:pt x="133" y="79"/>
                    <a:pt x="133" y="84"/>
                  </a:cubicBezTo>
                  <a:cubicBezTo>
                    <a:pt x="135" y="83"/>
                    <a:pt x="135" y="83"/>
                    <a:pt x="136" y="83"/>
                  </a:cubicBezTo>
                  <a:cubicBezTo>
                    <a:pt x="136" y="83"/>
                    <a:pt x="136" y="83"/>
                    <a:pt x="137" y="83"/>
                  </a:cubicBezTo>
                  <a:cubicBezTo>
                    <a:pt x="136" y="83"/>
                    <a:pt x="136" y="82"/>
                    <a:pt x="135" y="81"/>
                  </a:cubicBezTo>
                  <a:cubicBezTo>
                    <a:pt x="136" y="81"/>
                    <a:pt x="136" y="81"/>
                    <a:pt x="137" y="81"/>
                  </a:cubicBezTo>
                  <a:cubicBezTo>
                    <a:pt x="138" y="84"/>
                    <a:pt x="138" y="88"/>
                    <a:pt x="139" y="90"/>
                  </a:cubicBezTo>
                  <a:cubicBezTo>
                    <a:pt x="139" y="89"/>
                    <a:pt x="139" y="89"/>
                    <a:pt x="139" y="89"/>
                  </a:cubicBezTo>
                  <a:cubicBezTo>
                    <a:pt x="139" y="89"/>
                    <a:pt x="140" y="90"/>
                    <a:pt x="140" y="90"/>
                  </a:cubicBezTo>
                  <a:cubicBezTo>
                    <a:pt x="140" y="89"/>
                    <a:pt x="140" y="89"/>
                    <a:pt x="141" y="89"/>
                  </a:cubicBezTo>
                  <a:cubicBezTo>
                    <a:pt x="142" y="89"/>
                    <a:pt x="141" y="90"/>
                    <a:pt x="142" y="90"/>
                  </a:cubicBezTo>
                  <a:cubicBezTo>
                    <a:pt x="143" y="90"/>
                    <a:pt x="143" y="90"/>
                    <a:pt x="143" y="90"/>
                  </a:cubicBezTo>
                  <a:cubicBezTo>
                    <a:pt x="143" y="89"/>
                    <a:pt x="143" y="89"/>
                    <a:pt x="143" y="89"/>
                  </a:cubicBezTo>
                  <a:cubicBezTo>
                    <a:pt x="144" y="89"/>
                    <a:pt x="144" y="89"/>
                    <a:pt x="144" y="89"/>
                  </a:cubicBezTo>
                  <a:cubicBezTo>
                    <a:pt x="144" y="91"/>
                    <a:pt x="144" y="93"/>
                    <a:pt x="147" y="93"/>
                  </a:cubicBezTo>
                  <a:cubicBezTo>
                    <a:pt x="148" y="92"/>
                    <a:pt x="148" y="91"/>
                    <a:pt x="149" y="91"/>
                  </a:cubicBezTo>
                  <a:cubicBezTo>
                    <a:pt x="149" y="91"/>
                    <a:pt x="150" y="91"/>
                    <a:pt x="150" y="91"/>
                  </a:cubicBezTo>
                  <a:cubicBezTo>
                    <a:pt x="150" y="91"/>
                    <a:pt x="149" y="92"/>
                    <a:pt x="149" y="93"/>
                  </a:cubicBezTo>
                  <a:cubicBezTo>
                    <a:pt x="149" y="93"/>
                    <a:pt x="150" y="93"/>
                    <a:pt x="150" y="93"/>
                  </a:cubicBezTo>
                  <a:cubicBezTo>
                    <a:pt x="153" y="93"/>
                    <a:pt x="152" y="87"/>
                    <a:pt x="150" y="86"/>
                  </a:cubicBezTo>
                  <a:cubicBezTo>
                    <a:pt x="150" y="85"/>
                    <a:pt x="142" y="82"/>
                    <a:pt x="146" y="80"/>
                  </a:cubicBezTo>
                  <a:cubicBezTo>
                    <a:pt x="147" y="78"/>
                    <a:pt x="147" y="75"/>
                    <a:pt x="145" y="74"/>
                  </a:cubicBezTo>
                  <a:cubicBezTo>
                    <a:pt x="145" y="75"/>
                    <a:pt x="145" y="76"/>
                    <a:pt x="144" y="76"/>
                  </a:cubicBezTo>
                  <a:cubicBezTo>
                    <a:pt x="144" y="75"/>
                    <a:pt x="144" y="75"/>
                    <a:pt x="143" y="75"/>
                  </a:cubicBezTo>
                  <a:cubicBezTo>
                    <a:pt x="143" y="75"/>
                    <a:pt x="143" y="75"/>
                    <a:pt x="143" y="75"/>
                  </a:cubicBezTo>
                  <a:cubicBezTo>
                    <a:pt x="143" y="74"/>
                    <a:pt x="145" y="75"/>
                    <a:pt x="146" y="74"/>
                  </a:cubicBezTo>
                  <a:cubicBezTo>
                    <a:pt x="146" y="75"/>
                    <a:pt x="147" y="75"/>
                    <a:pt x="148" y="76"/>
                  </a:cubicBezTo>
                  <a:cubicBezTo>
                    <a:pt x="148" y="77"/>
                    <a:pt x="149" y="77"/>
                    <a:pt x="150" y="77"/>
                  </a:cubicBezTo>
                  <a:cubicBezTo>
                    <a:pt x="158" y="77"/>
                    <a:pt x="165" y="69"/>
                    <a:pt x="163" y="62"/>
                  </a:cubicBezTo>
                  <a:cubicBezTo>
                    <a:pt x="159" y="62"/>
                    <a:pt x="160" y="61"/>
                    <a:pt x="161" y="59"/>
                  </a:cubicBezTo>
                  <a:cubicBezTo>
                    <a:pt x="158" y="59"/>
                    <a:pt x="157" y="56"/>
                    <a:pt x="159" y="53"/>
                  </a:cubicBezTo>
                  <a:cubicBezTo>
                    <a:pt x="159" y="54"/>
                    <a:pt x="158" y="54"/>
                    <a:pt x="157" y="54"/>
                  </a:cubicBezTo>
                  <a:cubicBezTo>
                    <a:pt x="156" y="54"/>
                    <a:pt x="154" y="53"/>
                    <a:pt x="154" y="51"/>
                  </a:cubicBezTo>
                  <a:cubicBezTo>
                    <a:pt x="154" y="51"/>
                    <a:pt x="154" y="51"/>
                    <a:pt x="154" y="51"/>
                  </a:cubicBezTo>
                  <a:cubicBezTo>
                    <a:pt x="155" y="51"/>
                    <a:pt x="155" y="50"/>
                    <a:pt x="156" y="49"/>
                  </a:cubicBezTo>
                  <a:cubicBezTo>
                    <a:pt x="156" y="49"/>
                    <a:pt x="156" y="48"/>
                    <a:pt x="157" y="48"/>
                  </a:cubicBezTo>
                  <a:cubicBezTo>
                    <a:pt x="157" y="48"/>
                    <a:pt x="158" y="48"/>
                    <a:pt x="158" y="48"/>
                  </a:cubicBezTo>
                  <a:cubicBezTo>
                    <a:pt x="159" y="48"/>
                    <a:pt x="158" y="51"/>
                    <a:pt x="159" y="51"/>
                  </a:cubicBezTo>
                  <a:cubicBezTo>
                    <a:pt x="160" y="49"/>
                    <a:pt x="162" y="49"/>
                    <a:pt x="163" y="48"/>
                  </a:cubicBezTo>
                  <a:cubicBezTo>
                    <a:pt x="163" y="48"/>
                    <a:pt x="163" y="48"/>
                    <a:pt x="163" y="48"/>
                  </a:cubicBezTo>
                  <a:cubicBezTo>
                    <a:pt x="163" y="48"/>
                    <a:pt x="163" y="48"/>
                    <a:pt x="163" y="48"/>
                  </a:cubicBezTo>
                  <a:cubicBezTo>
                    <a:pt x="162" y="49"/>
                    <a:pt x="163" y="52"/>
                    <a:pt x="165" y="52"/>
                  </a:cubicBezTo>
                  <a:cubicBezTo>
                    <a:pt x="166" y="52"/>
                    <a:pt x="166" y="52"/>
                    <a:pt x="167" y="52"/>
                  </a:cubicBezTo>
                  <a:cubicBezTo>
                    <a:pt x="167" y="52"/>
                    <a:pt x="167" y="52"/>
                    <a:pt x="167" y="52"/>
                  </a:cubicBezTo>
                  <a:cubicBezTo>
                    <a:pt x="167" y="52"/>
                    <a:pt x="167" y="52"/>
                    <a:pt x="167" y="52"/>
                  </a:cubicBezTo>
                  <a:cubicBezTo>
                    <a:pt x="165" y="54"/>
                    <a:pt x="168" y="54"/>
                    <a:pt x="167" y="57"/>
                  </a:cubicBezTo>
                  <a:cubicBezTo>
                    <a:pt x="168" y="57"/>
                    <a:pt x="169" y="57"/>
                    <a:pt x="170" y="57"/>
                  </a:cubicBezTo>
                  <a:cubicBezTo>
                    <a:pt x="170" y="53"/>
                    <a:pt x="167" y="52"/>
                    <a:pt x="165" y="51"/>
                  </a:cubicBezTo>
                  <a:cubicBezTo>
                    <a:pt x="166" y="48"/>
                    <a:pt x="166" y="48"/>
                    <a:pt x="167" y="46"/>
                  </a:cubicBezTo>
                  <a:cubicBezTo>
                    <a:pt x="166" y="46"/>
                    <a:pt x="166" y="46"/>
                    <a:pt x="166" y="46"/>
                  </a:cubicBezTo>
                  <a:cubicBezTo>
                    <a:pt x="165" y="46"/>
                    <a:pt x="165" y="48"/>
                    <a:pt x="164" y="48"/>
                  </a:cubicBezTo>
                  <a:cubicBezTo>
                    <a:pt x="164" y="47"/>
                    <a:pt x="163" y="47"/>
                    <a:pt x="163" y="47"/>
                  </a:cubicBezTo>
                  <a:cubicBezTo>
                    <a:pt x="165" y="46"/>
                    <a:pt x="166" y="45"/>
                    <a:pt x="168" y="45"/>
                  </a:cubicBezTo>
                  <a:cubicBezTo>
                    <a:pt x="168" y="45"/>
                    <a:pt x="169" y="45"/>
                    <a:pt x="171" y="45"/>
                  </a:cubicBezTo>
                  <a:cubicBezTo>
                    <a:pt x="174" y="39"/>
                    <a:pt x="171" y="32"/>
                    <a:pt x="167" y="29"/>
                  </a:cubicBezTo>
                  <a:cubicBezTo>
                    <a:pt x="166" y="29"/>
                    <a:pt x="166" y="29"/>
                    <a:pt x="166" y="29"/>
                  </a:cubicBezTo>
                  <a:cubicBezTo>
                    <a:pt x="165" y="29"/>
                    <a:pt x="165" y="30"/>
                    <a:pt x="164" y="30"/>
                  </a:cubicBezTo>
                  <a:cubicBezTo>
                    <a:pt x="163" y="29"/>
                    <a:pt x="161" y="29"/>
                    <a:pt x="160" y="28"/>
                  </a:cubicBezTo>
                  <a:cubicBezTo>
                    <a:pt x="162" y="26"/>
                    <a:pt x="161" y="22"/>
                    <a:pt x="163" y="21"/>
                  </a:cubicBezTo>
                  <a:cubicBezTo>
                    <a:pt x="163" y="21"/>
                    <a:pt x="163" y="21"/>
                    <a:pt x="164" y="21"/>
                  </a:cubicBezTo>
                  <a:cubicBezTo>
                    <a:pt x="165" y="21"/>
                    <a:pt x="166" y="21"/>
                    <a:pt x="167" y="21"/>
                  </a:cubicBezTo>
                  <a:cubicBezTo>
                    <a:pt x="168" y="21"/>
                    <a:pt x="169" y="21"/>
                    <a:pt x="171" y="21"/>
                  </a:cubicBezTo>
                  <a:cubicBezTo>
                    <a:pt x="172" y="21"/>
                    <a:pt x="173" y="21"/>
                    <a:pt x="174" y="21"/>
                  </a:cubicBezTo>
                  <a:cubicBezTo>
                    <a:pt x="174" y="18"/>
                    <a:pt x="175" y="18"/>
                    <a:pt x="177" y="18"/>
                  </a:cubicBezTo>
                  <a:cubicBezTo>
                    <a:pt x="177" y="18"/>
                    <a:pt x="177" y="18"/>
                    <a:pt x="178" y="18"/>
                  </a:cubicBezTo>
                  <a:cubicBezTo>
                    <a:pt x="178" y="18"/>
                    <a:pt x="178" y="18"/>
                    <a:pt x="178" y="18"/>
                  </a:cubicBezTo>
                  <a:cubicBezTo>
                    <a:pt x="180" y="18"/>
                    <a:pt x="181" y="18"/>
                    <a:pt x="182" y="17"/>
                  </a:cubicBezTo>
                  <a:cubicBezTo>
                    <a:pt x="184" y="19"/>
                    <a:pt x="181" y="22"/>
                    <a:pt x="181" y="26"/>
                  </a:cubicBezTo>
                  <a:cubicBezTo>
                    <a:pt x="183" y="29"/>
                    <a:pt x="186" y="30"/>
                    <a:pt x="189" y="33"/>
                  </a:cubicBezTo>
                  <a:cubicBezTo>
                    <a:pt x="189" y="28"/>
                    <a:pt x="187" y="26"/>
                    <a:pt x="184" y="20"/>
                  </a:cubicBezTo>
                  <a:cubicBezTo>
                    <a:pt x="186" y="20"/>
                    <a:pt x="188" y="20"/>
                    <a:pt x="190" y="20"/>
                  </a:cubicBezTo>
                  <a:cubicBezTo>
                    <a:pt x="190" y="17"/>
                    <a:pt x="193" y="18"/>
                    <a:pt x="193" y="16"/>
                  </a:cubicBezTo>
                  <a:cubicBezTo>
                    <a:pt x="192" y="15"/>
                    <a:pt x="188" y="16"/>
                    <a:pt x="188" y="13"/>
                  </a:cubicBezTo>
                  <a:cubicBezTo>
                    <a:pt x="188" y="13"/>
                    <a:pt x="188" y="13"/>
                    <a:pt x="189" y="13"/>
                  </a:cubicBezTo>
                  <a:cubicBezTo>
                    <a:pt x="189" y="13"/>
                    <a:pt x="189" y="14"/>
                    <a:pt x="190" y="14"/>
                  </a:cubicBezTo>
                  <a:cubicBezTo>
                    <a:pt x="190" y="14"/>
                    <a:pt x="191" y="14"/>
                    <a:pt x="191" y="14"/>
                  </a:cubicBezTo>
                  <a:cubicBezTo>
                    <a:pt x="191" y="14"/>
                    <a:pt x="192" y="14"/>
                    <a:pt x="192" y="13"/>
                  </a:cubicBezTo>
                  <a:cubicBezTo>
                    <a:pt x="191" y="13"/>
                    <a:pt x="190" y="13"/>
                    <a:pt x="190" y="12"/>
                  </a:cubicBezTo>
                  <a:cubicBezTo>
                    <a:pt x="190" y="12"/>
                    <a:pt x="190" y="12"/>
                    <a:pt x="191" y="12"/>
                  </a:cubicBezTo>
                  <a:cubicBezTo>
                    <a:pt x="192" y="12"/>
                    <a:pt x="192" y="13"/>
                    <a:pt x="194" y="13"/>
                  </a:cubicBezTo>
                  <a:cubicBezTo>
                    <a:pt x="194" y="13"/>
                    <a:pt x="194" y="13"/>
                    <a:pt x="194" y="13"/>
                  </a:cubicBezTo>
                  <a:cubicBezTo>
                    <a:pt x="194" y="13"/>
                    <a:pt x="195" y="14"/>
                    <a:pt x="196" y="14"/>
                  </a:cubicBezTo>
                  <a:cubicBezTo>
                    <a:pt x="196" y="14"/>
                    <a:pt x="197" y="14"/>
                    <a:pt x="198" y="14"/>
                  </a:cubicBezTo>
                  <a:cubicBezTo>
                    <a:pt x="198" y="14"/>
                    <a:pt x="199" y="14"/>
                    <a:pt x="199" y="13"/>
                  </a:cubicBezTo>
                  <a:cubicBezTo>
                    <a:pt x="198" y="13"/>
                    <a:pt x="199" y="11"/>
                    <a:pt x="198" y="11"/>
                  </a:cubicBezTo>
                  <a:cubicBezTo>
                    <a:pt x="197" y="12"/>
                    <a:pt x="196" y="13"/>
                    <a:pt x="195" y="13"/>
                  </a:cubicBezTo>
                  <a:cubicBezTo>
                    <a:pt x="195" y="13"/>
                    <a:pt x="194" y="12"/>
                    <a:pt x="194" y="12"/>
                  </a:cubicBezTo>
                  <a:cubicBezTo>
                    <a:pt x="178" y="7"/>
                    <a:pt x="157" y="9"/>
                    <a:pt x="144" y="5"/>
                  </a:cubicBezTo>
                  <a:cubicBezTo>
                    <a:pt x="142" y="6"/>
                    <a:pt x="140" y="7"/>
                    <a:pt x="138" y="7"/>
                  </a:cubicBezTo>
                  <a:cubicBezTo>
                    <a:pt x="135" y="7"/>
                    <a:pt x="131" y="5"/>
                    <a:pt x="127" y="4"/>
                  </a:cubicBezTo>
                  <a:cubicBezTo>
                    <a:pt x="127" y="3"/>
                    <a:pt x="127" y="3"/>
                    <a:pt x="127" y="3"/>
                  </a:cubicBezTo>
                  <a:cubicBezTo>
                    <a:pt x="125" y="3"/>
                    <a:pt x="124" y="4"/>
                    <a:pt x="122" y="4"/>
                  </a:cubicBezTo>
                  <a:cubicBezTo>
                    <a:pt x="122" y="4"/>
                    <a:pt x="122" y="4"/>
                    <a:pt x="121" y="4"/>
                  </a:cubicBezTo>
                  <a:cubicBezTo>
                    <a:pt x="120" y="4"/>
                    <a:pt x="120" y="4"/>
                    <a:pt x="119" y="4"/>
                  </a:cubicBezTo>
                  <a:cubicBezTo>
                    <a:pt x="118" y="4"/>
                    <a:pt x="116" y="4"/>
                    <a:pt x="115" y="4"/>
                  </a:cubicBezTo>
                  <a:cubicBezTo>
                    <a:pt x="113" y="4"/>
                    <a:pt x="112" y="4"/>
                    <a:pt x="111" y="4"/>
                  </a:cubicBezTo>
                  <a:cubicBezTo>
                    <a:pt x="110" y="4"/>
                    <a:pt x="109" y="4"/>
                    <a:pt x="109" y="4"/>
                  </a:cubicBezTo>
                  <a:cubicBezTo>
                    <a:pt x="111" y="3"/>
                    <a:pt x="112" y="2"/>
                    <a:pt x="113" y="1"/>
                  </a:cubicBezTo>
                  <a:cubicBezTo>
                    <a:pt x="110" y="0"/>
                    <a:pt x="108" y="0"/>
                    <a:pt x="10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59" name="Freeform 23"/>
            <p:cNvSpPr>
              <a:spLocks noEditPoints="1"/>
            </p:cNvSpPr>
            <p:nvPr/>
          </p:nvSpPr>
          <p:spPr bwMode="auto">
            <a:xfrm>
              <a:off x="2402680" y="2794001"/>
              <a:ext cx="741363" cy="614363"/>
            </a:xfrm>
            <a:custGeom>
              <a:avLst/>
              <a:gdLst>
                <a:gd name="T0" fmla="*/ 72 w 108"/>
                <a:gd name="T1" fmla="*/ 32 h 89"/>
                <a:gd name="T2" fmla="*/ 80 w 108"/>
                <a:gd name="T3" fmla="*/ 39 h 89"/>
                <a:gd name="T4" fmla="*/ 72 w 108"/>
                <a:gd name="T5" fmla="*/ 38 h 89"/>
                <a:gd name="T6" fmla="*/ 68 w 108"/>
                <a:gd name="T7" fmla="*/ 36 h 89"/>
                <a:gd name="T8" fmla="*/ 60 w 108"/>
                <a:gd name="T9" fmla="*/ 30 h 89"/>
                <a:gd name="T10" fmla="*/ 60 w 108"/>
                <a:gd name="T11" fmla="*/ 30 h 89"/>
                <a:gd name="T12" fmla="*/ 61 w 108"/>
                <a:gd name="T13" fmla="*/ 13 h 89"/>
                <a:gd name="T14" fmla="*/ 50 w 108"/>
                <a:gd name="T15" fmla="*/ 8 h 89"/>
                <a:gd name="T16" fmla="*/ 48 w 108"/>
                <a:gd name="T17" fmla="*/ 11 h 89"/>
                <a:gd name="T18" fmla="*/ 97 w 108"/>
                <a:gd name="T19" fmla="*/ 0 h 89"/>
                <a:gd name="T20" fmla="*/ 93 w 108"/>
                <a:gd name="T21" fmla="*/ 0 h 89"/>
                <a:gd name="T22" fmla="*/ 90 w 108"/>
                <a:gd name="T23" fmla="*/ 3 h 89"/>
                <a:gd name="T24" fmla="*/ 86 w 108"/>
                <a:gd name="T25" fmla="*/ 6 h 89"/>
                <a:gd name="T26" fmla="*/ 78 w 108"/>
                <a:gd name="T27" fmla="*/ 9 h 89"/>
                <a:gd name="T28" fmla="*/ 61 w 108"/>
                <a:gd name="T29" fmla="*/ 7 h 89"/>
                <a:gd name="T30" fmla="*/ 42 w 108"/>
                <a:gd name="T31" fmla="*/ 6 h 89"/>
                <a:gd name="T32" fmla="*/ 29 w 108"/>
                <a:gd name="T33" fmla="*/ 3 h 89"/>
                <a:gd name="T34" fmla="*/ 10 w 108"/>
                <a:gd name="T35" fmla="*/ 9 h 89"/>
                <a:gd name="T36" fmla="*/ 9 w 108"/>
                <a:gd name="T37" fmla="*/ 10 h 89"/>
                <a:gd name="T38" fmla="*/ 1 w 108"/>
                <a:gd name="T39" fmla="*/ 15 h 89"/>
                <a:gd name="T40" fmla="*/ 4 w 108"/>
                <a:gd name="T41" fmla="*/ 20 h 89"/>
                <a:gd name="T42" fmla="*/ 14 w 108"/>
                <a:gd name="T43" fmla="*/ 17 h 89"/>
                <a:gd name="T44" fmla="*/ 23 w 108"/>
                <a:gd name="T45" fmla="*/ 17 h 89"/>
                <a:gd name="T46" fmla="*/ 26 w 108"/>
                <a:gd name="T47" fmla="*/ 17 h 89"/>
                <a:gd name="T48" fmla="*/ 30 w 108"/>
                <a:gd name="T49" fmla="*/ 32 h 89"/>
                <a:gd name="T50" fmla="*/ 20 w 108"/>
                <a:gd name="T51" fmla="*/ 53 h 89"/>
                <a:gd name="T52" fmla="*/ 29 w 108"/>
                <a:gd name="T53" fmla="*/ 57 h 89"/>
                <a:gd name="T54" fmla="*/ 51 w 108"/>
                <a:gd name="T55" fmla="*/ 79 h 89"/>
                <a:gd name="T56" fmla="*/ 53 w 108"/>
                <a:gd name="T57" fmla="*/ 85 h 89"/>
                <a:gd name="T58" fmla="*/ 59 w 108"/>
                <a:gd name="T59" fmla="*/ 89 h 89"/>
                <a:gd name="T60" fmla="*/ 58 w 108"/>
                <a:gd name="T61" fmla="*/ 82 h 89"/>
                <a:gd name="T62" fmla="*/ 54 w 108"/>
                <a:gd name="T63" fmla="*/ 82 h 89"/>
                <a:gd name="T64" fmla="*/ 52 w 108"/>
                <a:gd name="T65" fmla="*/ 78 h 89"/>
                <a:gd name="T66" fmla="*/ 53 w 108"/>
                <a:gd name="T67" fmla="*/ 74 h 89"/>
                <a:gd name="T68" fmla="*/ 46 w 108"/>
                <a:gd name="T69" fmla="*/ 78 h 89"/>
                <a:gd name="T70" fmla="*/ 51 w 108"/>
                <a:gd name="T71" fmla="*/ 61 h 89"/>
                <a:gd name="T72" fmla="*/ 75 w 108"/>
                <a:gd name="T73" fmla="*/ 52 h 89"/>
                <a:gd name="T74" fmla="*/ 90 w 108"/>
                <a:gd name="T75" fmla="*/ 38 h 89"/>
                <a:gd name="T76" fmla="*/ 95 w 108"/>
                <a:gd name="T77" fmla="*/ 32 h 89"/>
                <a:gd name="T78" fmla="*/ 89 w 108"/>
                <a:gd name="T79" fmla="*/ 34 h 89"/>
                <a:gd name="T80" fmla="*/ 107 w 108"/>
                <a:gd name="T81" fmla="*/ 26 h 89"/>
                <a:gd name="T82" fmla="*/ 106 w 108"/>
                <a:gd name="T83" fmla="*/ 24 h 89"/>
                <a:gd name="T84" fmla="*/ 98 w 108"/>
                <a:gd name="T85" fmla="*/ 15 h 89"/>
                <a:gd name="T86" fmla="*/ 78 w 108"/>
                <a:gd name="T87" fmla="*/ 30 h 89"/>
                <a:gd name="T88" fmla="*/ 72 w 108"/>
                <a:gd name="T89" fmla="*/ 21 h 89"/>
                <a:gd name="T90" fmla="*/ 77 w 108"/>
                <a:gd name="T91" fmla="*/ 11 h 89"/>
                <a:gd name="T92" fmla="*/ 81 w 108"/>
                <a:gd name="T93" fmla="*/ 9 h 89"/>
                <a:gd name="T94" fmla="*/ 97 w 108"/>
                <a:gd name="T95" fmla="*/ 4 h 89"/>
                <a:gd name="T96" fmla="*/ 108 w 108"/>
                <a:gd name="T97" fmla="*/ 8 h 89"/>
                <a:gd name="T98" fmla="*/ 99 w 108"/>
                <a:gd name="T9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8" h="89">
                  <a:moveTo>
                    <a:pt x="64" y="36"/>
                  </a:moveTo>
                  <a:cubicBezTo>
                    <a:pt x="63" y="36"/>
                    <a:pt x="63" y="36"/>
                    <a:pt x="63" y="36"/>
                  </a:cubicBezTo>
                  <a:cubicBezTo>
                    <a:pt x="63" y="33"/>
                    <a:pt x="66" y="32"/>
                    <a:pt x="70" y="32"/>
                  </a:cubicBezTo>
                  <a:cubicBezTo>
                    <a:pt x="70" y="32"/>
                    <a:pt x="71" y="32"/>
                    <a:pt x="72" y="32"/>
                  </a:cubicBezTo>
                  <a:cubicBezTo>
                    <a:pt x="72" y="35"/>
                    <a:pt x="72" y="37"/>
                    <a:pt x="75" y="37"/>
                  </a:cubicBezTo>
                  <a:cubicBezTo>
                    <a:pt x="75" y="37"/>
                    <a:pt x="76" y="37"/>
                    <a:pt x="76" y="36"/>
                  </a:cubicBezTo>
                  <a:cubicBezTo>
                    <a:pt x="77" y="40"/>
                    <a:pt x="72" y="38"/>
                    <a:pt x="72" y="41"/>
                  </a:cubicBezTo>
                  <a:cubicBezTo>
                    <a:pt x="74" y="40"/>
                    <a:pt x="77" y="40"/>
                    <a:pt x="80" y="39"/>
                  </a:cubicBezTo>
                  <a:cubicBezTo>
                    <a:pt x="80" y="40"/>
                    <a:pt x="80" y="40"/>
                    <a:pt x="80" y="40"/>
                  </a:cubicBezTo>
                  <a:cubicBezTo>
                    <a:pt x="76" y="41"/>
                    <a:pt x="74" y="43"/>
                    <a:pt x="69" y="44"/>
                  </a:cubicBezTo>
                  <a:cubicBezTo>
                    <a:pt x="70" y="42"/>
                    <a:pt x="71" y="42"/>
                    <a:pt x="72" y="41"/>
                  </a:cubicBezTo>
                  <a:cubicBezTo>
                    <a:pt x="71" y="40"/>
                    <a:pt x="70" y="39"/>
                    <a:pt x="72" y="38"/>
                  </a:cubicBezTo>
                  <a:cubicBezTo>
                    <a:pt x="70" y="38"/>
                    <a:pt x="69" y="39"/>
                    <a:pt x="67" y="39"/>
                  </a:cubicBezTo>
                  <a:cubicBezTo>
                    <a:pt x="68" y="42"/>
                    <a:pt x="67" y="43"/>
                    <a:pt x="65" y="43"/>
                  </a:cubicBezTo>
                  <a:cubicBezTo>
                    <a:pt x="64" y="43"/>
                    <a:pt x="64" y="43"/>
                    <a:pt x="64" y="43"/>
                  </a:cubicBezTo>
                  <a:cubicBezTo>
                    <a:pt x="65" y="41"/>
                    <a:pt x="66" y="38"/>
                    <a:pt x="68" y="36"/>
                  </a:cubicBezTo>
                  <a:cubicBezTo>
                    <a:pt x="68" y="36"/>
                    <a:pt x="67" y="36"/>
                    <a:pt x="66" y="36"/>
                  </a:cubicBezTo>
                  <a:cubicBezTo>
                    <a:pt x="66" y="36"/>
                    <a:pt x="65" y="36"/>
                    <a:pt x="65" y="36"/>
                  </a:cubicBezTo>
                  <a:cubicBezTo>
                    <a:pt x="64" y="36"/>
                    <a:pt x="64" y="36"/>
                    <a:pt x="64" y="36"/>
                  </a:cubicBezTo>
                  <a:moveTo>
                    <a:pt x="60" y="30"/>
                  </a:moveTo>
                  <a:cubicBezTo>
                    <a:pt x="60" y="30"/>
                    <a:pt x="60" y="30"/>
                    <a:pt x="60" y="30"/>
                  </a:cubicBezTo>
                  <a:cubicBezTo>
                    <a:pt x="60" y="28"/>
                    <a:pt x="59" y="25"/>
                    <a:pt x="62" y="25"/>
                  </a:cubicBezTo>
                  <a:cubicBezTo>
                    <a:pt x="62" y="25"/>
                    <a:pt x="62" y="25"/>
                    <a:pt x="62" y="25"/>
                  </a:cubicBezTo>
                  <a:cubicBezTo>
                    <a:pt x="62" y="26"/>
                    <a:pt x="63" y="30"/>
                    <a:pt x="60" y="30"/>
                  </a:cubicBezTo>
                  <a:moveTo>
                    <a:pt x="55" y="14"/>
                  </a:moveTo>
                  <a:cubicBezTo>
                    <a:pt x="56" y="14"/>
                    <a:pt x="56" y="13"/>
                    <a:pt x="57" y="13"/>
                  </a:cubicBezTo>
                  <a:cubicBezTo>
                    <a:pt x="58" y="13"/>
                    <a:pt x="59" y="13"/>
                    <a:pt x="60" y="13"/>
                  </a:cubicBezTo>
                  <a:cubicBezTo>
                    <a:pt x="60" y="13"/>
                    <a:pt x="60" y="13"/>
                    <a:pt x="61" y="13"/>
                  </a:cubicBezTo>
                  <a:cubicBezTo>
                    <a:pt x="58" y="15"/>
                    <a:pt x="54" y="16"/>
                    <a:pt x="49" y="16"/>
                  </a:cubicBezTo>
                  <a:cubicBezTo>
                    <a:pt x="49" y="13"/>
                    <a:pt x="54" y="16"/>
                    <a:pt x="53" y="13"/>
                  </a:cubicBezTo>
                  <a:cubicBezTo>
                    <a:pt x="53" y="13"/>
                    <a:pt x="54" y="14"/>
                    <a:pt x="55" y="14"/>
                  </a:cubicBezTo>
                  <a:moveTo>
                    <a:pt x="50" y="8"/>
                  </a:moveTo>
                  <a:cubicBezTo>
                    <a:pt x="51" y="8"/>
                    <a:pt x="51" y="8"/>
                    <a:pt x="52" y="8"/>
                  </a:cubicBezTo>
                  <a:cubicBezTo>
                    <a:pt x="53" y="7"/>
                    <a:pt x="54" y="7"/>
                    <a:pt x="55" y="7"/>
                  </a:cubicBezTo>
                  <a:cubicBezTo>
                    <a:pt x="55" y="7"/>
                    <a:pt x="56" y="7"/>
                    <a:pt x="57" y="8"/>
                  </a:cubicBezTo>
                  <a:cubicBezTo>
                    <a:pt x="55" y="10"/>
                    <a:pt x="52" y="11"/>
                    <a:pt x="48" y="11"/>
                  </a:cubicBezTo>
                  <a:cubicBezTo>
                    <a:pt x="48" y="10"/>
                    <a:pt x="48" y="9"/>
                    <a:pt x="48" y="8"/>
                  </a:cubicBezTo>
                  <a:cubicBezTo>
                    <a:pt x="49" y="8"/>
                    <a:pt x="49" y="8"/>
                    <a:pt x="50" y="8"/>
                  </a:cubicBezTo>
                  <a:moveTo>
                    <a:pt x="98" y="0"/>
                  </a:moveTo>
                  <a:cubicBezTo>
                    <a:pt x="97" y="0"/>
                    <a:pt x="97" y="0"/>
                    <a:pt x="97" y="0"/>
                  </a:cubicBezTo>
                  <a:cubicBezTo>
                    <a:pt x="96" y="0"/>
                    <a:pt x="96" y="1"/>
                    <a:pt x="96" y="1"/>
                  </a:cubicBezTo>
                  <a:cubicBezTo>
                    <a:pt x="95" y="1"/>
                    <a:pt x="95" y="1"/>
                    <a:pt x="95" y="1"/>
                  </a:cubicBezTo>
                  <a:cubicBezTo>
                    <a:pt x="95" y="1"/>
                    <a:pt x="94" y="1"/>
                    <a:pt x="94" y="1"/>
                  </a:cubicBezTo>
                  <a:cubicBezTo>
                    <a:pt x="94" y="1"/>
                    <a:pt x="93" y="0"/>
                    <a:pt x="93" y="0"/>
                  </a:cubicBezTo>
                  <a:cubicBezTo>
                    <a:pt x="92" y="0"/>
                    <a:pt x="92" y="1"/>
                    <a:pt x="91" y="1"/>
                  </a:cubicBezTo>
                  <a:cubicBezTo>
                    <a:pt x="91" y="1"/>
                    <a:pt x="91" y="1"/>
                    <a:pt x="90" y="1"/>
                  </a:cubicBezTo>
                  <a:cubicBezTo>
                    <a:pt x="90" y="2"/>
                    <a:pt x="91" y="2"/>
                    <a:pt x="89" y="3"/>
                  </a:cubicBezTo>
                  <a:cubicBezTo>
                    <a:pt x="89" y="3"/>
                    <a:pt x="90" y="3"/>
                    <a:pt x="90" y="3"/>
                  </a:cubicBezTo>
                  <a:cubicBezTo>
                    <a:pt x="91" y="3"/>
                    <a:pt x="91" y="4"/>
                    <a:pt x="91" y="5"/>
                  </a:cubicBezTo>
                  <a:cubicBezTo>
                    <a:pt x="90" y="6"/>
                    <a:pt x="88" y="7"/>
                    <a:pt x="86" y="7"/>
                  </a:cubicBezTo>
                  <a:cubicBezTo>
                    <a:pt x="86" y="6"/>
                    <a:pt x="86" y="6"/>
                    <a:pt x="86" y="6"/>
                  </a:cubicBezTo>
                  <a:cubicBezTo>
                    <a:pt x="86" y="6"/>
                    <a:pt x="86" y="6"/>
                    <a:pt x="86" y="6"/>
                  </a:cubicBezTo>
                  <a:cubicBezTo>
                    <a:pt x="85" y="7"/>
                    <a:pt x="85" y="7"/>
                    <a:pt x="85" y="7"/>
                  </a:cubicBezTo>
                  <a:cubicBezTo>
                    <a:pt x="85" y="7"/>
                    <a:pt x="85" y="7"/>
                    <a:pt x="84" y="7"/>
                  </a:cubicBezTo>
                  <a:cubicBezTo>
                    <a:pt x="84" y="6"/>
                    <a:pt x="85" y="5"/>
                    <a:pt x="85" y="5"/>
                  </a:cubicBezTo>
                  <a:cubicBezTo>
                    <a:pt x="82" y="6"/>
                    <a:pt x="80" y="7"/>
                    <a:pt x="78" y="9"/>
                  </a:cubicBezTo>
                  <a:cubicBezTo>
                    <a:pt x="77" y="7"/>
                    <a:pt x="74" y="6"/>
                    <a:pt x="72" y="6"/>
                  </a:cubicBezTo>
                  <a:cubicBezTo>
                    <a:pt x="69" y="6"/>
                    <a:pt x="67" y="7"/>
                    <a:pt x="66" y="9"/>
                  </a:cubicBezTo>
                  <a:cubicBezTo>
                    <a:pt x="66" y="7"/>
                    <a:pt x="65" y="7"/>
                    <a:pt x="63" y="7"/>
                  </a:cubicBezTo>
                  <a:cubicBezTo>
                    <a:pt x="62" y="7"/>
                    <a:pt x="62" y="7"/>
                    <a:pt x="61" y="7"/>
                  </a:cubicBezTo>
                  <a:cubicBezTo>
                    <a:pt x="61" y="7"/>
                    <a:pt x="61" y="7"/>
                    <a:pt x="60" y="7"/>
                  </a:cubicBezTo>
                  <a:cubicBezTo>
                    <a:pt x="60" y="7"/>
                    <a:pt x="60" y="7"/>
                    <a:pt x="60" y="7"/>
                  </a:cubicBezTo>
                  <a:cubicBezTo>
                    <a:pt x="60" y="5"/>
                    <a:pt x="58" y="4"/>
                    <a:pt x="56" y="4"/>
                  </a:cubicBezTo>
                  <a:cubicBezTo>
                    <a:pt x="52" y="4"/>
                    <a:pt x="46" y="6"/>
                    <a:pt x="42" y="6"/>
                  </a:cubicBezTo>
                  <a:cubicBezTo>
                    <a:pt x="41" y="6"/>
                    <a:pt x="39" y="5"/>
                    <a:pt x="38" y="5"/>
                  </a:cubicBezTo>
                  <a:cubicBezTo>
                    <a:pt x="37" y="5"/>
                    <a:pt x="36" y="6"/>
                    <a:pt x="36" y="7"/>
                  </a:cubicBezTo>
                  <a:cubicBezTo>
                    <a:pt x="36" y="5"/>
                    <a:pt x="37" y="5"/>
                    <a:pt x="38" y="4"/>
                  </a:cubicBezTo>
                  <a:cubicBezTo>
                    <a:pt x="34" y="3"/>
                    <a:pt x="32" y="3"/>
                    <a:pt x="29" y="3"/>
                  </a:cubicBezTo>
                  <a:cubicBezTo>
                    <a:pt x="24" y="3"/>
                    <a:pt x="19" y="4"/>
                    <a:pt x="13" y="5"/>
                  </a:cubicBezTo>
                  <a:cubicBezTo>
                    <a:pt x="12" y="7"/>
                    <a:pt x="16" y="8"/>
                    <a:pt x="14" y="9"/>
                  </a:cubicBezTo>
                  <a:cubicBezTo>
                    <a:pt x="13" y="9"/>
                    <a:pt x="13" y="9"/>
                    <a:pt x="12" y="9"/>
                  </a:cubicBezTo>
                  <a:cubicBezTo>
                    <a:pt x="11" y="9"/>
                    <a:pt x="11" y="9"/>
                    <a:pt x="10" y="9"/>
                  </a:cubicBezTo>
                  <a:cubicBezTo>
                    <a:pt x="10" y="9"/>
                    <a:pt x="9" y="9"/>
                    <a:pt x="9" y="9"/>
                  </a:cubicBezTo>
                  <a:cubicBezTo>
                    <a:pt x="8" y="9"/>
                    <a:pt x="7" y="9"/>
                    <a:pt x="6" y="11"/>
                  </a:cubicBezTo>
                  <a:cubicBezTo>
                    <a:pt x="6" y="11"/>
                    <a:pt x="6" y="11"/>
                    <a:pt x="7" y="11"/>
                  </a:cubicBezTo>
                  <a:cubicBezTo>
                    <a:pt x="7" y="11"/>
                    <a:pt x="8" y="11"/>
                    <a:pt x="9" y="10"/>
                  </a:cubicBezTo>
                  <a:cubicBezTo>
                    <a:pt x="9" y="10"/>
                    <a:pt x="10" y="10"/>
                    <a:pt x="10" y="10"/>
                  </a:cubicBezTo>
                  <a:cubicBezTo>
                    <a:pt x="11" y="10"/>
                    <a:pt x="11" y="10"/>
                    <a:pt x="11" y="11"/>
                  </a:cubicBezTo>
                  <a:cubicBezTo>
                    <a:pt x="9" y="13"/>
                    <a:pt x="0" y="13"/>
                    <a:pt x="1" y="15"/>
                  </a:cubicBezTo>
                  <a:cubicBezTo>
                    <a:pt x="1" y="15"/>
                    <a:pt x="1" y="15"/>
                    <a:pt x="1" y="15"/>
                  </a:cubicBezTo>
                  <a:cubicBezTo>
                    <a:pt x="2" y="15"/>
                    <a:pt x="3" y="16"/>
                    <a:pt x="3" y="16"/>
                  </a:cubicBezTo>
                  <a:cubicBezTo>
                    <a:pt x="2" y="17"/>
                    <a:pt x="1" y="17"/>
                    <a:pt x="0" y="18"/>
                  </a:cubicBezTo>
                  <a:cubicBezTo>
                    <a:pt x="1" y="18"/>
                    <a:pt x="2" y="18"/>
                    <a:pt x="3" y="18"/>
                  </a:cubicBezTo>
                  <a:cubicBezTo>
                    <a:pt x="5" y="18"/>
                    <a:pt x="5" y="18"/>
                    <a:pt x="4" y="20"/>
                  </a:cubicBezTo>
                  <a:cubicBezTo>
                    <a:pt x="7" y="19"/>
                    <a:pt x="9" y="16"/>
                    <a:pt x="13" y="16"/>
                  </a:cubicBezTo>
                  <a:cubicBezTo>
                    <a:pt x="13" y="16"/>
                    <a:pt x="14" y="16"/>
                    <a:pt x="15" y="16"/>
                  </a:cubicBezTo>
                  <a:cubicBezTo>
                    <a:pt x="14" y="16"/>
                    <a:pt x="13" y="16"/>
                    <a:pt x="13" y="17"/>
                  </a:cubicBezTo>
                  <a:cubicBezTo>
                    <a:pt x="13" y="17"/>
                    <a:pt x="14" y="17"/>
                    <a:pt x="14" y="17"/>
                  </a:cubicBezTo>
                  <a:cubicBezTo>
                    <a:pt x="16" y="17"/>
                    <a:pt x="16" y="16"/>
                    <a:pt x="15" y="15"/>
                  </a:cubicBezTo>
                  <a:cubicBezTo>
                    <a:pt x="15" y="15"/>
                    <a:pt x="16" y="14"/>
                    <a:pt x="17" y="14"/>
                  </a:cubicBezTo>
                  <a:cubicBezTo>
                    <a:pt x="18" y="14"/>
                    <a:pt x="19" y="15"/>
                    <a:pt x="20" y="16"/>
                  </a:cubicBezTo>
                  <a:cubicBezTo>
                    <a:pt x="21" y="16"/>
                    <a:pt x="22" y="17"/>
                    <a:pt x="23" y="17"/>
                  </a:cubicBezTo>
                  <a:cubicBezTo>
                    <a:pt x="23" y="17"/>
                    <a:pt x="24" y="16"/>
                    <a:pt x="25" y="15"/>
                  </a:cubicBezTo>
                  <a:cubicBezTo>
                    <a:pt x="25" y="16"/>
                    <a:pt x="25" y="16"/>
                    <a:pt x="25" y="16"/>
                  </a:cubicBezTo>
                  <a:cubicBezTo>
                    <a:pt x="25" y="16"/>
                    <a:pt x="25" y="16"/>
                    <a:pt x="25" y="16"/>
                  </a:cubicBezTo>
                  <a:cubicBezTo>
                    <a:pt x="26" y="17"/>
                    <a:pt x="26" y="17"/>
                    <a:pt x="26" y="17"/>
                  </a:cubicBezTo>
                  <a:cubicBezTo>
                    <a:pt x="27" y="17"/>
                    <a:pt x="27" y="17"/>
                    <a:pt x="27" y="17"/>
                  </a:cubicBezTo>
                  <a:cubicBezTo>
                    <a:pt x="28" y="17"/>
                    <a:pt x="28" y="17"/>
                    <a:pt x="28" y="17"/>
                  </a:cubicBezTo>
                  <a:cubicBezTo>
                    <a:pt x="29" y="17"/>
                    <a:pt x="29" y="17"/>
                    <a:pt x="29" y="17"/>
                  </a:cubicBezTo>
                  <a:cubicBezTo>
                    <a:pt x="30" y="24"/>
                    <a:pt x="27" y="27"/>
                    <a:pt x="30" y="32"/>
                  </a:cubicBezTo>
                  <a:cubicBezTo>
                    <a:pt x="30" y="32"/>
                    <a:pt x="29" y="32"/>
                    <a:pt x="29" y="33"/>
                  </a:cubicBezTo>
                  <a:cubicBezTo>
                    <a:pt x="28" y="35"/>
                    <a:pt x="28" y="35"/>
                    <a:pt x="28" y="35"/>
                  </a:cubicBezTo>
                  <a:cubicBezTo>
                    <a:pt x="27" y="35"/>
                    <a:pt x="27" y="34"/>
                    <a:pt x="26" y="34"/>
                  </a:cubicBezTo>
                  <a:cubicBezTo>
                    <a:pt x="23" y="41"/>
                    <a:pt x="18" y="44"/>
                    <a:pt x="20" y="53"/>
                  </a:cubicBezTo>
                  <a:cubicBezTo>
                    <a:pt x="22" y="54"/>
                    <a:pt x="23" y="56"/>
                    <a:pt x="26" y="57"/>
                  </a:cubicBezTo>
                  <a:cubicBezTo>
                    <a:pt x="20" y="58"/>
                    <a:pt x="27" y="68"/>
                    <a:pt x="28" y="70"/>
                  </a:cubicBezTo>
                  <a:cubicBezTo>
                    <a:pt x="27" y="66"/>
                    <a:pt x="21" y="57"/>
                    <a:pt x="27" y="57"/>
                  </a:cubicBezTo>
                  <a:cubicBezTo>
                    <a:pt x="28" y="57"/>
                    <a:pt x="28" y="57"/>
                    <a:pt x="29" y="57"/>
                  </a:cubicBezTo>
                  <a:cubicBezTo>
                    <a:pt x="29" y="58"/>
                    <a:pt x="29" y="58"/>
                    <a:pt x="29" y="58"/>
                  </a:cubicBezTo>
                  <a:cubicBezTo>
                    <a:pt x="24" y="64"/>
                    <a:pt x="36" y="69"/>
                    <a:pt x="33" y="76"/>
                  </a:cubicBezTo>
                  <a:cubicBezTo>
                    <a:pt x="37" y="80"/>
                    <a:pt x="43" y="81"/>
                    <a:pt x="48" y="82"/>
                  </a:cubicBezTo>
                  <a:cubicBezTo>
                    <a:pt x="49" y="80"/>
                    <a:pt x="50" y="79"/>
                    <a:pt x="51" y="79"/>
                  </a:cubicBezTo>
                  <a:cubicBezTo>
                    <a:pt x="53" y="82"/>
                    <a:pt x="49" y="80"/>
                    <a:pt x="49" y="84"/>
                  </a:cubicBezTo>
                  <a:cubicBezTo>
                    <a:pt x="50" y="84"/>
                    <a:pt x="51" y="84"/>
                    <a:pt x="51" y="84"/>
                  </a:cubicBezTo>
                  <a:cubicBezTo>
                    <a:pt x="51" y="85"/>
                    <a:pt x="51" y="85"/>
                    <a:pt x="51" y="85"/>
                  </a:cubicBezTo>
                  <a:cubicBezTo>
                    <a:pt x="52" y="85"/>
                    <a:pt x="52" y="85"/>
                    <a:pt x="53" y="85"/>
                  </a:cubicBezTo>
                  <a:cubicBezTo>
                    <a:pt x="53" y="85"/>
                    <a:pt x="53" y="85"/>
                    <a:pt x="53" y="85"/>
                  </a:cubicBezTo>
                  <a:cubicBezTo>
                    <a:pt x="54" y="85"/>
                    <a:pt x="54" y="85"/>
                    <a:pt x="54" y="85"/>
                  </a:cubicBezTo>
                  <a:cubicBezTo>
                    <a:pt x="55" y="85"/>
                    <a:pt x="55" y="85"/>
                    <a:pt x="55" y="86"/>
                  </a:cubicBezTo>
                  <a:cubicBezTo>
                    <a:pt x="54" y="87"/>
                    <a:pt x="59" y="87"/>
                    <a:pt x="59" y="89"/>
                  </a:cubicBezTo>
                  <a:cubicBezTo>
                    <a:pt x="59" y="87"/>
                    <a:pt x="59" y="84"/>
                    <a:pt x="60" y="83"/>
                  </a:cubicBezTo>
                  <a:cubicBezTo>
                    <a:pt x="60" y="83"/>
                    <a:pt x="60" y="83"/>
                    <a:pt x="60" y="83"/>
                  </a:cubicBezTo>
                  <a:cubicBezTo>
                    <a:pt x="59" y="83"/>
                    <a:pt x="59" y="83"/>
                    <a:pt x="59" y="83"/>
                  </a:cubicBezTo>
                  <a:cubicBezTo>
                    <a:pt x="59" y="82"/>
                    <a:pt x="58" y="82"/>
                    <a:pt x="58" y="82"/>
                  </a:cubicBezTo>
                  <a:cubicBezTo>
                    <a:pt x="57" y="82"/>
                    <a:pt x="57" y="82"/>
                    <a:pt x="56" y="82"/>
                  </a:cubicBezTo>
                  <a:cubicBezTo>
                    <a:pt x="56" y="82"/>
                    <a:pt x="55" y="82"/>
                    <a:pt x="55" y="82"/>
                  </a:cubicBezTo>
                  <a:cubicBezTo>
                    <a:pt x="54" y="82"/>
                    <a:pt x="54" y="82"/>
                    <a:pt x="54" y="82"/>
                  </a:cubicBezTo>
                  <a:cubicBezTo>
                    <a:pt x="54" y="82"/>
                    <a:pt x="54" y="82"/>
                    <a:pt x="54" y="82"/>
                  </a:cubicBezTo>
                  <a:cubicBezTo>
                    <a:pt x="53" y="82"/>
                    <a:pt x="53" y="81"/>
                    <a:pt x="53" y="81"/>
                  </a:cubicBezTo>
                  <a:cubicBezTo>
                    <a:pt x="53" y="80"/>
                    <a:pt x="54" y="81"/>
                    <a:pt x="54" y="79"/>
                  </a:cubicBezTo>
                  <a:cubicBezTo>
                    <a:pt x="53" y="79"/>
                    <a:pt x="53" y="78"/>
                    <a:pt x="52" y="78"/>
                  </a:cubicBezTo>
                  <a:cubicBezTo>
                    <a:pt x="52" y="78"/>
                    <a:pt x="52" y="78"/>
                    <a:pt x="52" y="78"/>
                  </a:cubicBezTo>
                  <a:cubicBezTo>
                    <a:pt x="54" y="77"/>
                    <a:pt x="56" y="76"/>
                    <a:pt x="57" y="73"/>
                  </a:cubicBezTo>
                  <a:cubicBezTo>
                    <a:pt x="56" y="73"/>
                    <a:pt x="56" y="73"/>
                    <a:pt x="56" y="73"/>
                  </a:cubicBezTo>
                  <a:cubicBezTo>
                    <a:pt x="55" y="73"/>
                    <a:pt x="55" y="73"/>
                    <a:pt x="55" y="73"/>
                  </a:cubicBezTo>
                  <a:cubicBezTo>
                    <a:pt x="54" y="74"/>
                    <a:pt x="54" y="74"/>
                    <a:pt x="53" y="74"/>
                  </a:cubicBezTo>
                  <a:cubicBezTo>
                    <a:pt x="53" y="74"/>
                    <a:pt x="53" y="74"/>
                    <a:pt x="53" y="74"/>
                  </a:cubicBezTo>
                  <a:cubicBezTo>
                    <a:pt x="53" y="77"/>
                    <a:pt x="51" y="78"/>
                    <a:pt x="49" y="78"/>
                  </a:cubicBezTo>
                  <a:cubicBezTo>
                    <a:pt x="48" y="78"/>
                    <a:pt x="48" y="78"/>
                    <a:pt x="47" y="78"/>
                  </a:cubicBezTo>
                  <a:cubicBezTo>
                    <a:pt x="47" y="78"/>
                    <a:pt x="47" y="78"/>
                    <a:pt x="46" y="78"/>
                  </a:cubicBezTo>
                  <a:cubicBezTo>
                    <a:pt x="46" y="78"/>
                    <a:pt x="45" y="78"/>
                    <a:pt x="44" y="78"/>
                  </a:cubicBezTo>
                  <a:cubicBezTo>
                    <a:pt x="43" y="75"/>
                    <a:pt x="43" y="70"/>
                    <a:pt x="44" y="66"/>
                  </a:cubicBezTo>
                  <a:cubicBezTo>
                    <a:pt x="44" y="66"/>
                    <a:pt x="44" y="66"/>
                    <a:pt x="44" y="66"/>
                  </a:cubicBezTo>
                  <a:cubicBezTo>
                    <a:pt x="45" y="63"/>
                    <a:pt x="48" y="61"/>
                    <a:pt x="51" y="61"/>
                  </a:cubicBezTo>
                  <a:cubicBezTo>
                    <a:pt x="52" y="61"/>
                    <a:pt x="54" y="61"/>
                    <a:pt x="55" y="62"/>
                  </a:cubicBezTo>
                  <a:cubicBezTo>
                    <a:pt x="56" y="60"/>
                    <a:pt x="57" y="59"/>
                    <a:pt x="59" y="59"/>
                  </a:cubicBezTo>
                  <a:cubicBezTo>
                    <a:pt x="62" y="59"/>
                    <a:pt x="65" y="62"/>
                    <a:pt x="66" y="65"/>
                  </a:cubicBezTo>
                  <a:cubicBezTo>
                    <a:pt x="66" y="59"/>
                    <a:pt x="69" y="54"/>
                    <a:pt x="75" y="52"/>
                  </a:cubicBezTo>
                  <a:cubicBezTo>
                    <a:pt x="74" y="49"/>
                    <a:pt x="76" y="46"/>
                    <a:pt x="78" y="46"/>
                  </a:cubicBezTo>
                  <a:cubicBezTo>
                    <a:pt x="79" y="46"/>
                    <a:pt x="79" y="46"/>
                    <a:pt x="80" y="46"/>
                  </a:cubicBezTo>
                  <a:cubicBezTo>
                    <a:pt x="82" y="43"/>
                    <a:pt x="86" y="40"/>
                    <a:pt x="90" y="38"/>
                  </a:cubicBezTo>
                  <a:cubicBezTo>
                    <a:pt x="90" y="38"/>
                    <a:pt x="90" y="38"/>
                    <a:pt x="90" y="38"/>
                  </a:cubicBezTo>
                  <a:cubicBezTo>
                    <a:pt x="91" y="38"/>
                    <a:pt x="91" y="38"/>
                    <a:pt x="91" y="38"/>
                  </a:cubicBezTo>
                  <a:cubicBezTo>
                    <a:pt x="92" y="38"/>
                    <a:pt x="92" y="37"/>
                    <a:pt x="93" y="37"/>
                  </a:cubicBezTo>
                  <a:cubicBezTo>
                    <a:pt x="93" y="37"/>
                    <a:pt x="94" y="37"/>
                    <a:pt x="94" y="37"/>
                  </a:cubicBezTo>
                  <a:cubicBezTo>
                    <a:pt x="92" y="33"/>
                    <a:pt x="95" y="33"/>
                    <a:pt x="95" y="32"/>
                  </a:cubicBezTo>
                  <a:cubicBezTo>
                    <a:pt x="95" y="32"/>
                    <a:pt x="95" y="32"/>
                    <a:pt x="94" y="32"/>
                  </a:cubicBezTo>
                  <a:cubicBezTo>
                    <a:pt x="93" y="32"/>
                    <a:pt x="92" y="33"/>
                    <a:pt x="90" y="34"/>
                  </a:cubicBezTo>
                  <a:cubicBezTo>
                    <a:pt x="90" y="34"/>
                    <a:pt x="90" y="34"/>
                    <a:pt x="90" y="34"/>
                  </a:cubicBezTo>
                  <a:cubicBezTo>
                    <a:pt x="90" y="34"/>
                    <a:pt x="90" y="34"/>
                    <a:pt x="89" y="34"/>
                  </a:cubicBezTo>
                  <a:cubicBezTo>
                    <a:pt x="89" y="35"/>
                    <a:pt x="89" y="35"/>
                    <a:pt x="89" y="35"/>
                  </a:cubicBezTo>
                  <a:cubicBezTo>
                    <a:pt x="89" y="35"/>
                    <a:pt x="89" y="35"/>
                    <a:pt x="88" y="34"/>
                  </a:cubicBezTo>
                  <a:cubicBezTo>
                    <a:pt x="90" y="29"/>
                    <a:pt x="104" y="32"/>
                    <a:pt x="107" y="27"/>
                  </a:cubicBezTo>
                  <a:cubicBezTo>
                    <a:pt x="107" y="26"/>
                    <a:pt x="107" y="26"/>
                    <a:pt x="107" y="26"/>
                  </a:cubicBezTo>
                  <a:cubicBezTo>
                    <a:pt x="106" y="26"/>
                    <a:pt x="106" y="26"/>
                    <a:pt x="105" y="26"/>
                  </a:cubicBezTo>
                  <a:cubicBezTo>
                    <a:pt x="105" y="26"/>
                    <a:pt x="105" y="26"/>
                    <a:pt x="104" y="26"/>
                  </a:cubicBezTo>
                  <a:cubicBezTo>
                    <a:pt x="104" y="26"/>
                    <a:pt x="104" y="26"/>
                    <a:pt x="103" y="26"/>
                  </a:cubicBezTo>
                  <a:cubicBezTo>
                    <a:pt x="104" y="25"/>
                    <a:pt x="106" y="26"/>
                    <a:pt x="106" y="24"/>
                  </a:cubicBezTo>
                  <a:cubicBezTo>
                    <a:pt x="102" y="24"/>
                    <a:pt x="104" y="20"/>
                    <a:pt x="103" y="17"/>
                  </a:cubicBezTo>
                  <a:cubicBezTo>
                    <a:pt x="102" y="19"/>
                    <a:pt x="101" y="20"/>
                    <a:pt x="99" y="20"/>
                  </a:cubicBezTo>
                  <a:cubicBezTo>
                    <a:pt x="99" y="20"/>
                    <a:pt x="98" y="20"/>
                    <a:pt x="98" y="20"/>
                  </a:cubicBezTo>
                  <a:cubicBezTo>
                    <a:pt x="97" y="19"/>
                    <a:pt x="97" y="16"/>
                    <a:pt x="98" y="15"/>
                  </a:cubicBezTo>
                  <a:cubicBezTo>
                    <a:pt x="96" y="15"/>
                    <a:pt x="94" y="14"/>
                    <a:pt x="92" y="13"/>
                  </a:cubicBezTo>
                  <a:cubicBezTo>
                    <a:pt x="91" y="18"/>
                    <a:pt x="88" y="18"/>
                    <a:pt x="88" y="22"/>
                  </a:cubicBezTo>
                  <a:cubicBezTo>
                    <a:pt x="84" y="23"/>
                    <a:pt x="83" y="27"/>
                    <a:pt x="81" y="30"/>
                  </a:cubicBezTo>
                  <a:cubicBezTo>
                    <a:pt x="80" y="30"/>
                    <a:pt x="79" y="30"/>
                    <a:pt x="78" y="30"/>
                  </a:cubicBezTo>
                  <a:cubicBezTo>
                    <a:pt x="78" y="28"/>
                    <a:pt x="79" y="26"/>
                    <a:pt x="80" y="24"/>
                  </a:cubicBezTo>
                  <a:cubicBezTo>
                    <a:pt x="80" y="24"/>
                    <a:pt x="79" y="24"/>
                    <a:pt x="79" y="24"/>
                  </a:cubicBezTo>
                  <a:cubicBezTo>
                    <a:pt x="77" y="24"/>
                    <a:pt x="76" y="23"/>
                    <a:pt x="75" y="22"/>
                  </a:cubicBezTo>
                  <a:cubicBezTo>
                    <a:pt x="75" y="22"/>
                    <a:pt x="74" y="21"/>
                    <a:pt x="72" y="21"/>
                  </a:cubicBezTo>
                  <a:cubicBezTo>
                    <a:pt x="72" y="21"/>
                    <a:pt x="71" y="21"/>
                    <a:pt x="70" y="22"/>
                  </a:cubicBezTo>
                  <a:cubicBezTo>
                    <a:pt x="72" y="20"/>
                    <a:pt x="71" y="19"/>
                    <a:pt x="70" y="17"/>
                  </a:cubicBezTo>
                  <a:cubicBezTo>
                    <a:pt x="72" y="15"/>
                    <a:pt x="81" y="13"/>
                    <a:pt x="77" y="11"/>
                  </a:cubicBezTo>
                  <a:cubicBezTo>
                    <a:pt x="77" y="11"/>
                    <a:pt x="77" y="11"/>
                    <a:pt x="77" y="11"/>
                  </a:cubicBezTo>
                  <a:cubicBezTo>
                    <a:pt x="77" y="11"/>
                    <a:pt x="77" y="11"/>
                    <a:pt x="77" y="11"/>
                  </a:cubicBezTo>
                  <a:cubicBezTo>
                    <a:pt x="78" y="11"/>
                    <a:pt x="78" y="11"/>
                    <a:pt x="79" y="11"/>
                  </a:cubicBezTo>
                  <a:cubicBezTo>
                    <a:pt x="81" y="11"/>
                    <a:pt x="83" y="11"/>
                    <a:pt x="84" y="10"/>
                  </a:cubicBezTo>
                  <a:cubicBezTo>
                    <a:pt x="82" y="10"/>
                    <a:pt x="81" y="10"/>
                    <a:pt x="81" y="9"/>
                  </a:cubicBezTo>
                  <a:cubicBezTo>
                    <a:pt x="86" y="9"/>
                    <a:pt x="91" y="9"/>
                    <a:pt x="93" y="5"/>
                  </a:cubicBezTo>
                  <a:cubicBezTo>
                    <a:pt x="93" y="4"/>
                    <a:pt x="94" y="4"/>
                    <a:pt x="95" y="4"/>
                  </a:cubicBezTo>
                  <a:cubicBezTo>
                    <a:pt x="95" y="4"/>
                    <a:pt x="96" y="4"/>
                    <a:pt x="96" y="4"/>
                  </a:cubicBezTo>
                  <a:cubicBezTo>
                    <a:pt x="96" y="4"/>
                    <a:pt x="97" y="4"/>
                    <a:pt x="97" y="4"/>
                  </a:cubicBezTo>
                  <a:cubicBezTo>
                    <a:pt x="98" y="4"/>
                    <a:pt x="98" y="4"/>
                    <a:pt x="99" y="3"/>
                  </a:cubicBezTo>
                  <a:cubicBezTo>
                    <a:pt x="101" y="4"/>
                    <a:pt x="102" y="5"/>
                    <a:pt x="102" y="7"/>
                  </a:cubicBezTo>
                  <a:cubicBezTo>
                    <a:pt x="103" y="8"/>
                    <a:pt x="105" y="8"/>
                    <a:pt x="107" y="8"/>
                  </a:cubicBezTo>
                  <a:cubicBezTo>
                    <a:pt x="107" y="8"/>
                    <a:pt x="108" y="8"/>
                    <a:pt x="108" y="8"/>
                  </a:cubicBezTo>
                  <a:cubicBezTo>
                    <a:pt x="108" y="4"/>
                    <a:pt x="101" y="4"/>
                    <a:pt x="103" y="1"/>
                  </a:cubicBezTo>
                  <a:cubicBezTo>
                    <a:pt x="101" y="1"/>
                    <a:pt x="100" y="2"/>
                    <a:pt x="99" y="2"/>
                  </a:cubicBezTo>
                  <a:cubicBezTo>
                    <a:pt x="98" y="2"/>
                    <a:pt x="98" y="2"/>
                    <a:pt x="97" y="1"/>
                  </a:cubicBezTo>
                  <a:cubicBezTo>
                    <a:pt x="97" y="0"/>
                    <a:pt x="98" y="1"/>
                    <a:pt x="99" y="0"/>
                  </a:cubicBezTo>
                  <a:cubicBezTo>
                    <a:pt x="98" y="0"/>
                    <a:pt x="98" y="0"/>
                    <a:pt x="9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0" name="Freeform 24"/>
            <p:cNvSpPr>
              <a:spLocks/>
            </p:cNvSpPr>
            <p:nvPr/>
          </p:nvSpPr>
          <p:spPr bwMode="auto">
            <a:xfrm>
              <a:off x="3082130" y="2843213"/>
              <a:ext cx="49213" cy="47625"/>
            </a:xfrm>
            <a:custGeom>
              <a:avLst/>
              <a:gdLst>
                <a:gd name="T0" fmla="*/ 2 w 7"/>
                <a:gd name="T1" fmla="*/ 0 h 7"/>
                <a:gd name="T2" fmla="*/ 0 w 7"/>
                <a:gd name="T3" fmla="*/ 4 h 7"/>
                <a:gd name="T4" fmla="*/ 0 w 7"/>
                <a:gd name="T5" fmla="*/ 4 h 7"/>
                <a:gd name="T6" fmla="*/ 1 w 7"/>
                <a:gd name="T7" fmla="*/ 5 h 7"/>
                <a:gd name="T8" fmla="*/ 2 w 7"/>
                <a:gd name="T9" fmla="*/ 7 h 7"/>
                <a:gd name="T10" fmla="*/ 3 w 7"/>
                <a:gd name="T11" fmla="*/ 6 h 7"/>
                <a:gd name="T12" fmla="*/ 3 w 7"/>
                <a:gd name="T13" fmla="*/ 4 h 7"/>
                <a:gd name="T14" fmla="*/ 5 w 7"/>
                <a:gd name="T15" fmla="*/ 5 h 7"/>
                <a:gd name="T16" fmla="*/ 6 w 7"/>
                <a:gd name="T17" fmla="*/ 5 h 7"/>
                <a:gd name="T18" fmla="*/ 6 w 7"/>
                <a:gd name="T19" fmla="*/ 5 h 7"/>
                <a:gd name="T20" fmla="*/ 2 w 7"/>
                <a:gd name="T21" fmla="*/ 1 h 7"/>
                <a:gd name="T22" fmla="*/ 2 w 7"/>
                <a:gd name="T23" fmla="*/ 1 h 7"/>
                <a:gd name="T24" fmla="*/ 2 w 7"/>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7">
                  <a:moveTo>
                    <a:pt x="2" y="0"/>
                  </a:moveTo>
                  <a:cubicBezTo>
                    <a:pt x="1" y="1"/>
                    <a:pt x="0" y="2"/>
                    <a:pt x="0" y="4"/>
                  </a:cubicBezTo>
                  <a:cubicBezTo>
                    <a:pt x="0" y="4"/>
                    <a:pt x="0" y="4"/>
                    <a:pt x="0" y="4"/>
                  </a:cubicBezTo>
                  <a:cubicBezTo>
                    <a:pt x="1" y="4"/>
                    <a:pt x="1" y="5"/>
                    <a:pt x="1" y="5"/>
                  </a:cubicBezTo>
                  <a:cubicBezTo>
                    <a:pt x="1" y="6"/>
                    <a:pt x="2" y="7"/>
                    <a:pt x="2" y="7"/>
                  </a:cubicBezTo>
                  <a:cubicBezTo>
                    <a:pt x="3" y="7"/>
                    <a:pt x="3" y="6"/>
                    <a:pt x="3" y="6"/>
                  </a:cubicBezTo>
                  <a:cubicBezTo>
                    <a:pt x="2" y="5"/>
                    <a:pt x="2" y="4"/>
                    <a:pt x="3" y="4"/>
                  </a:cubicBezTo>
                  <a:cubicBezTo>
                    <a:pt x="3" y="4"/>
                    <a:pt x="4" y="5"/>
                    <a:pt x="5" y="5"/>
                  </a:cubicBezTo>
                  <a:cubicBezTo>
                    <a:pt x="5" y="5"/>
                    <a:pt x="6" y="5"/>
                    <a:pt x="6" y="5"/>
                  </a:cubicBezTo>
                  <a:cubicBezTo>
                    <a:pt x="6" y="5"/>
                    <a:pt x="6" y="5"/>
                    <a:pt x="6" y="5"/>
                  </a:cubicBezTo>
                  <a:cubicBezTo>
                    <a:pt x="7" y="2"/>
                    <a:pt x="4" y="2"/>
                    <a:pt x="2" y="1"/>
                  </a:cubicBezTo>
                  <a:cubicBezTo>
                    <a:pt x="2" y="1"/>
                    <a:pt x="2" y="1"/>
                    <a:pt x="2" y="1"/>
                  </a:cubicBezTo>
                  <a:cubicBezTo>
                    <a:pt x="3"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1" name="Freeform 25"/>
            <p:cNvSpPr>
              <a:spLocks/>
            </p:cNvSpPr>
            <p:nvPr/>
          </p:nvSpPr>
          <p:spPr bwMode="auto">
            <a:xfrm>
              <a:off x="2801143" y="2781301"/>
              <a:ext cx="123825" cy="47625"/>
            </a:xfrm>
            <a:custGeom>
              <a:avLst/>
              <a:gdLst>
                <a:gd name="T0" fmla="*/ 5 w 18"/>
                <a:gd name="T1" fmla="*/ 0 h 7"/>
                <a:gd name="T2" fmla="*/ 3 w 18"/>
                <a:gd name="T3" fmla="*/ 1 h 7"/>
                <a:gd name="T4" fmla="*/ 0 w 18"/>
                <a:gd name="T5" fmla="*/ 4 h 7"/>
                <a:gd name="T6" fmla="*/ 1 w 18"/>
                <a:gd name="T7" fmla="*/ 4 h 7"/>
                <a:gd name="T8" fmla="*/ 4 w 18"/>
                <a:gd name="T9" fmla="*/ 3 h 7"/>
                <a:gd name="T10" fmla="*/ 7 w 18"/>
                <a:gd name="T11" fmla="*/ 2 h 7"/>
                <a:gd name="T12" fmla="*/ 9 w 18"/>
                <a:gd name="T13" fmla="*/ 3 h 7"/>
                <a:gd name="T14" fmla="*/ 7 w 18"/>
                <a:gd name="T15" fmla="*/ 3 h 7"/>
                <a:gd name="T16" fmla="*/ 7 w 18"/>
                <a:gd name="T17" fmla="*/ 5 h 7"/>
                <a:gd name="T18" fmla="*/ 5 w 18"/>
                <a:gd name="T19" fmla="*/ 5 h 7"/>
                <a:gd name="T20" fmla="*/ 5 w 18"/>
                <a:gd name="T21" fmla="*/ 6 h 7"/>
                <a:gd name="T22" fmla="*/ 8 w 18"/>
                <a:gd name="T23" fmla="*/ 7 h 7"/>
                <a:gd name="T24" fmla="*/ 18 w 18"/>
                <a:gd name="T25" fmla="*/ 5 h 7"/>
                <a:gd name="T26" fmla="*/ 18 w 18"/>
                <a:gd name="T27" fmla="*/ 5 h 7"/>
                <a:gd name="T28" fmla="*/ 18 w 18"/>
                <a:gd name="T29" fmla="*/ 2 h 7"/>
                <a:gd name="T30" fmla="*/ 14 w 18"/>
                <a:gd name="T31" fmla="*/ 3 h 7"/>
                <a:gd name="T32" fmla="*/ 10 w 18"/>
                <a:gd name="T33" fmla="*/ 3 h 7"/>
                <a:gd name="T34" fmla="*/ 10 w 18"/>
                <a:gd name="T35" fmla="*/ 1 h 7"/>
                <a:gd name="T36" fmla="*/ 8 w 18"/>
                <a:gd name="T37" fmla="*/ 1 h 7"/>
                <a:gd name="T38" fmla="*/ 7 w 18"/>
                <a:gd name="T39" fmla="*/ 1 h 7"/>
                <a:gd name="T40" fmla="*/ 5 w 18"/>
                <a:gd name="T4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 h="7">
                  <a:moveTo>
                    <a:pt x="5" y="0"/>
                  </a:moveTo>
                  <a:cubicBezTo>
                    <a:pt x="4" y="0"/>
                    <a:pt x="4" y="0"/>
                    <a:pt x="3" y="1"/>
                  </a:cubicBezTo>
                  <a:cubicBezTo>
                    <a:pt x="3" y="3"/>
                    <a:pt x="0" y="2"/>
                    <a:pt x="0" y="4"/>
                  </a:cubicBezTo>
                  <a:cubicBezTo>
                    <a:pt x="0" y="4"/>
                    <a:pt x="1" y="4"/>
                    <a:pt x="1" y="4"/>
                  </a:cubicBezTo>
                  <a:cubicBezTo>
                    <a:pt x="2" y="4"/>
                    <a:pt x="3" y="3"/>
                    <a:pt x="4" y="3"/>
                  </a:cubicBezTo>
                  <a:cubicBezTo>
                    <a:pt x="5" y="2"/>
                    <a:pt x="6" y="2"/>
                    <a:pt x="7" y="2"/>
                  </a:cubicBezTo>
                  <a:cubicBezTo>
                    <a:pt x="8" y="2"/>
                    <a:pt x="8" y="2"/>
                    <a:pt x="9" y="3"/>
                  </a:cubicBezTo>
                  <a:cubicBezTo>
                    <a:pt x="8" y="3"/>
                    <a:pt x="7" y="2"/>
                    <a:pt x="7" y="3"/>
                  </a:cubicBezTo>
                  <a:cubicBezTo>
                    <a:pt x="4" y="4"/>
                    <a:pt x="9" y="3"/>
                    <a:pt x="7" y="5"/>
                  </a:cubicBezTo>
                  <a:cubicBezTo>
                    <a:pt x="7" y="5"/>
                    <a:pt x="6" y="5"/>
                    <a:pt x="5" y="5"/>
                  </a:cubicBezTo>
                  <a:cubicBezTo>
                    <a:pt x="4" y="5"/>
                    <a:pt x="4" y="5"/>
                    <a:pt x="5" y="6"/>
                  </a:cubicBezTo>
                  <a:cubicBezTo>
                    <a:pt x="5" y="7"/>
                    <a:pt x="7" y="7"/>
                    <a:pt x="8" y="7"/>
                  </a:cubicBezTo>
                  <a:cubicBezTo>
                    <a:pt x="12" y="7"/>
                    <a:pt x="16" y="6"/>
                    <a:pt x="18" y="5"/>
                  </a:cubicBezTo>
                  <a:cubicBezTo>
                    <a:pt x="18" y="5"/>
                    <a:pt x="18" y="5"/>
                    <a:pt x="18" y="5"/>
                  </a:cubicBezTo>
                  <a:cubicBezTo>
                    <a:pt x="15" y="5"/>
                    <a:pt x="18" y="4"/>
                    <a:pt x="18" y="2"/>
                  </a:cubicBezTo>
                  <a:cubicBezTo>
                    <a:pt x="16" y="3"/>
                    <a:pt x="15" y="3"/>
                    <a:pt x="14" y="3"/>
                  </a:cubicBezTo>
                  <a:cubicBezTo>
                    <a:pt x="13" y="3"/>
                    <a:pt x="12" y="3"/>
                    <a:pt x="10" y="3"/>
                  </a:cubicBezTo>
                  <a:cubicBezTo>
                    <a:pt x="10" y="1"/>
                    <a:pt x="9" y="2"/>
                    <a:pt x="10" y="1"/>
                  </a:cubicBezTo>
                  <a:cubicBezTo>
                    <a:pt x="9" y="1"/>
                    <a:pt x="9" y="1"/>
                    <a:pt x="8" y="1"/>
                  </a:cubicBezTo>
                  <a:cubicBezTo>
                    <a:pt x="8" y="1"/>
                    <a:pt x="7" y="1"/>
                    <a:pt x="7" y="1"/>
                  </a:cubicBezTo>
                  <a:cubicBezTo>
                    <a:pt x="6" y="1"/>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2" name="Rectangle 26"/>
            <p:cNvSpPr>
              <a:spLocks noChangeArrowheads="1"/>
            </p:cNvSpPr>
            <p:nvPr/>
          </p:nvSpPr>
          <p:spPr bwMode="auto">
            <a:xfrm>
              <a:off x="2896393" y="3076576"/>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3" name="Freeform 27"/>
            <p:cNvSpPr>
              <a:spLocks/>
            </p:cNvSpPr>
            <p:nvPr/>
          </p:nvSpPr>
          <p:spPr bwMode="auto">
            <a:xfrm>
              <a:off x="2896393" y="3076576"/>
              <a:ext cx="0" cy="0"/>
            </a:xfrm>
            <a:custGeom>
              <a:avLst/>
              <a:gdLst/>
              <a:ahLst/>
              <a:cxnLst>
                <a:cxn ang="0">
                  <a:pos x="0" y="0"/>
                </a:cxn>
                <a:cxn ang="0">
                  <a:pos x="0" y="0"/>
                </a:cxn>
                <a:cxn ang="0">
                  <a:pos x="0" y="0"/>
                </a:cxn>
                <a:cxn ang="0">
                  <a:pos x="0" y="0"/>
                </a:cxn>
              </a:cxnLst>
              <a:rect l="0" t="0" r="r" b="b"/>
              <a:pathLst>
                <a:path>
                  <a:moveTo>
                    <a:pt x="0" y="0"/>
                  </a:moveTo>
                  <a:lnTo>
                    <a:pt x="0" y="0"/>
                  </a:lnTo>
                  <a:lnTo>
                    <a:pt x="0" y="0"/>
                  </a:lnTo>
                  <a:lnTo>
                    <a:pt x="0"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4" name="Freeform 28"/>
            <p:cNvSpPr>
              <a:spLocks/>
            </p:cNvSpPr>
            <p:nvPr/>
          </p:nvSpPr>
          <p:spPr bwMode="auto">
            <a:xfrm>
              <a:off x="2855118" y="3243263"/>
              <a:ext cx="0" cy="12700"/>
            </a:xfrm>
            <a:custGeom>
              <a:avLst/>
              <a:gdLst>
                <a:gd name="T0" fmla="*/ 0 h 2"/>
                <a:gd name="T1" fmla="*/ 2 h 2"/>
                <a:gd name="T2" fmla="*/ 0 h 2"/>
              </a:gdLst>
              <a:ahLst/>
              <a:cxnLst>
                <a:cxn ang="0">
                  <a:pos x="0" y="T0"/>
                </a:cxn>
                <a:cxn ang="0">
                  <a:pos x="0" y="T1"/>
                </a:cxn>
                <a:cxn ang="0">
                  <a:pos x="0" y="T2"/>
                </a:cxn>
              </a:cxnLst>
              <a:rect l="0" t="0" r="r" b="b"/>
              <a:pathLst>
                <a:path h="2">
                  <a:moveTo>
                    <a:pt x="0" y="0"/>
                  </a:moveTo>
                  <a:cubicBezTo>
                    <a:pt x="0" y="1"/>
                    <a:pt x="0" y="1"/>
                    <a:pt x="0" y="2"/>
                  </a:cubicBezTo>
                  <a:cubicBezTo>
                    <a:pt x="0" y="1"/>
                    <a:pt x="0" y="1"/>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5" name="Freeform 29"/>
            <p:cNvSpPr>
              <a:spLocks/>
            </p:cNvSpPr>
            <p:nvPr/>
          </p:nvSpPr>
          <p:spPr bwMode="auto">
            <a:xfrm>
              <a:off x="2986880" y="2863851"/>
              <a:ext cx="20638" cy="14288"/>
            </a:xfrm>
            <a:custGeom>
              <a:avLst/>
              <a:gdLst>
                <a:gd name="T0" fmla="*/ 2 w 3"/>
                <a:gd name="T1" fmla="*/ 0 h 2"/>
                <a:gd name="T2" fmla="*/ 0 w 3"/>
                <a:gd name="T3" fmla="*/ 2 h 2"/>
                <a:gd name="T4" fmla="*/ 3 w 3"/>
                <a:gd name="T5" fmla="*/ 0 h 2"/>
                <a:gd name="T6" fmla="*/ 2 w 3"/>
                <a:gd name="T7" fmla="*/ 0 h 2"/>
              </a:gdLst>
              <a:ahLst/>
              <a:cxnLst>
                <a:cxn ang="0">
                  <a:pos x="T0" y="T1"/>
                </a:cxn>
                <a:cxn ang="0">
                  <a:pos x="T2" y="T3"/>
                </a:cxn>
                <a:cxn ang="0">
                  <a:pos x="T4" y="T5"/>
                </a:cxn>
                <a:cxn ang="0">
                  <a:pos x="T6" y="T7"/>
                </a:cxn>
              </a:cxnLst>
              <a:rect l="0" t="0" r="r" b="b"/>
              <a:pathLst>
                <a:path w="3" h="2">
                  <a:moveTo>
                    <a:pt x="2" y="0"/>
                  </a:moveTo>
                  <a:cubicBezTo>
                    <a:pt x="1" y="0"/>
                    <a:pt x="0" y="0"/>
                    <a:pt x="0" y="2"/>
                  </a:cubicBezTo>
                  <a:cubicBezTo>
                    <a:pt x="2" y="2"/>
                    <a:pt x="2" y="1"/>
                    <a:pt x="3" y="0"/>
                  </a:cubicBezTo>
                  <a:cubicBezTo>
                    <a:pt x="3" y="0"/>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66" name="Freeform 30"/>
            <p:cNvSpPr>
              <a:spLocks/>
            </p:cNvSpPr>
            <p:nvPr/>
          </p:nvSpPr>
          <p:spPr bwMode="auto">
            <a:xfrm>
              <a:off x="3536155" y="2932113"/>
              <a:ext cx="47625" cy="69850"/>
            </a:xfrm>
            <a:custGeom>
              <a:avLst/>
              <a:gdLst>
                <a:gd name="T0" fmla="*/ 3 w 7"/>
                <a:gd name="T1" fmla="*/ 0 h 10"/>
                <a:gd name="T2" fmla="*/ 1 w 7"/>
                <a:gd name="T3" fmla="*/ 0 h 10"/>
                <a:gd name="T4" fmla="*/ 1 w 7"/>
                <a:gd name="T5" fmla="*/ 4 h 10"/>
                <a:gd name="T6" fmla="*/ 3 w 7"/>
                <a:gd name="T7" fmla="*/ 4 h 10"/>
                <a:gd name="T8" fmla="*/ 1 w 7"/>
                <a:gd name="T9" fmla="*/ 8 h 10"/>
                <a:gd name="T10" fmla="*/ 3 w 7"/>
                <a:gd name="T11" fmla="*/ 9 h 10"/>
                <a:gd name="T12" fmla="*/ 2 w 7"/>
                <a:gd name="T13" fmla="*/ 10 h 10"/>
                <a:gd name="T14" fmla="*/ 3 w 7"/>
                <a:gd name="T15" fmla="*/ 10 h 10"/>
                <a:gd name="T16" fmla="*/ 4 w 7"/>
                <a:gd name="T17" fmla="*/ 10 h 10"/>
                <a:gd name="T18" fmla="*/ 5 w 7"/>
                <a:gd name="T19" fmla="*/ 10 h 10"/>
                <a:gd name="T20" fmla="*/ 6 w 7"/>
                <a:gd name="T21" fmla="*/ 9 h 10"/>
                <a:gd name="T22" fmla="*/ 7 w 7"/>
                <a:gd name="T23" fmla="*/ 7 h 10"/>
                <a:gd name="T24" fmla="*/ 3 w 7"/>
                <a:gd name="T25"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10">
                  <a:moveTo>
                    <a:pt x="3" y="0"/>
                  </a:moveTo>
                  <a:cubicBezTo>
                    <a:pt x="2" y="0"/>
                    <a:pt x="2" y="0"/>
                    <a:pt x="1" y="0"/>
                  </a:cubicBezTo>
                  <a:cubicBezTo>
                    <a:pt x="0" y="2"/>
                    <a:pt x="2" y="2"/>
                    <a:pt x="1" y="4"/>
                  </a:cubicBezTo>
                  <a:cubicBezTo>
                    <a:pt x="1" y="4"/>
                    <a:pt x="3" y="3"/>
                    <a:pt x="3" y="4"/>
                  </a:cubicBezTo>
                  <a:cubicBezTo>
                    <a:pt x="3" y="7"/>
                    <a:pt x="1" y="6"/>
                    <a:pt x="1" y="8"/>
                  </a:cubicBezTo>
                  <a:cubicBezTo>
                    <a:pt x="1" y="8"/>
                    <a:pt x="3" y="8"/>
                    <a:pt x="3" y="9"/>
                  </a:cubicBezTo>
                  <a:cubicBezTo>
                    <a:pt x="2" y="9"/>
                    <a:pt x="2" y="9"/>
                    <a:pt x="2" y="10"/>
                  </a:cubicBezTo>
                  <a:cubicBezTo>
                    <a:pt x="2" y="10"/>
                    <a:pt x="2" y="10"/>
                    <a:pt x="3" y="10"/>
                  </a:cubicBezTo>
                  <a:cubicBezTo>
                    <a:pt x="3" y="10"/>
                    <a:pt x="3" y="10"/>
                    <a:pt x="4" y="10"/>
                  </a:cubicBezTo>
                  <a:cubicBezTo>
                    <a:pt x="4" y="10"/>
                    <a:pt x="5" y="10"/>
                    <a:pt x="5" y="10"/>
                  </a:cubicBezTo>
                  <a:cubicBezTo>
                    <a:pt x="6" y="10"/>
                    <a:pt x="6" y="10"/>
                    <a:pt x="6" y="9"/>
                  </a:cubicBezTo>
                  <a:cubicBezTo>
                    <a:pt x="4" y="9"/>
                    <a:pt x="7" y="8"/>
                    <a:pt x="7" y="7"/>
                  </a:cubicBezTo>
                  <a:cubicBezTo>
                    <a:pt x="5" y="4"/>
                    <a:pt x="1" y="3"/>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6" name="Freeform 31"/>
            <p:cNvSpPr>
              <a:spLocks/>
            </p:cNvSpPr>
            <p:nvPr/>
          </p:nvSpPr>
          <p:spPr bwMode="auto">
            <a:xfrm>
              <a:off x="3110705" y="3001963"/>
              <a:ext cx="33338" cy="26988"/>
            </a:xfrm>
            <a:custGeom>
              <a:avLst/>
              <a:gdLst>
                <a:gd name="T0" fmla="*/ 2 w 5"/>
                <a:gd name="T1" fmla="*/ 0 h 4"/>
                <a:gd name="T2" fmla="*/ 0 w 5"/>
                <a:gd name="T3" fmla="*/ 4 h 4"/>
                <a:gd name="T4" fmla="*/ 4 w 5"/>
                <a:gd name="T5" fmla="*/ 4 h 4"/>
                <a:gd name="T6" fmla="*/ 2 w 5"/>
                <a:gd name="T7" fmla="*/ 0 h 4"/>
                <a:gd name="T8" fmla="*/ 2 w 5"/>
                <a:gd name="T9" fmla="*/ 0 h 4"/>
              </a:gdLst>
              <a:ahLst/>
              <a:cxnLst>
                <a:cxn ang="0">
                  <a:pos x="T0" y="T1"/>
                </a:cxn>
                <a:cxn ang="0">
                  <a:pos x="T2" y="T3"/>
                </a:cxn>
                <a:cxn ang="0">
                  <a:pos x="T4" y="T5"/>
                </a:cxn>
                <a:cxn ang="0">
                  <a:pos x="T6" y="T7"/>
                </a:cxn>
                <a:cxn ang="0">
                  <a:pos x="T8" y="T9"/>
                </a:cxn>
              </a:cxnLst>
              <a:rect l="0" t="0" r="r" b="b"/>
              <a:pathLst>
                <a:path w="5" h="4">
                  <a:moveTo>
                    <a:pt x="2" y="0"/>
                  </a:moveTo>
                  <a:cubicBezTo>
                    <a:pt x="2" y="1"/>
                    <a:pt x="1" y="2"/>
                    <a:pt x="0" y="4"/>
                  </a:cubicBezTo>
                  <a:cubicBezTo>
                    <a:pt x="1" y="4"/>
                    <a:pt x="3" y="4"/>
                    <a:pt x="4" y="4"/>
                  </a:cubicBezTo>
                  <a:cubicBezTo>
                    <a:pt x="5" y="1"/>
                    <a:pt x="2" y="3"/>
                    <a:pt x="2"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7" name="Freeform 32"/>
            <p:cNvSpPr>
              <a:spLocks/>
            </p:cNvSpPr>
            <p:nvPr/>
          </p:nvSpPr>
          <p:spPr bwMode="auto">
            <a:xfrm>
              <a:off x="4688680" y="3105151"/>
              <a:ext cx="69850" cy="61913"/>
            </a:xfrm>
            <a:custGeom>
              <a:avLst/>
              <a:gdLst>
                <a:gd name="T0" fmla="*/ 6 w 10"/>
                <a:gd name="T1" fmla="*/ 0 h 9"/>
                <a:gd name="T2" fmla="*/ 7 w 10"/>
                <a:gd name="T3" fmla="*/ 4 h 9"/>
                <a:gd name="T4" fmla="*/ 5 w 10"/>
                <a:gd name="T5" fmla="*/ 6 h 9"/>
                <a:gd name="T6" fmla="*/ 4 w 10"/>
                <a:gd name="T7" fmla="*/ 7 h 9"/>
                <a:gd name="T8" fmla="*/ 4 w 10"/>
                <a:gd name="T9" fmla="*/ 7 h 9"/>
                <a:gd name="T10" fmla="*/ 3 w 10"/>
                <a:gd name="T11" fmla="*/ 7 h 9"/>
                <a:gd name="T12" fmla="*/ 2 w 10"/>
                <a:gd name="T13" fmla="*/ 7 h 9"/>
                <a:gd name="T14" fmla="*/ 0 w 10"/>
                <a:gd name="T15" fmla="*/ 8 h 9"/>
                <a:gd name="T16" fmla="*/ 1 w 10"/>
                <a:gd name="T17" fmla="*/ 8 h 9"/>
                <a:gd name="T18" fmla="*/ 2 w 10"/>
                <a:gd name="T19" fmla="*/ 8 h 9"/>
                <a:gd name="T20" fmla="*/ 3 w 10"/>
                <a:gd name="T21" fmla="*/ 8 h 9"/>
                <a:gd name="T22" fmla="*/ 5 w 10"/>
                <a:gd name="T23" fmla="*/ 8 h 9"/>
                <a:gd name="T24" fmla="*/ 5 w 10"/>
                <a:gd name="T25" fmla="*/ 9 h 9"/>
                <a:gd name="T26" fmla="*/ 9 w 10"/>
                <a:gd name="T27" fmla="*/ 7 h 9"/>
                <a:gd name="T28" fmla="*/ 6 w 10"/>
                <a:gd name="T2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 h="9">
                  <a:moveTo>
                    <a:pt x="6" y="0"/>
                  </a:moveTo>
                  <a:cubicBezTo>
                    <a:pt x="6" y="1"/>
                    <a:pt x="7" y="2"/>
                    <a:pt x="7" y="4"/>
                  </a:cubicBezTo>
                  <a:cubicBezTo>
                    <a:pt x="6" y="4"/>
                    <a:pt x="6" y="5"/>
                    <a:pt x="5" y="6"/>
                  </a:cubicBezTo>
                  <a:cubicBezTo>
                    <a:pt x="4" y="6"/>
                    <a:pt x="4" y="6"/>
                    <a:pt x="4" y="7"/>
                  </a:cubicBezTo>
                  <a:cubicBezTo>
                    <a:pt x="4" y="7"/>
                    <a:pt x="4" y="7"/>
                    <a:pt x="4" y="7"/>
                  </a:cubicBezTo>
                  <a:cubicBezTo>
                    <a:pt x="4" y="7"/>
                    <a:pt x="4" y="7"/>
                    <a:pt x="3" y="7"/>
                  </a:cubicBezTo>
                  <a:cubicBezTo>
                    <a:pt x="3" y="7"/>
                    <a:pt x="3" y="7"/>
                    <a:pt x="2" y="7"/>
                  </a:cubicBezTo>
                  <a:cubicBezTo>
                    <a:pt x="1" y="7"/>
                    <a:pt x="0" y="7"/>
                    <a:pt x="0" y="8"/>
                  </a:cubicBezTo>
                  <a:cubicBezTo>
                    <a:pt x="0" y="8"/>
                    <a:pt x="0" y="8"/>
                    <a:pt x="1" y="8"/>
                  </a:cubicBezTo>
                  <a:cubicBezTo>
                    <a:pt x="1" y="8"/>
                    <a:pt x="2" y="8"/>
                    <a:pt x="2" y="8"/>
                  </a:cubicBezTo>
                  <a:cubicBezTo>
                    <a:pt x="3" y="8"/>
                    <a:pt x="3" y="8"/>
                    <a:pt x="3" y="8"/>
                  </a:cubicBezTo>
                  <a:cubicBezTo>
                    <a:pt x="4" y="8"/>
                    <a:pt x="4" y="8"/>
                    <a:pt x="5" y="8"/>
                  </a:cubicBezTo>
                  <a:cubicBezTo>
                    <a:pt x="5" y="9"/>
                    <a:pt x="5" y="9"/>
                    <a:pt x="5" y="9"/>
                  </a:cubicBezTo>
                  <a:cubicBezTo>
                    <a:pt x="6" y="9"/>
                    <a:pt x="7" y="7"/>
                    <a:pt x="9" y="7"/>
                  </a:cubicBezTo>
                  <a:cubicBezTo>
                    <a:pt x="8" y="3"/>
                    <a:pt x="10" y="1"/>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8" name="Freeform 33"/>
            <p:cNvSpPr>
              <a:spLocks noEditPoints="1"/>
            </p:cNvSpPr>
            <p:nvPr/>
          </p:nvSpPr>
          <p:spPr bwMode="auto">
            <a:xfrm>
              <a:off x="3405980" y="3140076"/>
              <a:ext cx="611188" cy="730250"/>
            </a:xfrm>
            <a:custGeom>
              <a:avLst/>
              <a:gdLst>
                <a:gd name="T0" fmla="*/ 54 w 89"/>
                <a:gd name="T1" fmla="*/ 73 h 106"/>
                <a:gd name="T2" fmla="*/ 56 w 89"/>
                <a:gd name="T3" fmla="*/ 71 h 106"/>
                <a:gd name="T4" fmla="*/ 58 w 89"/>
                <a:gd name="T5" fmla="*/ 72 h 106"/>
                <a:gd name="T6" fmla="*/ 54 w 89"/>
                <a:gd name="T7" fmla="*/ 73 h 106"/>
                <a:gd name="T8" fmla="*/ 41 w 89"/>
                <a:gd name="T9" fmla="*/ 64 h 106"/>
                <a:gd name="T10" fmla="*/ 42 w 89"/>
                <a:gd name="T11" fmla="*/ 64 h 106"/>
                <a:gd name="T12" fmla="*/ 41 w 89"/>
                <a:gd name="T13" fmla="*/ 64 h 106"/>
                <a:gd name="T14" fmla="*/ 42 w 89"/>
                <a:gd name="T15" fmla="*/ 64 h 106"/>
                <a:gd name="T16" fmla="*/ 40 w 89"/>
                <a:gd name="T17" fmla="*/ 64 h 106"/>
                <a:gd name="T18" fmla="*/ 40 w 89"/>
                <a:gd name="T19" fmla="*/ 64 h 106"/>
                <a:gd name="T20" fmla="*/ 42 w 89"/>
                <a:gd name="T21" fmla="*/ 64 h 106"/>
                <a:gd name="T22" fmla="*/ 42 w 89"/>
                <a:gd name="T23" fmla="*/ 63 h 106"/>
                <a:gd name="T24" fmla="*/ 63 w 89"/>
                <a:gd name="T25" fmla="*/ 58 h 106"/>
                <a:gd name="T26" fmla="*/ 65 w 89"/>
                <a:gd name="T27" fmla="*/ 69 h 106"/>
                <a:gd name="T28" fmla="*/ 60 w 89"/>
                <a:gd name="T29" fmla="*/ 58 h 106"/>
                <a:gd name="T30" fmla="*/ 68 w 89"/>
                <a:gd name="T31" fmla="*/ 49 h 106"/>
                <a:gd name="T32" fmla="*/ 64 w 89"/>
                <a:gd name="T33" fmla="*/ 56 h 106"/>
                <a:gd name="T34" fmla="*/ 66 w 89"/>
                <a:gd name="T35" fmla="*/ 49 h 106"/>
                <a:gd name="T36" fmla="*/ 33 w 89"/>
                <a:gd name="T37" fmla="*/ 4 h 106"/>
                <a:gd name="T38" fmla="*/ 22 w 89"/>
                <a:gd name="T39" fmla="*/ 3 h 106"/>
                <a:gd name="T40" fmla="*/ 8 w 89"/>
                <a:gd name="T41" fmla="*/ 13 h 106"/>
                <a:gd name="T42" fmla="*/ 5 w 89"/>
                <a:gd name="T43" fmla="*/ 23 h 106"/>
                <a:gd name="T44" fmla="*/ 4 w 89"/>
                <a:gd name="T45" fmla="*/ 24 h 106"/>
                <a:gd name="T46" fmla="*/ 3 w 89"/>
                <a:gd name="T47" fmla="*/ 30 h 106"/>
                <a:gd name="T48" fmla="*/ 1 w 89"/>
                <a:gd name="T49" fmla="*/ 30 h 106"/>
                <a:gd name="T50" fmla="*/ 2 w 89"/>
                <a:gd name="T51" fmla="*/ 36 h 106"/>
                <a:gd name="T52" fmla="*/ 5 w 89"/>
                <a:gd name="T53" fmla="*/ 37 h 106"/>
                <a:gd name="T54" fmla="*/ 6 w 89"/>
                <a:gd name="T55" fmla="*/ 40 h 106"/>
                <a:gd name="T56" fmla="*/ 8 w 89"/>
                <a:gd name="T57" fmla="*/ 45 h 106"/>
                <a:gd name="T58" fmla="*/ 19 w 89"/>
                <a:gd name="T59" fmla="*/ 46 h 106"/>
                <a:gd name="T60" fmla="*/ 22 w 89"/>
                <a:gd name="T61" fmla="*/ 47 h 106"/>
                <a:gd name="T62" fmla="*/ 26 w 89"/>
                <a:gd name="T63" fmla="*/ 43 h 106"/>
                <a:gd name="T64" fmla="*/ 35 w 89"/>
                <a:gd name="T65" fmla="*/ 46 h 106"/>
                <a:gd name="T66" fmla="*/ 37 w 89"/>
                <a:gd name="T67" fmla="*/ 52 h 106"/>
                <a:gd name="T68" fmla="*/ 37 w 89"/>
                <a:gd name="T69" fmla="*/ 54 h 106"/>
                <a:gd name="T70" fmla="*/ 39 w 89"/>
                <a:gd name="T71" fmla="*/ 80 h 106"/>
                <a:gd name="T72" fmla="*/ 45 w 89"/>
                <a:gd name="T73" fmla="*/ 97 h 106"/>
                <a:gd name="T74" fmla="*/ 63 w 89"/>
                <a:gd name="T75" fmla="*/ 95 h 106"/>
                <a:gd name="T76" fmla="*/ 65 w 89"/>
                <a:gd name="T77" fmla="*/ 93 h 106"/>
                <a:gd name="T78" fmla="*/ 75 w 89"/>
                <a:gd name="T79" fmla="*/ 72 h 106"/>
                <a:gd name="T80" fmla="*/ 73 w 89"/>
                <a:gd name="T81" fmla="*/ 72 h 106"/>
                <a:gd name="T82" fmla="*/ 77 w 89"/>
                <a:gd name="T83" fmla="*/ 56 h 106"/>
                <a:gd name="T84" fmla="*/ 81 w 89"/>
                <a:gd name="T85" fmla="*/ 40 h 106"/>
                <a:gd name="T86" fmla="*/ 79 w 89"/>
                <a:gd name="T87" fmla="*/ 37 h 106"/>
                <a:gd name="T88" fmla="*/ 74 w 89"/>
                <a:gd name="T89" fmla="*/ 32 h 106"/>
                <a:gd name="T90" fmla="*/ 71 w 89"/>
                <a:gd name="T91" fmla="*/ 30 h 106"/>
                <a:gd name="T92" fmla="*/ 65 w 89"/>
                <a:gd name="T93" fmla="*/ 12 h 106"/>
                <a:gd name="T94" fmla="*/ 63 w 89"/>
                <a:gd name="T95" fmla="*/ 9 h 106"/>
                <a:gd name="T96" fmla="*/ 54 w 89"/>
                <a:gd name="T97" fmla="*/ 8 h 106"/>
                <a:gd name="T98" fmla="*/ 50 w 89"/>
                <a:gd name="T99" fmla="*/ 6 h 106"/>
                <a:gd name="T100" fmla="*/ 37 w 89"/>
                <a:gd name="T101" fmla="*/ 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89" h="106">
                  <a:moveTo>
                    <a:pt x="64" y="95"/>
                  </a:moveTo>
                  <a:cubicBezTo>
                    <a:pt x="64" y="95"/>
                    <a:pt x="64" y="95"/>
                    <a:pt x="64" y="95"/>
                  </a:cubicBezTo>
                  <a:cubicBezTo>
                    <a:pt x="64" y="95"/>
                    <a:pt x="64" y="95"/>
                    <a:pt x="64" y="95"/>
                  </a:cubicBezTo>
                  <a:moveTo>
                    <a:pt x="54" y="73"/>
                  </a:moveTo>
                  <a:cubicBezTo>
                    <a:pt x="54" y="73"/>
                    <a:pt x="54" y="72"/>
                    <a:pt x="54" y="72"/>
                  </a:cubicBezTo>
                  <a:cubicBezTo>
                    <a:pt x="54" y="71"/>
                    <a:pt x="54" y="71"/>
                    <a:pt x="54" y="70"/>
                  </a:cubicBezTo>
                  <a:cubicBezTo>
                    <a:pt x="54" y="70"/>
                    <a:pt x="54" y="70"/>
                    <a:pt x="54" y="70"/>
                  </a:cubicBezTo>
                  <a:cubicBezTo>
                    <a:pt x="55" y="70"/>
                    <a:pt x="55" y="71"/>
                    <a:pt x="56" y="71"/>
                  </a:cubicBezTo>
                  <a:cubicBezTo>
                    <a:pt x="56" y="72"/>
                    <a:pt x="57" y="72"/>
                    <a:pt x="57" y="72"/>
                  </a:cubicBezTo>
                  <a:cubicBezTo>
                    <a:pt x="58" y="72"/>
                    <a:pt x="58" y="72"/>
                    <a:pt x="58" y="72"/>
                  </a:cubicBezTo>
                  <a:cubicBezTo>
                    <a:pt x="58" y="72"/>
                    <a:pt x="58" y="72"/>
                    <a:pt x="58" y="72"/>
                  </a:cubicBezTo>
                  <a:cubicBezTo>
                    <a:pt x="58" y="72"/>
                    <a:pt x="58" y="72"/>
                    <a:pt x="58" y="72"/>
                  </a:cubicBezTo>
                  <a:cubicBezTo>
                    <a:pt x="58" y="72"/>
                    <a:pt x="58" y="73"/>
                    <a:pt x="58" y="73"/>
                  </a:cubicBezTo>
                  <a:cubicBezTo>
                    <a:pt x="57" y="73"/>
                    <a:pt x="56" y="72"/>
                    <a:pt x="55" y="72"/>
                  </a:cubicBezTo>
                  <a:cubicBezTo>
                    <a:pt x="54" y="72"/>
                    <a:pt x="54" y="72"/>
                    <a:pt x="54" y="73"/>
                  </a:cubicBezTo>
                  <a:cubicBezTo>
                    <a:pt x="54" y="73"/>
                    <a:pt x="54" y="73"/>
                    <a:pt x="54" y="73"/>
                  </a:cubicBezTo>
                  <a:moveTo>
                    <a:pt x="41" y="64"/>
                  </a:moveTo>
                  <a:cubicBezTo>
                    <a:pt x="42" y="64"/>
                    <a:pt x="42" y="64"/>
                    <a:pt x="42" y="64"/>
                  </a:cubicBezTo>
                  <a:cubicBezTo>
                    <a:pt x="41" y="64"/>
                    <a:pt x="41" y="64"/>
                    <a:pt x="41" y="64"/>
                  </a:cubicBezTo>
                  <a:moveTo>
                    <a:pt x="41" y="64"/>
                  </a:moveTo>
                  <a:cubicBezTo>
                    <a:pt x="41" y="64"/>
                    <a:pt x="41" y="64"/>
                    <a:pt x="41" y="64"/>
                  </a:cubicBezTo>
                  <a:cubicBezTo>
                    <a:pt x="41" y="64"/>
                    <a:pt x="41" y="64"/>
                    <a:pt x="41" y="64"/>
                  </a:cubicBezTo>
                  <a:moveTo>
                    <a:pt x="42" y="64"/>
                  </a:moveTo>
                  <a:cubicBezTo>
                    <a:pt x="42" y="64"/>
                    <a:pt x="42" y="64"/>
                    <a:pt x="42" y="64"/>
                  </a:cubicBezTo>
                  <a:cubicBezTo>
                    <a:pt x="42" y="64"/>
                    <a:pt x="42" y="64"/>
                    <a:pt x="42" y="64"/>
                  </a:cubicBezTo>
                  <a:moveTo>
                    <a:pt x="41" y="64"/>
                  </a:moveTo>
                  <a:cubicBezTo>
                    <a:pt x="41" y="64"/>
                    <a:pt x="41" y="64"/>
                    <a:pt x="41" y="64"/>
                  </a:cubicBezTo>
                  <a:cubicBezTo>
                    <a:pt x="41" y="64"/>
                    <a:pt x="41" y="64"/>
                    <a:pt x="41"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0" y="64"/>
                  </a:moveTo>
                  <a:cubicBezTo>
                    <a:pt x="40" y="64"/>
                    <a:pt x="40" y="64"/>
                    <a:pt x="40" y="64"/>
                  </a:cubicBezTo>
                  <a:cubicBezTo>
                    <a:pt x="40" y="64"/>
                    <a:pt x="40" y="64"/>
                    <a:pt x="40" y="64"/>
                  </a:cubicBezTo>
                  <a:moveTo>
                    <a:pt x="42" y="64"/>
                  </a:moveTo>
                  <a:cubicBezTo>
                    <a:pt x="42" y="64"/>
                    <a:pt x="42" y="64"/>
                    <a:pt x="42" y="64"/>
                  </a:cubicBezTo>
                  <a:cubicBezTo>
                    <a:pt x="42" y="64"/>
                    <a:pt x="42" y="64"/>
                    <a:pt x="42" y="64"/>
                  </a:cubicBezTo>
                  <a:moveTo>
                    <a:pt x="42" y="63"/>
                  </a:moveTo>
                  <a:cubicBezTo>
                    <a:pt x="42" y="63"/>
                    <a:pt x="42" y="63"/>
                    <a:pt x="42" y="63"/>
                  </a:cubicBezTo>
                  <a:cubicBezTo>
                    <a:pt x="42" y="63"/>
                    <a:pt x="42" y="63"/>
                    <a:pt x="42" y="63"/>
                  </a:cubicBezTo>
                  <a:moveTo>
                    <a:pt x="61" y="59"/>
                  </a:moveTo>
                  <a:cubicBezTo>
                    <a:pt x="61" y="59"/>
                    <a:pt x="62" y="59"/>
                    <a:pt x="62" y="59"/>
                  </a:cubicBezTo>
                  <a:cubicBezTo>
                    <a:pt x="62" y="58"/>
                    <a:pt x="62" y="58"/>
                    <a:pt x="63" y="58"/>
                  </a:cubicBezTo>
                  <a:cubicBezTo>
                    <a:pt x="63" y="58"/>
                    <a:pt x="63" y="58"/>
                    <a:pt x="63" y="58"/>
                  </a:cubicBezTo>
                  <a:cubicBezTo>
                    <a:pt x="63" y="59"/>
                    <a:pt x="63" y="59"/>
                    <a:pt x="64" y="60"/>
                  </a:cubicBezTo>
                  <a:cubicBezTo>
                    <a:pt x="60" y="62"/>
                    <a:pt x="62" y="67"/>
                    <a:pt x="65" y="68"/>
                  </a:cubicBezTo>
                  <a:cubicBezTo>
                    <a:pt x="65" y="69"/>
                    <a:pt x="65" y="69"/>
                    <a:pt x="65" y="69"/>
                  </a:cubicBezTo>
                  <a:cubicBezTo>
                    <a:pt x="64" y="69"/>
                    <a:pt x="63" y="68"/>
                    <a:pt x="61" y="68"/>
                  </a:cubicBezTo>
                  <a:cubicBezTo>
                    <a:pt x="61" y="68"/>
                    <a:pt x="61" y="68"/>
                    <a:pt x="61" y="68"/>
                  </a:cubicBezTo>
                  <a:cubicBezTo>
                    <a:pt x="60" y="68"/>
                    <a:pt x="60" y="67"/>
                    <a:pt x="60" y="67"/>
                  </a:cubicBezTo>
                  <a:cubicBezTo>
                    <a:pt x="63" y="66"/>
                    <a:pt x="59" y="62"/>
                    <a:pt x="60" y="58"/>
                  </a:cubicBezTo>
                  <a:cubicBezTo>
                    <a:pt x="61" y="59"/>
                    <a:pt x="61" y="59"/>
                    <a:pt x="61" y="59"/>
                  </a:cubicBezTo>
                  <a:moveTo>
                    <a:pt x="66" y="49"/>
                  </a:moveTo>
                  <a:cubicBezTo>
                    <a:pt x="67" y="49"/>
                    <a:pt x="67" y="48"/>
                    <a:pt x="68" y="48"/>
                  </a:cubicBezTo>
                  <a:cubicBezTo>
                    <a:pt x="68" y="49"/>
                    <a:pt x="68" y="49"/>
                    <a:pt x="68" y="49"/>
                  </a:cubicBezTo>
                  <a:cubicBezTo>
                    <a:pt x="70" y="53"/>
                    <a:pt x="66" y="54"/>
                    <a:pt x="69" y="57"/>
                  </a:cubicBezTo>
                  <a:cubicBezTo>
                    <a:pt x="68" y="58"/>
                    <a:pt x="66" y="58"/>
                    <a:pt x="66" y="60"/>
                  </a:cubicBezTo>
                  <a:cubicBezTo>
                    <a:pt x="66" y="60"/>
                    <a:pt x="66" y="60"/>
                    <a:pt x="66" y="60"/>
                  </a:cubicBezTo>
                  <a:cubicBezTo>
                    <a:pt x="65" y="59"/>
                    <a:pt x="64" y="58"/>
                    <a:pt x="64" y="56"/>
                  </a:cubicBezTo>
                  <a:cubicBezTo>
                    <a:pt x="65" y="54"/>
                    <a:pt x="67" y="54"/>
                    <a:pt x="68" y="53"/>
                  </a:cubicBezTo>
                  <a:cubicBezTo>
                    <a:pt x="68" y="51"/>
                    <a:pt x="68" y="50"/>
                    <a:pt x="66" y="49"/>
                  </a:cubicBezTo>
                  <a:cubicBezTo>
                    <a:pt x="66" y="49"/>
                    <a:pt x="66" y="49"/>
                    <a:pt x="66" y="49"/>
                  </a:cubicBezTo>
                  <a:cubicBezTo>
                    <a:pt x="66" y="49"/>
                    <a:pt x="66" y="49"/>
                    <a:pt x="66" y="49"/>
                  </a:cubicBezTo>
                  <a:cubicBezTo>
                    <a:pt x="66" y="49"/>
                    <a:pt x="66" y="49"/>
                    <a:pt x="66" y="49"/>
                  </a:cubicBezTo>
                  <a:moveTo>
                    <a:pt x="37" y="0"/>
                  </a:moveTo>
                  <a:cubicBezTo>
                    <a:pt x="36" y="0"/>
                    <a:pt x="35" y="0"/>
                    <a:pt x="34" y="0"/>
                  </a:cubicBezTo>
                  <a:cubicBezTo>
                    <a:pt x="34" y="1"/>
                    <a:pt x="35" y="4"/>
                    <a:pt x="33" y="4"/>
                  </a:cubicBezTo>
                  <a:cubicBezTo>
                    <a:pt x="33" y="4"/>
                    <a:pt x="33" y="4"/>
                    <a:pt x="33" y="4"/>
                  </a:cubicBezTo>
                  <a:cubicBezTo>
                    <a:pt x="33" y="3"/>
                    <a:pt x="33" y="2"/>
                    <a:pt x="33" y="1"/>
                  </a:cubicBezTo>
                  <a:cubicBezTo>
                    <a:pt x="32" y="0"/>
                    <a:pt x="31" y="0"/>
                    <a:pt x="30" y="0"/>
                  </a:cubicBezTo>
                  <a:cubicBezTo>
                    <a:pt x="27" y="0"/>
                    <a:pt x="23" y="1"/>
                    <a:pt x="22" y="3"/>
                  </a:cubicBezTo>
                  <a:cubicBezTo>
                    <a:pt x="21" y="3"/>
                    <a:pt x="21" y="3"/>
                    <a:pt x="20" y="3"/>
                  </a:cubicBezTo>
                  <a:cubicBezTo>
                    <a:pt x="20" y="3"/>
                    <a:pt x="20" y="3"/>
                    <a:pt x="19" y="3"/>
                  </a:cubicBezTo>
                  <a:cubicBezTo>
                    <a:pt x="18" y="3"/>
                    <a:pt x="17" y="3"/>
                    <a:pt x="16" y="2"/>
                  </a:cubicBezTo>
                  <a:cubicBezTo>
                    <a:pt x="13" y="5"/>
                    <a:pt x="12" y="10"/>
                    <a:pt x="8" y="13"/>
                  </a:cubicBezTo>
                  <a:cubicBezTo>
                    <a:pt x="8" y="13"/>
                    <a:pt x="7" y="13"/>
                    <a:pt x="7" y="14"/>
                  </a:cubicBezTo>
                  <a:cubicBezTo>
                    <a:pt x="7" y="14"/>
                    <a:pt x="7" y="14"/>
                    <a:pt x="6" y="14"/>
                  </a:cubicBezTo>
                  <a:cubicBezTo>
                    <a:pt x="5" y="17"/>
                    <a:pt x="3" y="20"/>
                    <a:pt x="1" y="23"/>
                  </a:cubicBezTo>
                  <a:cubicBezTo>
                    <a:pt x="3" y="23"/>
                    <a:pt x="4" y="23"/>
                    <a:pt x="5" y="23"/>
                  </a:cubicBezTo>
                  <a:cubicBezTo>
                    <a:pt x="6" y="23"/>
                    <a:pt x="6" y="23"/>
                    <a:pt x="6" y="23"/>
                  </a:cubicBezTo>
                  <a:cubicBezTo>
                    <a:pt x="6" y="23"/>
                    <a:pt x="6" y="23"/>
                    <a:pt x="6" y="23"/>
                  </a:cubicBezTo>
                  <a:cubicBezTo>
                    <a:pt x="6" y="24"/>
                    <a:pt x="6" y="24"/>
                    <a:pt x="5" y="24"/>
                  </a:cubicBezTo>
                  <a:cubicBezTo>
                    <a:pt x="5" y="24"/>
                    <a:pt x="4" y="24"/>
                    <a:pt x="4" y="24"/>
                  </a:cubicBezTo>
                  <a:cubicBezTo>
                    <a:pt x="3" y="24"/>
                    <a:pt x="3" y="24"/>
                    <a:pt x="3" y="24"/>
                  </a:cubicBezTo>
                  <a:cubicBezTo>
                    <a:pt x="2" y="24"/>
                    <a:pt x="2" y="24"/>
                    <a:pt x="2" y="24"/>
                  </a:cubicBezTo>
                  <a:cubicBezTo>
                    <a:pt x="2" y="26"/>
                    <a:pt x="2" y="28"/>
                    <a:pt x="2" y="30"/>
                  </a:cubicBezTo>
                  <a:cubicBezTo>
                    <a:pt x="2" y="30"/>
                    <a:pt x="3" y="30"/>
                    <a:pt x="3" y="30"/>
                  </a:cubicBezTo>
                  <a:cubicBezTo>
                    <a:pt x="5" y="30"/>
                    <a:pt x="6" y="31"/>
                    <a:pt x="6" y="32"/>
                  </a:cubicBezTo>
                  <a:cubicBezTo>
                    <a:pt x="5" y="32"/>
                    <a:pt x="5" y="32"/>
                    <a:pt x="5" y="32"/>
                  </a:cubicBezTo>
                  <a:cubicBezTo>
                    <a:pt x="5" y="31"/>
                    <a:pt x="4" y="30"/>
                    <a:pt x="2" y="30"/>
                  </a:cubicBezTo>
                  <a:cubicBezTo>
                    <a:pt x="2" y="30"/>
                    <a:pt x="2" y="30"/>
                    <a:pt x="1" y="30"/>
                  </a:cubicBezTo>
                  <a:cubicBezTo>
                    <a:pt x="2" y="32"/>
                    <a:pt x="0" y="32"/>
                    <a:pt x="1" y="34"/>
                  </a:cubicBezTo>
                  <a:cubicBezTo>
                    <a:pt x="1" y="34"/>
                    <a:pt x="2" y="35"/>
                    <a:pt x="2" y="35"/>
                  </a:cubicBezTo>
                  <a:cubicBezTo>
                    <a:pt x="3" y="35"/>
                    <a:pt x="3" y="35"/>
                    <a:pt x="3" y="35"/>
                  </a:cubicBezTo>
                  <a:cubicBezTo>
                    <a:pt x="4" y="35"/>
                    <a:pt x="2" y="35"/>
                    <a:pt x="2" y="36"/>
                  </a:cubicBezTo>
                  <a:cubicBezTo>
                    <a:pt x="3" y="36"/>
                    <a:pt x="3" y="36"/>
                    <a:pt x="3" y="37"/>
                  </a:cubicBezTo>
                  <a:cubicBezTo>
                    <a:pt x="3" y="37"/>
                    <a:pt x="3" y="37"/>
                    <a:pt x="3" y="37"/>
                  </a:cubicBezTo>
                  <a:cubicBezTo>
                    <a:pt x="4" y="37"/>
                    <a:pt x="4" y="37"/>
                    <a:pt x="5" y="37"/>
                  </a:cubicBezTo>
                  <a:cubicBezTo>
                    <a:pt x="5" y="37"/>
                    <a:pt x="5" y="37"/>
                    <a:pt x="5" y="37"/>
                  </a:cubicBezTo>
                  <a:cubicBezTo>
                    <a:pt x="5" y="37"/>
                    <a:pt x="5" y="37"/>
                    <a:pt x="5" y="37"/>
                  </a:cubicBezTo>
                  <a:cubicBezTo>
                    <a:pt x="5" y="37"/>
                    <a:pt x="5" y="38"/>
                    <a:pt x="4" y="38"/>
                  </a:cubicBezTo>
                  <a:cubicBezTo>
                    <a:pt x="4" y="38"/>
                    <a:pt x="4" y="38"/>
                    <a:pt x="3" y="38"/>
                  </a:cubicBezTo>
                  <a:cubicBezTo>
                    <a:pt x="4" y="40"/>
                    <a:pt x="4" y="40"/>
                    <a:pt x="6" y="40"/>
                  </a:cubicBezTo>
                  <a:cubicBezTo>
                    <a:pt x="6" y="40"/>
                    <a:pt x="7" y="40"/>
                    <a:pt x="8" y="40"/>
                  </a:cubicBezTo>
                  <a:cubicBezTo>
                    <a:pt x="8" y="41"/>
                    <a:pt x="10" y="41"/>
                    <a:pt x="10" y="43"/>
                  </a:cubicBezTo>
                  <a:cubicBezTo>
                    <a:pt x="10" y="43"/>
                    <a:pt x="10" y="43"/>
                    <a:pt x="10" y="43"/>
                  </a:cubicBezTo>
                  <a:cubicBezTo>
                    <a:pt x="8" y="43"/>
                    <a:pt x="8" y="44"/>
                    <a:pt x="8" y="45"/>
                  </a:cubicBezTo>
                  <a:cubicBezTo>
                    <a:pt x="10" y="47"/>
                    <a:pt x="12" y="48"/>
                    <a:pt x="13" y="48"/>
                  </a:cubicBezTo>
                  <a:cubicBezTo>
                    <a:pt x="15" y="48"/>
                    <a:pt x="16" y="47"/>
                    <a:pt x="18" y="46"/>
                  </a:cubicBezTo>
                  <a:cubicBezTo>
                    <a:pt x="19" y="46"/>
                    <a:pt x="19" y="46"/>
                    <a:pt x="19" y="46"/>
                  </a:cubicBezTo>
                  <a:cubicBezTo>
                    <a:pt x="19" y="46"/>
                    <a:pt x="19" y="46"/>
                    <a:pt x="19" y="46"/>
                  </a:cubicBezTo>
                  <a:cubicBezTo>
                    <a:pt x="19" y="47"/>
                    <a:pt x="19" y="47"/>
                    <a:pt x="19" y="47"/>
                  </a:cubicBezTo>
                  <a:cubicBezTo>
                    <a:pt x="20" y="47"/>
                    <a:pt x="20" y="47"/>
                    <a:pt x="20" y="47"/>
                  </a:cubicBezTo>
                  <a:cubicBezTo>
                    <a:pt x="21" y="47"/>
                    <a:pt x="21" y="47"/>
                    <a:pt x="22" y="47"/>
                  </a:cubicBezTo>
                  <a:cubicBezTo>
                    <a:pt x="22" y="47"/>
                    <a:pt x="22" y="47"/>
                    <a:pt x="22" y="47"/>
                  </a:cubicBezTo>
                  <a:cubicBezTo>
                    <a:pt x="23" y="47"/>
                    <a:pt x="23" y="47"/>
                    <a:pt x="23" y="47"/>
                  </a:cubicBezTo>
                  <a:cubicBezTo>
                    <a:pt x="23" y="46"/>
                    <a:pt x="25" y="46"/>
                    <a:pt x="25" y="45"/>
                  </a:cubicBezTo>
                  <a:cubicBezTo>
                    <a:pt x="25" y="45"/>
                    <a:pt x="25" y="45"/>
                    <a:pt x="25" y="45"/>
                  </a:cubicBezTo>
                  <a:cubicBezTo>
                    <a:pt x="26" y="45"/>
                    <a:pt x="26" y="44"/>
                    <a:pt x="26" y="43"/>
                  </a:cubicBezTo>
                  <a:cubicBezTo>
                    <a:pt x="26" y="42"/>
                    <a:pt x="26" y="41"/>
                    <a:pt x="26" y="41"/>
                  </a:cubicBezTo>
                  <a:cubicBezTo>
                    <a:pt x="26" y="41"/>
                    <a:pt x="26" y="41"/>
                    <a:pt x="26" y="41"/>
                  </a:cubicBezTo>
                  <a:cubicBezTo>
                    <a:pt x="25" y="46"/>
                    <a:pt x="31" y="44"/>
                    <a:pt x="30" y="48"/>
                  </a:cubicBezTo>
                  <a:cubicBezTo>
                    <a:pt x="32" y="48"/>
                    <a:pt x="34" y="48"/>
                    <a:pt x="35" y="46"/>
                  </a:cubicBezTo>
                  <a:cubicBezTo>
                    <a:pt x="35" y="46"/>
                    <a:pt x="35" y="46"/>
                    <a:pt x="35" y="46"/>
                  </a:cubicBezTo>
                  <a:cubicBezTo>
                    <a:pt x="35" y="46"/>
                    <a:pt x="35" y="46"/>
                    <a:pt x="35" y="46"/>
                  </a:cubicBezTo>
                  <a:cubicBezTo>
                    <a:pt x="34" y="49"/>
                    <a:pt x="37" y="48"/>
                    <a:pt x="36" y="52"/>
                  </a:cubicBezTo>
                  <a:cubicBezTo>
                    <a:pt x="36" y="52"/>
                    <a:pt x="37" y="52"/>
                    <a:pt x="37" y="52"/>
                  </a:cubicBezTo>
                  <a:cubicBezTo>
                    <a:pt x="37" y="52"/>
                    <a:pt x="37" y="52"/>
                    <a:pt x="37" y="52"/>
                  </a:cubicBezTo>
                  <a:cubicBezTo>
                    <a:pt x="37" y="52"/>
                    <a:pt x="37" y="52"/>
                    <a:pt x="37" y="52"/>
                  </a:cubicBezTo>
                  <a:cubicBezTo>
                    <a:pt x="37" y="52"/>
                    <a:pt x="36" y="52"/>
                    <a:pt x="36" y="53"/>
                  </a:cubicBezTo>
                  <a:cubicBezTo>
                    <a:pt x="36" y="53"/>
                    <a:pt x="37" y="53"/>
                    <a:pt x="37" y="54"/>
                  </a:cubicBezTo>
                  <a:cubicBezTo>
                    <a:pt x="33" y="54"/>
                    <a:pt x="35" y="59"/>
                    <a:pt x="37" y="60"/>
                  </a:cubicBezTo>
                  <a:cubicBezTo>
                    <a:pt x="38" y="62"/>
                    <a:pt x="39" y="63"/>
                    <a:pt x="39" y="64"/>
                  </a:cubicBezTo>
                  <a:cubicBezTo>
                    <a:pt x="39" y="64"/>
                    <a:pt x="39" y="64"/>
                    <a:pt x="39" y="64"/>
                  </a:cubicBezTo>
                  <a:cubicBezTo>
                    <a:pt x="42" y="69"/>
                    <a:pt x="40" y="74"/>
                    <a:pt x="39" y="80"/>
                  </a:cubicBezTo>
                  <a:cubicBezTo>
                    <a:pt x="39" y="80"/>
                    <a:pt x="40" y="80"/>
                    <a:pt x="41" y="80"/>
                  </a:cubicBezTo>
                  <a:cubicBezTo>
                    <a:pt x="41" y="81"/>
                    <a:pt x="41" y="81"/>
                    <a:pt x="41" y="81"/>
                  </a:cubicBezTo>
                  <a:cubicBezTo>
                    <a:pt x="40" y="81"/>
                    <a:pt x="39" y="81"/>
                    <a:pt x="38" y="81"/>
                  </a:cubicBezTo>
                  <a:cubicBezTo>
                    <a:pt x="42" y="84"/>
                    <a:pt x="41" y="95"/>
                    <a:pt x="45" y="97"/>
                  </a:cubicBezTo>
                  <a:cubicBezTo>
                    <a:pt x="44" y="97"/>
                    <a:pt x="44" y="98"/>
                    <a:pt x="45" y="98"/>
                  </a:cubicBezTo>
                  <a:cubicBezTo>
                    <a:pt x="46" y="101"/>
                    <a:pt x="45" y="105"/>
                    <a:pt x="48" y="106"/>
                  </a:cubicBezTo>
                  <a:cubicBezTo>
                    <a:pt x="55" y="106"/>
                    <a:pt x="63" y="102"/>
                    <a:pt x="64" y="95"/>
                  </a:cubicBezTo>
                  <a:cubicBezTo>
                    <a:pt x="64" y="95"/>
                    <a:pt x="63" y="95"/>
                    <a:pt x="63" y="95"/>
                  </a:cubicBezTo>
                  <a:cubicBezTo>
                    <a:pt x="63" y="95"/>
                    <a:pt x="62" y="95"/>
                    <a:pt x="62" y="95"/>
                  </a:cubicBezTo>
                  <a:cubicBezTo>
                    <a:pt x="63" y="95"/>
                    <a:pt x="64" y="95"/>
                    <a:pt x="64" y="94"/>
                  </a:cubicBezTo>
                  <a:cubicBezTo>
                    <a:pt x="63" y="93"/>
                    <a:pt x="63" y="92"/>
                    <a:pt x="64" y="91"/>
                  </a:cubicBezTo>
                  <a:cubicBezTo>
                    <a:pt x="65" y="92"/>
                    <a:pt x="64" y="93"/>
                    <a:pt x="65" y="93"/>
                  </a:cubicBezTo>
                  <a:cubicBezTo>
                    <a:pt x="66" y="92"/>
                    <a:pt x="67" y="92"/>
                    <a:pt x="68" y="91"/>
                  </a:cubicBezTo>
                  <a:cubicBezTo>
                    <a:pt x="68" y="88"/>
                    <a:pt x="68" y="86"/>
                    <a:pt x="67" y="84"/>
                  </a:cubicBezTo>
                  <a:cubicBezTo>
                    <a:pt x="70" y="83"/>
                    <a:pt x="72" y="80"/>
                    <a:pt x="75" y="79"/>
                  </a:cubicBezTo>
                  <a:cubicBezTo>
                    <a:pt x="75" y="76"/>
                    <a:pt x="75" y="74"/>
                    <a:pt x="75" y="72"/>
                  </a:cubicBezTo>
                  <a:cubicBezTo>
                    <a:pt x="75" y="72"/>
                    <a:pt x="75" y="72"/>
                    <a:pt x="75" y="72"/>
                  </a:cubicBezTo>
                  <a:cubicBezTo>
                    <a:pt x="74" y="72"/>
                    <a:pt x="74" y="72"/>
                    <a:pt x="74" y="72"/>
                  </a:cubicBezTo>
                  <a:cubicBezTo>
                    <a:pt x="73" y="72"/>
                    <a:pt x="73" y="72"/>
                    <a:pt x="73" y="72"/>
                  </a:cubicBezTo>
                  <a:cubicBezTo>
                    <a:pt x="73" y="72"/>
                    <a:pt x="73" y="72"/>
                    <a:pt x="73" y="72"/>
                  </a:cubicBezTo>
                  <a:cubicBezTo>
                    <a:pt x="76" y="71"/>
                    <a:pt x="73" y="66"/>
                    <a:pt x="73" y="63"/>
                  </a:cubicBezTo>
                  <a:cubicBezTo>
                    <a:pt x="74" y="63"/>
                    <a:pt x="74" y="62"/>
                    <a:pt x="75" y="60"/>
                  </a:cubicBezTo>
                  <a:cubicBezTo>
                    <a:pt x="75" y="59"/>
                    <a:pt x="75" y="58"/>
                    <a:pt x="77" y="57"/>
                  </a:cubicBezTo>
                  <a:cubicBezTo>
                    <a:pt x="77" y="57"/>
                    <a:pt x="77" y="57"/>
                    <a:pt x="77" y="56"/>
                  </a:cubicBezTo>
                  <a:cubicBezTo>
                    <a:pt x="82" y="51"/>
                    <a:pt x="88" y="47"/>
                    <a:pt x="89" y="38"/>
                  </a:cubicBezTo>
                  <a:cubicBezTo>
                    <a:pt x="89" y="38"/>
                    <a:pt x="89" y="38"/>
                    <a:pt x="89" y="38"/>
                  </a:cubicBezTo>
                  <a:cubicBezTo>
                    <a:pt x="87" y="38"/>
                    <a:pt x="86" y="38"/>
                    <a:pt x="85" y="39"/>
                  </a:cubicBezTo>
                  <a:cubicBezTo>
                    <a:pt x="83" y="39"/>
                    <a:pt x="82" y="40"/>
                    <a:pt x="81" y="40"/>
                  </a:cubicBezTo>
                  <a:cubicBezTo>
                    <a:pt x="81" y="40"/>
                    <a:pt x="80" y="40"/>
                    <a:pt x="79" y="39"/>
                  </a:cubicBezTo>
                  <a:cubicBezTo>
                    <a:pt x="79" y="39"/>
                    <a:pt x="79" y="39"/>
                    <a:pt x="79" y="40"/>
                  </a:cubicBezTo>
                  <a:cubicBezTo>
                    <a:pt x="78" y="40"/>
                    <a:pt x="78" y="39"/>
                    <a:pt x="77" y="39"/>
                  </a:cubicBezTo>
                  <a:cubicBezTo>
                    <a:pt x="78" y="38"/>
                    <a:pt x="79" y="38"/>
                    <a:pt x="79" y="37"/>
                  </a:cubicBezTo>
                  <a:cubicBezTo>
                    <a:pt x="79" y="37"/>
                    <a:pt x="78" y="37"/>
                    <a:pt x="78" y="37"/>
                  </a:cubicBezTo>
                  <a:cubicBezTo>
                    <a:pt x="77" y="37"/>
                    <a:pt x="77" y="36"/>
                    <a:pt x="77" y="35"/>
                  </a:cubicBezTo>
                  <a:cubicBezTo>
                    <a:pt x="77" y="35"/>
                    <a:pt x="77" y="35"/>
                    <a:pt x="77" y="35"/>
                  </a:cubicBezTo>
                  <a:cubicBezTo>
                    <a:pt x="77" y="33"/>
                    <a:pt x="75" y="33"/>
                    <a:pt x="74" y="32"/>
                  </a:cubicBezTo>
                  <a:cubicBezTo>
                    <a:pt x="74" y="31"/>
                    <a:pt x="73" y="31"/>
                    <a:pt x="73" y="29"/>
                  </a:cubicBezTo>
                  <a:cubicBezTo>
                    <a:pt x="73" y="29"/>
                    <a:pt x="73" y="29"/>
                    <a:pt x="73" y="29"/>
                  </a:cubicBezTo>
                  <a:cubicBezTo>
                    <a:pt x="72" y="29"/>
                    <a:pt x="72" y="29"/>
                    <a:pt x="72" y="30"/>
                  </a:cubicBezTo>
                  <a:cubicBezTo>
                    <a:pt x="71" y="30"/>
                    <a:pt x="71" y="30"/>
                    <a:pt x="71" y="30"/>
                  </a:cubicBezTo>
                  <a:cubicBezTo>
                    <a:pt x="71" y="30"/>
                    <a:pt x="71" y="30"/>
                    <a:pt x="71" y="30"/>
                  </a:cubicBezTo>
                  <a:cubicBezTo>
                    <a:pt x="73" y="24"/>
                    <a:pt x="65" y="17"/>
                    <a:pt x="64" y="10"/>
                  </a:cubicBezTo>
                  <a:cubicBezTo>
                    <a:pt x="64" y="10"/>
                    <a:pt x="64" y="10"/>
                    <a:pt x="64" y="10"/>
                  </a:cubicBezTo>
                  <a:cubicBezTo>
                    <a:pt x="65" y="10"/>
                    <a:pt x="65" y="11"/>
                    <a:pt x="65" y="12"/>
                  </a:cubicBezTo>
                  <a:cubicBezTo>
                    <a:pt x="65" y="12"/>
                    <a:pt x="65" y="13"/>
                    <a:pt x="66" y="13"/>
                  </a:cubicBezTo>
                  <a:cubicBezTo>
                    <a:pt x="66" y="13"/>
                    <a:pt x="66" y="13"/>
                    <a:pt x="66" y="13"/>
                  </a:cubicBezTo>
                  <a:cubicBezTo>
                    <a:pt x="66" y="12"/>
                    <a:pt x="66" y="11"/>
                    <a:pt x="66" y="9"/>
                  </a:cubicBezTo>
                  <a:cubicBezTo>
                    <a:pt x="65" y="9"/>
                    <a:pt x="64" y="9"/>
                    <a:pt x="63" y="9"/>
                  </a:cubicBezTo>
                  <a:cubicBezTo>
                    <a:pt x="62" y="9"/>
                    <a:pt x="62" y="9"/>
                    <a:pt x="61" y="9"/>
                  </a:cubicBezTo>
                  <a:cubicBezTo>
                    <a:pt x="60" y="9"/>
                    <a:pt x="59" y="9"/>
                    <a:pt x="59" y="9"/>
                  </a:cubicBezTo>
                  <a:cubicBezTo>
                    <a:pt x="57" y="9"/>
                    <a:pt x="56" y="9"/>
                    <a:pt x="55" y="8"/>
                  </a:cubicBezTo>
                  <a:cubicBezTo>
                    <a:pt x="54" y="8"/>
                    <a:pt x="54" y="8"/>
                    <a:pt x="54" y="8"/>
                  </a:cubicBezTo>
                  <a:cubicBezTo>
                    <a:pt x="54" y="7"/>
                    <a:pt x="54" y="7"/>
                    <a:pt x="54" y="7"/>
                  </a:cubicBezTo>
                  <a:cubicBezTo>
                    <a:pt x="54" y="8"/>
                    <a:pt x="53" y="8"/>
                    <a:pt x="53" y="8"/>
                  </a:cubicBezTo>
                  <a:cubicBezTo>
                    <a:pt x="52" y="8"/>
                    <a:pt x="52" y="7"/>
                    <a:pt x="52" y="7"/>
                  </a:cubicBezTo>
                  <a:cubicBezTo>
                    <a:pt x="51" y="6"/>
                    <a:pt x="51" y="6"/>
                    <a:pt x="50" y="6"/>
                  </a:cubicBezTo>
                  <a:cubicBezTo>
                    <a:pt x="50" y="6"/>
                    <a:pt x="50" y="6"/>
                    <a:pt x="50" y="6"/>
                  </a:cubicBezTo>
                  <a:cubicBezTo>
                    <a:pt x="48" y="6"/>
                    <a:pt x="50" y="10"/>
                    <a:pt x="47" y="10"/>
                  </a:cubicBezTo>
                  <a:cubicBezTo>
                    <a:pt x="43" y="7"/>
                    <a:pt x="38" y="7"/>
                    <a:pt x="35" y="4"/>
                  </a:cubicBezTo>
                  <a:cubicBezTo>
                    <a:pt x="38" y="4"/>
                    <a:pt x="35" y="1"/>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79" name="Freeform 34"/>
            <p:cNvSpPr>
              <a:spLocks/>
            </p:cNvSpPr>
            <p:nvPr/>
          </p:nvSpPr>
          <p:spPr bwMode="auto">
            <a:xfrm>
              <a:off x="4469605" y="3463926"/>
              <a:ext cx="26988" cy="33338"/>
            </a:xfrm>
            <a:custGeom>
              <a:avLst/>
              <a:gdLst>
                <a:gd name="T0" fmla="*/ 3 w 4"/>
                <a:gd name="T1" fmla="*/ 0 h 5"/>
                <a:gd name="T2" fmla="*/ 0 w 4"/>
                <a:gd name="T3" fmla="*/ 0 h 5"/>
                <a:gd name="T4" fmla="*/ 4 w 4"/>
                <a:gd name="T5" fmla="*/ 5 h 5"/>
                <a:gd name="T6" fmla="*/ 3 w 4"/>
                <a:gd name="T7" fmla="*/ 0 h 5"/>
              </a:gdLst>
              <a:ahLst/>
              <a:cxnLst>
                <a:cxn ang="0">
                  <a:pos x="T0" y="T1"/>
                </a:cxn>
                <a:cxn ang="0">
                  <a:pos x="T2" y="T3"/>
                </a:cxn>
                <a:cxn ang="0">
                  <a:pos x="T4" y="T5"/>
                </a:cxn>
                <a:cxn ang="0">
                  <a:pos x="T6" y="T7"/>
                </a:cxn>
              </a:cxnLst>
              <a:rect l="0" t="0" r="r" b="b"/>
              <a:pathLst>
                <a:path w="4" h="5">
                  <a:moveTo>
                    <a:pt x="3" y="0"/>
                  </a:moveTo>
                  <a:cubicBezTo>
                    <a:pt x="2" y="0"/>
                    <a:pt x="1" y="0"/>
                    <a:pt x="0" y="0"/>
                  </a:cubicBezTo>
                  <a:cubicBezTo>
                    <a:pt x="0" y="2"/>
                    <a:pt x="1" y="4"/>
                    <a:pt x="4" y="5"/>
                  </a:cubicBezTo>
                  <a:cubicBezTo>
                    <a:pt x="3" y="4"/>
                    <a:pt x="3" y="2"/>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0" name="Freeform 35"/>
            <p:cNvSpPr>
              <a:spLocks/>
            </p:cNvSpPr>
            <p:nvPr/>
          </p:nvSpPr>
          <p:spPr bwMode="auto">
            <a:xfrm>
              <a:off x="2821780" y="3400426"/>
              <a:ext cx="419100" cy="641350"/>
            </a:xfrm>
            <a:custGeom>
              <a:avLst/>
              <a:gdLst>
                <a:gd name="T0" fmla="*/ 14 w 61"/>
                <a:gd name="T1" fmla="*/ 3 h 93"/>
                <a:gd name="T2" fmla="*/ 12 w 61"/>
                <a:gd name="T3" fmla="*/ 4 h 93"/>
                <a:gd name="T4" fmla="*/ 9 w 61"/>
                <a:gd name="T5" fmla="*/ 1 h 93"/>
                <a:gd name="T6" fmla="*/ 4 w 61"/>
                <a:gd name="T7" fmla="*/ 14 h 93"/>
                <a:gd name="T8" fmla="*/ 2 w 61"/>
                <a:gd name="T9" fmla="*/ 23 h 93"/>
                <a:gd name="T10" fmla="*/ 5 w 61"/>
                <a:gd name="T11" fmla="*/ 23 h 93"/>
                <a:gd name="T12" fmla="*/ 4 w 61"/>
                <a:gd name="T13" fmla="*/ 25 h 93"/>
                <a:gd name="T14" fmla="*/ 16 w 61"/>
                <a:gd name="T15" fmla="*/ 43 h 93"/>
                <a:gd name="T16" fmla="*/ 19 w 61"/>
                <a:gd name="T17" fmla="*/ 64 h 93"/>
                <a:gd name="T18" fmla="*/ 19 w 61"/>
                <a:gd name="T19" fmla="*/ 65 h 93"/>
                <a:gd name="T20" fmla="*/ 19 w 61"/>
                <a:gd name="T21" fmla="*/ 65 h 93"/>
                <a:gd name="T22" fmla="*/ 20 w 61"/>
                <a:gd name="T23" fmla="*/ 79 h 93"/>
                <a:gd name="T24" fmla="*/ 23 w 61"/>
                <a:gd name="T25" fmla="*/ 78 h 93"/>
                <a:gd name="T26" fmla="*/ 25 w 61"/>
                <a:gd name="T27" fmla="*/ 85 h 93"/>
                <a:gd name="T28" fmla="*/ 24 w 61"/>
                <a:gd name="T29" fmla="*/ 89 h 93"/>
                <a:gd name="T30" fmla="*/ 26 w 61"/>
                <a:gd name="T31" fmla="*/ 88 h 93"/>
                <a:gd name="T32" fmla="*/ 33 w 61"/>
                <a:gd name="T33" fmla="*/ 88 h 93"/>
                <a:gd name="T34" fmla="*/ 30 w 61"/>
                <a:gd name="T35" fmla="*/ 78 h 93"/>
                <a:gd name="T36" fmla="*/ 33 w 61"/>
                <a:gd name="T37" fmla="*/ 74 h 93"/>
                <a:gd name="T38" fmla="*/ 35 w 61"/>
                <a:gd name="T39" fmla="*/ 68 h 93"/>
                <a:gd name="T40" fmla="*/ 36 w 61"/>
                <a:gd name="T41" fmla="*/ 67 h 93"/>
                <a:gd name="T42" fmla="*/ 42 w 61"/>
                <a:gd name="T43" fmla="*/ 68 h 93"/>
                <a:gd name="T44" fmla="*/ 41 w 61"/>
                <a:gd name="T45" fmla="*/ 65 h 93"/>
                <a:gd name="T46" fmla="*/ 44 w 61"/>
                <a:gd name="T47" fmla="*/ 61 h 93"/>
                <a:gd name="T48" fmla="*/ 53 w 61"/>
                <a:gd name="T49" fmla="*/ 51 h 93"/>
                <a:gd name="T50" fmla="*/ 61 w 61"/>
                <a:gd name="T51" fmla="*/ 31 h 93"/>
                <a:gd name="T52" fmla="*/ 52 w 61"/>
                <a:gd name="T53" fmla="*/ 21 h 93"/>
                <a:gd name="T54" fmla="*/ 44 w 61"/>
                <a:gd name="T55" fmla="*/ 18 h 93"/>
                <a:gd name="T56" fmla="*/ 40 w 61"/>
                <a:gd name="T57" fmla="*/ 19 h 93"/>
                <a:gd name="T58" fmla="*/ 42 w 61"/>
                <a:gd name="T59" fmla="*/ 14 h 93"/>
                <a:gd name="T60" fmla="*/ 40 w 61"/>
                <a:gd name="T61" fmla="*/ 12 h 93"/>
                <a:gd name="T62" fmla="*/ 33 w 61"/>
                <a:gd name="T63" fmla="*/ 9 h 93"/>
                <a:gd name="T64" fmla="*/ 32 w 61"/>
                <a:gd name="T65" fmla="*/ 11 h 93"/>
                <a:gd name="T66" fmla="*/ 27 w 61"/>
                <a:gd name="T67" fmla="*/ 7 h 93"/>
                <a:gd name="T68" fmla="*/ 27 w 61"/>
                <a:gd name="T69" fmla="*/ 3 h 93"/>
                <a:gd name="T70" fmla="*/ 16 w 61"/>
                <a:gd name="T71" fmla="*/ 0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61" h="93">
                  <a:moveTo>
                    <a:pt x="16" y="0"/>
                  </a:moveTo>
                  <a:cubicBezTo>
                    <a:pt x="14" y="0"/>
                    <a:pt x="15" y="2"/>
                    <a:pt x="14" y="3"/>
                  </a:cubicBezTo>
                  <a:cubicBezTo>
                    <a:pt x="13" y="3"/>
                    <a:pt x="14" y="1"/>
                    <a:pt x="13" y="1"/>
                  </a:cubicBezTo>
                  <a:cubicBezTo>
                    <a:pt x="12" y="2"/>
                    <a:pt x="13" y="4"/>
                    <a:pt x="12" y="4"/>
                  </a:cubicBezTo>
                  <a:cubicBezTo>
                    <a:pt x="11" y="3"/>
                    <a:pt x="12" y="3"/>
                    <a:pt x="12" y="1"/>
                  </a:cubicBezTo>
                  <a:cubicBezTo>
                    <a:pt x="11" y="1"/>
                    <a:pt x="10" y="1"/>
                    <a:pt x="9" y="1"/>
                  </a:cubicBezTo>
                  <a:cubicBezTo>
                    <a:pt x="10" y="4"/>
                    <a:pt x="6" y="4"/>
                    <a:pt x="6" y="7"/>
                  </a:cubicBezTo>
                  <a:cubicBezTo>
                    <a:pt x="7" y="9"/>
                    <a:pt x="6" y="14"/>
                    <a:pt x="4" y="14"/>
                  </a:cubicBezTo>
                  <a:cubicBezTo>
                    <a:pt x="4" y="14"/>
                    <a:pt x="4" y="15"/>
                    <a:pt x="4" y="16"/>
                  </a:cubicBezTo>
                  <a:cubicBezTo>
                    <a:pt x="0" y="19"/>
                    <a:pt x="4" y="19"/>
                    <a:pt x="2" y="23"/>
                  </a:cubicBezTo>
                  <a:cubicBezTo>
                    <a:pt x="3" y="23"/>
                    <a:pt x="4" y="23"/>
                    <a:pt x="4" y="23"/>
                  </a:cubicBezTo>
                  <a:cubicBezTo>
                    <a:pt x="5" y="23"/>
                    <a:pt x="5" y="23"/>
                    <a:pt x="5" y="23"/>
                  </a:cubicBezTo>
                  <a:cubicBezTo>
                    <a:pt x="5" y="23"/>
                    <a:pt x="5" y="23"/>
                    <a:pt x="5" y="23"/>
                  </a:cubicBezTo>
                  <a:cubicBezTo>
                    <a:pt x="5" y="24"/>
                    <a:pt x="4" y="25"/>
                    <a:pt x="4" y="25"/>
                  </a:cubicBezTo>
                  <a:cubicBezTo>
                    <a:pt x="3" y="24"/>
                    <a:pt x="2" y="23"/>
                    <a:pt x="1" y="23"/>
                  </a:cubicBezTo>
                  <a:cubicBezTo>
                    <a:pt x="5" y="30"/>
                    <a:pt x="8" y="40"/>
                    <a:pt x="16" y="43"/>
                  </a:cubicBezTo>
                  <a:cubicBezTo>
                    <a:pt x="17" y="44"/>
                    <a:pt x="16" y="46"/>
                    <a:pt x="17" y="46"/>
                  </a:cubicBezTo>
                  <a:cubicBezTo>
                    <a:pt x="19" y="52"/>
                    <a:pt x="17" y="61"/>
                    <a:pt x="19" y="64"/>
                  </a:cubicBezTo>
                  <a:cubicBezTo>
                    <a:pt x="19" y="65"/>
                    <a:pt x="19" y="65"/>
                    <a:pt x="19" y="65"/>
                  </a:cubicBezTo>
                  <a:cubicBezTo>
                    <a:pt x="19" y="65"/>
                    <a:pt x="19" y="65"/>
                    <a:pt x="19" y="65"/>
                  </a:cubicBezTo>
                  <a:cubicBezTo>
                    <a:pt x="19" y="65"/>
                    <a:pt x="19" y="65"/>
                    <a:pt x="19" y="65"/>
                  </a:cubicBezTo>
                  <a:cubicBezTo>
                    <a:pt x="19" y="65"/>
                    <a:pt x="19" y="65"/>
                    <a:pt x="19" y="65"/>
                  </a:cubicBezTo>
                  <a:cubicBezTo>
                    <a:pt x="18" y="70"/>
                    <a:pt x="19" y="74"/>
                    <a:pt x="20" y="79"/>
                  </a:cubicBezTo>
                  <a:cubicBezTo>
                    <a:pt x="20" y="79"/>
                    <a:pt x="20" y="79"/>
                    <a:pt x="20" y="79"/>
                  </a:cubicBezTo>
                  <a:cubicBezTo>
                    <a:pt x="21" y="79"/>
                    <a:pt x="21" y="78"/>
                    <a:pt x="21" y="78"/>
                  </a:cubicBezTo>
                  <a:cubicBezTo>
                    <a:pt x="22" y="78"/>
                    <a:pt x="22" y="78"/>
                    <a:pt x="23" y="78"/>
                  </a:cubicBezTo>
                  <a:cubicBezTo>
                    <a:pt x="23" y="78"/>
                    <a:pt x="23" y="78"/>
                    <a:pt x="23" y="78"/>
                  </a:cubicBezTo>
                  <a:cubicBezTo>
                    <a:pt x="23" y="81"/>
                    <a:pt x="26" y="82"/>
                    <a:pt x="25" y="85"/>
                  </a:cubicBezTo>
                  <a:cubicBezTo>
                    <a:pt x="24" y="85"/>
                    <a:pt x="25" y="83"/>
                    <a:pt x="23" y="83"/>
                  </a:cubicBezTo>
                  <a:cubicBezTo>
                    <a:pt x="22" y="86"/>
                    <a:pt x="25" y="88"/>
                    <a:pt x="24" y="89"/>
                  </a:cubicBezTo>
                  <a:cubicBezTo>
                    <a:pt x="24" y="89"/>
                    <a:pt x="24" y="89"/>
                    <a:pt x="24" y="89"/>
                  </a:cubicBezTo>
                  <a:cubicBezTo>
                    <a:pt x="25" y="89"/>
                    <a:pt x="25" y="88"/>
                    <a:pt x="26" y="88"/>
                  </a:cubicBezTo>
                  <a:cubicBezTo>
                    <a:pt x="26" y="93"/>
                    <a:pt x="25" y="92"/>
                    <a:pt x="31" y="93"/>
                  </a:cubicBezTo>
                  <a:cubicBezTo>
                    <a:pt x="30" y="90"/>
                    <a:pt x="31" y="90"/>
                    <a:pt x="33" y="88"/>
                  </a:cubicBezTo>
                  <a:cubicBezTo>
                    <a:pt x="32" y="86"/>
                    <a:pt x="30" y="87"/>
                    <a:pt x="29" y="85"/>
                  </a:cubicBezTo>
                  <a:cubicBezTo>
                    <a:pt x="32" y="84"/>
                    <a:pt x="32" y="81"/>
                    <a:pt x="30" y="78"/>
                  </a:cubicBezTo>
                  <a:cubicBezTo>
                    <a:pt x="31" y="78"/>
                    <a:pt x="31" y="78"/>
                    <a:pt x="32" y="78"/>
                  </a:cubicBezTo>
                  <a:cubicBezTo>
                    <a:pt x="34" y="78"/>
                    <a:pt x="32" y="75"/>
                    <a:pt x="33" y="74"/>
                  </a:cubicBezTo>
                  <a:cubicBezTo>
                    <a:pt x="34" y="75"/>
                    <a:pt x="34" y="75"/>
                    <a:pt x="35" y="75"/>
                  </a:cubicBezTo>
                  <a:cubicBezTo>
                    <a:pt x="40" y="75"/>
                    <a:pt x="39" y="68"/>
                    <a:pt x="35" y="68"/>
                  </a:cubicBezTo>
                  <a:cubicBezTo>
                    <a:pt x="35" y="67"/>
                    <a:pt x="35" y="67"/>
                    <a:pt x="35" y="67"/>
                  </a:cubicBezTo>
                  <a:cubicBezTo>
                    <a:pt x="36" y="67"/>
                    <a:pt x="36" y="67"/>
                    <a:pt x="36" y="67"/>
                  </a:cubicBezTo>
                  <a:cubicBezTo>
                    <a:pt x="36" y="68"/>
                    <a:pt x="38" y="68"/>
                    <a:pt x="40" y="68"/>
                  </a:cubicBezTo>
                  <a:cubicBezTo>
                    <a:pt x="40" y="68"/>
                    <a:pt x="41" y="68"/>
                    <a:pt x="42" y="68"/>
                  </a:cubicBezTo>
                  <a:cubicBezTo>
                    <a:pt x="42" y="66"/>
                    <a:pt x="41" y="66"/>
                    <a:pt x="40" y="64"/>
                  </a:cubicBezTo>
                  <a:cubicBezTo>
                    <a:pt x="41" y="65"/>
                    <a:pt x="41" y="65"/>
                    <a:pt x="41" y="65"/>
                  </a:cubicBezTo>
                  <a:cubicBezTo>
                    <a:pt x="43" y="65"/>
                    <a:pt x="43" y="63"/>
                    <a:pt x="43" y="61"/>
                  </a:cubicBezTo>
                  <a:cubicBezTo>
                    <a:pt x="43" y="61"/>
                    <a:pt x="44" y="61"/>
                    <a:pt x="44" y="61"/>
                  </a:cubicBezTo>
                  <a:cubicBezTo>
                    <a:pt x="46" y="61"/>
                    <a:pt x="46" y="57"/>
                    <a:pt x="46" y="54"/>
                  </a:cubicBezTo>
                  <a:cubicBezTo>
                    <a:pt x="48" y="53"/>
                    <a:pt x="49" y="51"/>
                    <a:pt x="53" y="51"/>
                  </a:cubicBezTo>
                  <a:cubicBezTo>
                    <a:pt x="53" y="51"/>
                    <a:pt x="53" y="51"/>
                    <a:pt x="54" y="51"/>
                  </a:cubicBezTo>
                  <a:cubicBezTo>
                    <a:pt x="58" y="46"/>
                    <a:pt x="55" y="33"/>
                    <a:pt x="61" y="31"/>
                  </a:cubicBezTo>
                  <a:cubicBezTo>
                    <a:pt x="61" y="29"/>
                    <a:pt x="61" y="27"/>
                    <a:pt x="61" y="25"/>
                  </a:cubicBezTo>
                  <a:cubicBezTo>
                    <a:pt x="58" y="25"/>
                    <a:pt x="55" y="21"/>
                    <a:pt x="52" y="21"/>
                  </a:cubicBezTo>
                  <a:cubicBezTo>
                    <a:pt x="51" y="21"/>
                    <a:pt x="50" y="21"/>
                    <a:pt x="48" y="22"/>
                  </a:cubicBezTo>
                  <a:cubicBezTo>
                    <a:pt x="49" y="19"/>
                    <a:pt x="46" y="19"/>
                    <a:pt x="44" y="18"/>
                  </a:cubicBezTo>
                  <a:cubicBezTo>
                    <a:pt x="45" y="20"/>
                    <a:pt x="43" y="20"/>
                    <a:pt x="42" y="21"/>
                  </a:cubicBezTo>
                  <a:cubicBezTo>
                    <a:pt x="41" y="20"/>
                    <a:pt x="41" y="19"/>
                    <a:pt x="40" y="19"/>
                  </a:cubicBezTo>
                  <a:cubicBezTo>
                    <a:pt x="39" y="19"/>
                    <a:pt x="39" y="19"/>
                    <a:pt x="38" y="20"/>
                  </a:cubicBezTo>
                  <a:cubicBezTo>
                    <a:pt x="39" y="18"/>
                    <a:pt x="41" y="17"/>
                    <a:pt x="42" y="14"/>
                  </a:cubicBezTo>
                  <a:cubicBezTo>
                    <a:pt x="42" y="14"/>
                    <a:pt x="42" y="14"/>
                    <a:pt x="42" y="14"/>
                  </a:cubicBezTo>
                  <a:cubicBezTo>
                    <a:pt x="40" y="14"/>
                    <a:pt x="40" y="13"/>
                    <a:pt x="40" y="12"/>
                  </a:cubicBezTo>
                  <a:cubicBezTo>
                    <a:pt x="40" y="11"/>
                    <a:pt x="40" y="11"/>
                    <a:pt x="39" y="11"/>
                  </a:cubicBezTo>
                  <a:cubicBezTo>
                    <a:pt x="38" y="8"/>
                    <a:pt x="37" y="9"/>
                    <a:pt x="33" y="9"/>
                  </a:cubicBezTo>
                  <a:cubicBezTo>
                    <a:pt x="33" y="10"/>
                    <a:pt x="32" y="10"/>
                    <a:pt x="32" y="11"/>
                  </a:cubicBezTo>
                  <a:cubicBezTo>
                    <a:pt x="32" y="11"/>
                    <a:pt x="32" y="11"/>
                    <a:pt x="32" y="11"/>
                  </a:cubicBezTo>
                  <a:cubicBezTo>
                    <a:pt x="31" y="8"/>
                    <a:pt x="34" y="7"/>
                    <a:pt x="29" y="5"/>
                  </a:cubicBezTo>
                  <a:cubicBezTo>
                    <a:pt x="28" y="6"/>
                    <a:pt x="29" y="7"/>
                    <a:pt x="27" y="7"/>
                  </a:cubicBezTo>
                  <a:cubicBezTo>
                    <a:pt x="27" y="7"/>
                    <a:pt x="27" y="7"/>
                    <a:pt x="27" y="7"/>
                  </a:cubicBezTo>
                  <a:cubicBezTo>
                    <a:pt x="29" y="5"/>
                    <a:pt x="26" y="5"/>
                    <a:pt x="27" y="3"/>
                  </a:cubicBezTo>
                  <a:cubicBezTo>
                    <a:pt x="23" y="2"/>
                    <a:pt x="20" y="2"/>
                    <a:pt x="17" y="0"/>
                  </a:cubicBezTo>
                  <a:cubicBezTo>
                    <a:pt x="17" y="0"/>
                    <a:pt x="16" y="0"/>
                    <a:pt x="1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1" name="Freeform 36"/>
            <p:cNvSpPr>
              <a:spLocks/>
            </p:cNvSpPr>
            <p:nvPr/>
          </p:nvSpPr>
          <p:spPr bwMode="auto">
            <a:xfrm>
              <a:off x="4634705" y="3525838"/>
              <a:ext cx="26988" cy="41275"/>
            </a:xfrm>
            <a:custGeom>
              <a:avLst/>
              <a:gdLst>
                <a:gd name="T0" fmla="*/ 1 w 4"/>
                <a:gd name="T1" fmla="*/ 0 h 6"/>
                <a:gd name="T2" fmla="*/ 1 w 4"/>
                <a:gd name="T3" fmla="*/ 6 h 6"/>
                <a:gd name="T4" fmla="*/ 1 w 4"/>
                <a:gd name="T5" fmla="*/ 6 h 6"/>
                <a:gd name="T6" fmla="*/ 3 w 4"/>
                <a:gd name="T7" fmla="*/ 2 h 6"/>
                <a:gd name="T8" fmla="*/ 4 w 4"/>
                <a:gd name="T9" fmla="*/ 6 h 6"/>
                <a:gd name="T10" fmla="*/ 1 w 4"/>
                <a:gd name="T11" fmla="*/ 0 h 6"/>
              </a:gdLst>
              <a:ahLst/>
              <a:cxnLst>
                <a:cxn ang="0">
                  <a:pos x="T0" y="T1"/>
                </a:cxn>
                <a:cxn ang="0">
                  <a:pos x="T2" y="T3"/>
                </a:cxn>
                <a:cxn ang="0">
                  <a:pos x="T4" y="T5"/>
                </a:cxn>
                <a:cxn ang="0">
                  <a:pos x="T6" y="T7"/>
                </a:cxn>
                <a:cxn ang="0">
                  <a:pos x="T8" y="T9"/>
                </a:cxn>
                <a:cxn ang="0">
                  <a:pos x="T10" y="T11"/>
                </a:cxn>
              </a:cxnLst>
              <a:rect l="0" t="0" r="r" b="b"/>
              <a:pathLst>
                <a:path w="4" h="6">
                  <a:moveTo>
                    <a:pt x="1" y="0"/>
                  </a:moveTo>
                  <a:cubicBezTo>
                    <a:pt x="0" y="2"/>
                    <a:pt x="0" y="6"/>
                    <a:pt x="1" y="6"/>
                  </a:cubicBezTo>
                  <a:cubicBezTo>
                    <a:pt x="1" y="6"/>
                    <a:pt x="1" y="6"/>
                    <a:pt x="1" y="6"/>
                  </a:cubicBezTo>
                  <a:cubicBezTo>
                    <a:pt x="1" y="5"/>
                    <a:pt x="1" y="2"/>
                    <a:pt x="3" y="2"/>
                  </a:cubicBezTo>
                  <a:cubicBezTo>
                    <a:pt x="3" y="4"/>
                    <a:pt x="3" y="5"/>
                    <a:pt x="4" y="6"/>
                  </a:cubicBezTo>
                  <a:cubicBezTo>
                    <a:pt x="4" y="2"/>
                    <a:pt x="2" y="2"/>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2" name="Freeform 37"/>
            <p:cNvSpPr>
              <a:spLocks/>
            </p:cNvSpPr>
            <p:nvPr/>
          </p:nvSpPr>
          <p:spPr bwMode="auto">
            <a:xfrm>
              <a:off x="4779168" y="3538538"/>
              <a:ext cx="123825" cy="82550"/>
            </a:xfrm>
            <a:custGeom>
              <a:avLst/>
              <a:gdLst>
                <a:gd name="T0" fmla="*/ 4 w 18"/>
                <a:gd name="T1" fmla="*/ 0 h 12"/>
                <a:gd name="T2" fmla="*/ 0 w 18"/>
                <a:gd name="T3" fmla="*/ 4 h 12"/>
                <a:gd name="T4" fmla="*/ 1 w 18"/>
                <a:gd name="T5" fmla="*/ 4 h 12"/>
                <a:gd name="T6" fmla="*/ 7 w 18"/>
                <a:gd name="T7" fmla="*/ 10 h 12"/>
                <a:gd name="T8" fmla="*/ 7 w 18"/>
                <a:gd name="T9" fmla="*/ 8 h 12"/>
                <a:gd name="T10" fmla="*/ 7 w 18"/>
                <a:gd name="T11" fmla="*/ 8 h 12"/>
                <a:gd name="T12" fmla="*/ 8 w 18"/>
                <a:gd name="T13" fmla="*/ 10 h 12"/>
                <a:gd name="T14" fmla="*/ 9 w 18"/>
                <a:gd name="T15" fmla="*/ 10 h 12"/>
                <a:gd name="T16" fmla="*/ 12 w 18"/>
                <a:gd name="T17" fmla="*/ 8 h 12"/>
                <a:gd name="T18" fmla="*/ 12 w 18"/>
                <a:gd name="T19" fmla="*/ 8 h 12"/>
                <a:gd name="T20" fmla="*/ 15 w 18"/>
                <a:gd name="T21" fmla="*/ 10 h 12"/>
                <a:gd name="T22" fmla="*/ 17 w 18"/>
                <a:gd name="T23" fmla="*/ 12 h 12"/>
                <a:gd name="T24" fmla="*/ 18 w 18"/>
                <a:gd name="T25" fmla="*/ 11 h 12"/>
                <a:gd name="T26" fmla="*/ 8 w 18"/>
                <a:gd name="T27" fmla="*/ 2 h 12"/>
                <a:gd name="T28" fmla="*/ 8 w 18"/>
                <a:gd name="T29" fmla="*/ 2 h 12"/>
                <a:gd name="T30" fmla="*/ 8 w 18"/>
                <a:gd name="T31" fmla="*/ 4 h 12"/>
                <a:gd name="T32" fmla="*/ 7 w 18"/>
                <a:gd name="T33" fmla="*/ 4 h 12"/>
                <a:gd name="T34" fmla="*/ 7 w 18"/>
                <a:gd name="T35" fmla="*/ 1 h 12"/>
                <a:gd name="T36" fmla="*/ 4 w 18"/>
                <a:gd name="T3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8" h="12">
                  <a:moveTo>
                    <a:pt x="4" y="0"/>
                  </a:moveTo>
                  <a:cubicBezTo>
                    <a:pt x="2" y="0"/>
                    <a:pt x="0" y="1"/>
                    <a:pt x="0" y="4"/>
                  </a:cubicBezTo>
                  <a:cubicBezTo>
                    <a:pt x="0" y="4"/>
                    <a:pt x="1" y="4"/>
                    <a:pt x="1" y="4"/>
                  </a:cubicBezTo>
                  <a:cubicBezTo>
                    <a:pt x="5" y="4"/>
                    <a:pt x="5" y="8"/>
                    <a:pt x="7" y="10"/>
                  </a:cubicBezTo>
                  <a:cubicBezTo>
                    <a:pt x="7" y="9"/>
                    <a:pt x="7" y="8"/>
                    <a:pt x="7" y="8"/>
                  </a:cubicBezTo>
                  <a:cubicBezTo>
                    <a:pt x="7" y="8"/>
                    <a:pt x="8" y="8"/>
                    <a:pt x="7" y="8"/>
                  </a:cubicBezTo>
                  <a:cubicBezTo>
                    <a:pt x="7" y="9"/>
                    <a:pt x="7" y="10"/>
                    <a:pt x="8" y="10"/>
                  </a:cubicBezTo>
                  <a:cubicBezTo>
                    <a:pt x="8" y="10"/>
                    <a:pt x="9" y="10"/>
                    <a:pt x="9" y="10"/>
                  </a:cubicBezTo>
                  <a:cubicBezTo>
                    <a:pt x="9" y="10"/>
                    <a:pt x="10" y="8"/>
                    <a:pt x="12" y="8"/>
                  </a:cubicBezTo>
                  <a:cubicBezTo>
                    <a:pt x="12" y="8"/>
                    <a:pt x="12" y="8"/>
                    <a:pt x="12" y="8"/>
                  </a:cubicBezTo>
                  <a:cubicBezTo>
                    <a:pt x="13" y="8"/>
                    <a:pt x="14" y="9"/>
                    <a:pt x="15" y="10"/>
                  </a:cubicBezTo>
                  <a:cubicBezTo>
                    <a:pt x="15" y="11"/>
                    <a:pt x="16" y="12"/>
                    <a:pt x="17" y="12"/>
                  </a:cubicBezTo>
                  <a:cubicBezTo>
                    <a:pt x="17" y="12"/>
                    <a:pt x="18" y="12"/>
                    <a:pt x="18" y="11"/>
                  </a:cubicBezTo>
                  <a:cubicBezTo>
                    <a:pt x="14" y="9"/>
                    <a:pt x="15" y="2"/>
                    <a:pt x="8" y="2"/>
                  </a:cubicBezTo>
                  <a:cubicBezTo>
                    <a:pt x="8" y="2"/>
                    <a:pt x="8" y="2"/>
                    <a:pt x="8" y="2"/>
                  </a:cubicBezTo>
                  <a:cubicBezTo>
                    <a:pt x="8" y="3"/>
                    <a:pt x="8" y="3"/>
                    <a:pt x="8" y="4"/>
                  </a:cubicBezTo>
                  <a:cubicBezTo>
                    <a:pt x="8" y="4"/>
                    <a:pt x="7" y="4"/>
                    <a:pt x="7" y="4"/>
                  </a:cubicBezTo>
                  <a:cubicBezTo>
                    <a:pt x="7" y="3"/>
                    <a:pt x="7" y="2"/>
                    <a:pt x="7" y="1"/>
                  </a:cubicBezTo>
                  <a:cubicBezTo>
                    <a:pt x="6"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3" name="Freeform 38"/>
            <p:cNvSpPr>
              <a:spLocks/>
            </p:cNvSpPr>
            <p:nvPr/>
          </p:nvSpPr>
          <p:spPr bwMode="auto">
            <a:xfrm>
              <a:off x="4510880" y="3579813"/>
              <a:ext cx="76200" cy="28575"/>
            </a:xfrm>
            <a:custGeom>
              <a:avLst/>
              <a:gdLst>
                <a:gd name="T0" fmla="*/ 2 w 11"/>
                <a:gd name="T1" fmla="*/ 0 h 4"/>
                <a:gd name="T2" fmla="*/ 0 w 11"/>
                <a:gd name="T3" fmla="*/ 1 h 4"/>
                <a:gd name="T4" fmla="*/ 0 w 11"/>
                <a:gd name="T5" fmla="*/ 1 h 4"/>
                <a:gd name="T6" fmla="*/ 2 w 11"/>
                <a:gd name="T7" fmla="*/ 2 h 4"/>
                <a:gd name="T8" fmla="*/ 4 w 11"/>
                <a:gd name="T9" fmla="*/ 2 h 4"/>
                <a:gd name="T10" fmla="*/ 5 w 11"/>
                <a:gd name="T11" fmla="*/ 2 h 4"/>
                <a:gd name="T12" fmla="*/ 11 w 11"/>
                <a:gd name="T13" fmla="*/ 4 h 4"/>
                <a:gd name="T14" fmla="*/ 7 w 11"/>
                <a:gd name="T15" fmla="*/ 1 h 4"/>
                <a:gd name="T16" fmla="*/ 6 w 11"/>
                <a:gd name="T17" fmla="*/ 2 h 4"/>
                <a:gd name="T18" fmla="*/ 2 w 11"/>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4">
                  <a:moveTo>
                    <a:pt x="2" y="0"/>
                  </a:moveTo>
                  <a:cubicBezTo>
                    <a:pt x="1" y="0"/>
                    <a:pt x="1" y="1"/>
                    <a:pt x="0" y="1"/>
                  </a:cubicBezTo>
                  <a:cubicBezTo>
                    <a:pt x="0" y="1"/>
                    <a:pt x="0" y="1"/>
                    <a:pt x="0" y="1"/>
                  </a:cubicBezTo>
                  <a:cubicBezTo>
                    <a:pt x="1" y="1"/>
                    <a:pt x="2" y="1"/>
                    <a:pt x="2" y="2"/>
                  </a:cubicBezTo>
                  <a:cubicBezTo>
                    <a:pt x="3" y="2"/>
                    <a:pt x="3" y="2"/>
                    <a:pt x="4" y="2"/>
                  </a:cubicBezTo>
                  <a:cubicBezTo>
                    <a:pt x="5" y="2"/>
                    <a:pt x="5" y="2"/>
                    <a:pt x="5" y="2"/>
                  </a:cubicBezTo>
                  <a:cubicBezTo>
                    <a:pt x="7" y="3"/>
                    <a:pt x="10" y="3"/>
                    <a:pt x="11" y="4"/>
                  </a:cubicBezTo>
                  <a:cubicBezTo>
                    <a:pt x="11" y="2"/>
                    <a:pt x="9" y="1"/>
                    <a:pt x="7" y="1"/>
                  </a:cubicBezTo>
                  <a:cubicBezTo>
                    <a:pt x="7" y="1"/>
                    <a:pt x="6" y="1"/>
                    <a:pt x="6" y="2"/>
                  </a:cubicBezTo>
                  <a:cubicBezTo>
                    <a:pt x="5"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4" name="Freeform 39"/>
            <p:cNvSpPr>
              <a:spLocks/>
            </p:cNvSpPr>
            <p:nvPr/>
          </p:nvSpPr>
          <p:spPr bwMode="auto">
            <a:xfrm>
              <a:off x="4552155" y="3635376"/>
              <a:ext cx="357188" cy="276225"/>
            </a:xfrm>
            <a:custGeom>
              <a:avLst/>
              <a:gdLst>
                <a:gd name="T0" fmla="*/ 41 w 52"/>
                <a:gd name="T1" fmla="*/ 0 h 40"/>
                <a:gd name="T2" fmla="*/ 38 w 52"/>
                <a:gd name="T3" fmla="*/ 9 h 40"/>
                <a:gd name="T4" fmla="*/ 32 w 52"/>
                <a:gd name="T5" fmla="*/ 1 h 40"/>
                <a:gd name="T6" fmla="*/ 30 w 52"/>
                <a:gd name="T7" fmla="*/ 1 h 40"/>
                <a:gd name="T8" fmla="*/ 25 w 52"/>
                <a:gd name="T9" fmla="*/ 2 h 40"/>
                <a:gd name="T10" fmla="*/ 24 w 52"/>
                <a:gd name="T11" fmla="*/ 6 h 40"/>
                <a:gd name="T12" fmla="*/ 23 w 52"/>
                <a:gd name="T13" fmla="*/ 6 h 40"/>
                <a:gd name="T14" fmla="*/ 21 w 52"/>
                <a:gd name="T15" fmla="*/ 4 h 40"/>
                <a:gd name="T16" fmla="*/ 1 w 52"/>
                <a:gd name="T17" fmla="*/ 19 h 40"/>
                <a:gd name="T18" fmla="*/ 0 w 52"/>
                <a:gd name="T19" fmla="*/ 35 h 40"/>
                <a:gd name="T20" fmla="*/ 20 w 52"/>
                <a:gd name="T21" fmla="*/ 30 h 40"/>
                <a:gd name="T22" fmla="*/ 24 w 52"/>
                <a:gd name="T23" fmla="*/ 30 h 40"/>
                <a:gd name="T24" fmla="*/ 25 w 52"/>
                <a:gd name="T25" fmla="*/ 34 h 40"/>
                <a:gd name="T26" fmla="*/ 25 w 52"/>
                <a:gd name="T27" fmla="*/ 34 h 40"/>
                <a:gd name="T28" fmla="*/ 27 w 52"/>
                <a:gd name="T29" fmla="*/ 33 h 40"/>
                <a:gd name="T30" fmla="*/ 28 w 52"/>
                <a:gd name="T31" fmla="*/ 31 h 40"/>
                <a:gd name="T32" fmla="*/ 29 w 52"/>
                <a:gd name="T33" fmla="*/ 32 h 40"/>
                <a:gd name="T34" fmla="*/ 28 w 52"/>
                <a:gd name="T35" fmla="*/ 39 h 40"/>
                <a:gd name="T36" fmla="*/ 31 w 52"/>
                <a:gd name="T37" fmla="*/ 40 h 40"/>
                <a:gd name="T38" fmla="*/ 35 w 52"/>
                <a:gd name="T39" fmla="*/ 39 h 40"/>
                <a:gd name="T40" fmla="*/ 39 w 52"/>
                <a:gd name="T41" fmla="*/ 39 h 40"/>
                <a:gd name="T42" fmla="*/ 40 w 52"/>
                <a:gd name="T43" fmla="*/ 39 h 40"/>
                <a:gd name="T44" fmla="*/ 51 w 52"/>
                <a:gd name="T45" fmla="*/ 26 h 40"/>
                <a:gd name="T46" fmla="*/ 44 w 52"/>
                <a:gd name="T47" fmla="*/ 11 h 40"/>
                <a:gd name="T48" fmla="*/ 41 w 52"/>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2" h="40">
                  <a:moveTo>
                    <a:pt x="41" y="0"/>
                  </a:moveTo>
                  <a:cubicBezTo>
                    <a:pt x="41" y="4"/>
                    <a:pt x="40" y="8"/>
                    <a:pt x="38" y="9"/>
                  </a:cubicBezTo>
                  <a:cubicBezTo>
                    <a:pt x="33" y="8"/>
                    <a:pt x="31" y="5"/>
                    <a:pt x="32" y="1"/>
                  </a:cubicBezTo>
                  <a:cubicBezTo>
                    <a:pt x="31" y="1"/>
                    <a:pt x="31" y="1"/>
                    <a:pt x="30" y="1"/>
                  </a:cubicBezTo>
                  <a:cubicBezTo>
                    <a:pt x="28" y="1"/>
                    <a:pt x="28" y="2"/>
                    <a:pt x="25" y="2"/>
                  </a:cubicBezTo>
                  <a:cubicBezTo>
                    <a:pt x="25" y="3"/>
                    <a:pt x="25" y="5"/>
                    <a:pt x="24" y="6"/>
                  </a:cubicBezTo>
                  <a:cubicBezTo>
                    <a:pt x="24" y="6"/>
                    <a:pt x="23" y="6"/>
                    <a:pt x="23" y="6"/>
                  </a:cubicBezTo>
                  <a:cubicBezTo>
                    <a:pt x="21" y="6"/>
                    <a:pt x="23" y="4"/>
                    <a:pt x="21" y="4"/>
                  </a:cubicBezTo>
                  <a:cubicBezTo>
                    <a:pt x="17" y="11"/>
                    <a:pt x="7" y="12"/>
                    <a:pt x="1" y="19"/>
                  </a:cubicBezTo>
                  <a:cubicBezTo>
                    <a:pt x="2" y="24"/>
                    <a:pt x="0" y="31"/>
                    <a:pt x="0" y="35"/>
                  </a:cubicBezTo>
                  <a:cubicBezTo>
                    <a:pt x="7" y="34"/>
                    <a:pt x="13" y="30"/>
                    <a:pt x="20" y="30"/>
                  </a:cubicBezTo>
                  <a:cubicBezTo>
                    <a:pt x="22" y="30"/>
                    <a:pt x="23" y="30"/>
                    <a:pt x="24" y="30"/>
                  </a:cubicBezTo>
                  <a:cubicBezTo>
                    <a:pt x="24" y="32"/>
                    <a:pt x="25" y="32"/>
                    <a:pt x="25" y="34"/>
                  </a:cubicBezTo>
                  <a:cubicBezTo>
                    <a:pt x="25" y="34"/>
                    <a:pt x="25" y="34"/>
                    <a:pt x="25" y="34"/>
                  </a:cubicBezTo>
                  <a:cubicBezTo>
                    <a:pt x="26" y="34"/>
                    <a:pt x="27" y="33"/>
                    <a:pt x="27" y="33"/>
                  </a:cubicBezTo>
                  <a:cubicBezTo>
                    <a:pt x="28" y="32"/>
                    <a:pt x="28" y="31"/>
                    <a:pt x="28" y="31"/>
                  </a:cubicBezTo>
                  <a:cubicBezTo>
                    <a:pt x="29" y="31"/>
                    <a:pt x="29" y="31"/>
                    <a:pt x="29" y="32"/>
                  </a:cubicBezTo>
                  <a:cubicBezTo>
                    <a:pt x="27" y="34"/>
                    <a:pt x="30" y="37"/>
                    <a:pt x="28" y="39"/>
                  </a:cubicBezTo>
                  <a:cubicBezTo>
                    <a:pt x="29" y="40"/>
                    <a:pt x="30" y="40"/>
                    <a:pt x="31" y="40"/>
                  </a:cubicBezTo>
                  <a:cubicBezTo>
                    <a:pt x="32" y="40"/>
                    <a:pt x="33" y="40"/>
                    <a:pt x="35" y="39"/>
                  </a:cubicBezTo>
                  <a:cubicBezTo>
                    <a:pt x="36" y="39"/>
                    <a:pt x="37" y="39"/>
                    <a:pt x="39" y="39"/>
                  </a:cubicBezTo>
                  <a:cubicBezTo>
                    <a:pt x="39" y="39"/>
                    <a:pt x="39" y="39"/>
                    <a:pt x="40" y="39"/>
                  </a:cubicBezTo>
                  <a:cubicBezTo>
                    <a:pt x="41" y="34"/>
                    <a:pt x="49" y="31"/>
                    <a:pt x="51" y="26"/>
                  </a:cubicBezTo>
                  <a:cubicBezTo>
                    <a:pt x="52" y="19"/>
                    <a:pt x="48" y="15"/>
                    <a:pt x="44" y="11"/>
                  </a:cubicBezTo>
                  <a:cubicBezTo>
                    <a:pt x="45" y="5"/>
                    <a:pt x="43" y="3"/>
                    <a:pt x="4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5" name="Freeform 40"/>
            <p:cNvSpPr>
              <a:spLocks/>
            </p:cNvSpPr>
            <p:nvPr/>
          </p:nvSpPr>
          <p:spPr bwMode="auto">
            <a:xfrm>
              <a:off x="5012530" y="3897313"/>
              <a:ext cx="47625" cy="41275"/>
            </a:xfrm>
            <a:custGeom>
              <a:avLst/>
              <a:gdLst>
                <a:gd name="T0" fmla="*/ 4 w 7"/>
                <a:gd name="T1" fmla="*/ 0 h 6"/>
                <a:gd name="T2" fmla="*/ 1 w 7"/>
                <a:gd name="T3" fmla="*/ 4 h 6"/>
                <a:gd name="T4" fmla="*/ 2 w 7"/>
                <a:gd name="T5" fmla="*/ 6 h 6"/>
                <a:gd name="T6" fmla="*/ 2 w 7"/>
                <a:gd name="T7" fmla="*/ 6 h 6"/>
                <a:gd name="T8" fmla="*/ 7 w 7"/>
                <a:gd name="T9" fmla="*/ 2 h 6"/>
                <a:gd name="T10" fmla="*/ 6 w 7"/>
                <a:gd name="T11" fmla="*/ 2 h 6"/>
                <a:gd name="T12" fmla="*/ 4 w 7"/>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4" y="0"/>
                  </a:moveTo>
                  <a:cubicBezTo>
                    <a:pt x="4" y="3"/>
                    <a:pt x="1" y="2"/>
                    <a:pt x="1" y="4"/>
                  </a:cubicBezTo>
                  <a:cubicBezTo>
                    <a:pt x="3" y="4"/>
                    <a:pt x="0" y="6"/>
                    <a:pt x="2" y="6"/>
                  </a:cubicBezTo>
                  <a:cubicBezTo>
                    <a:pt x="2" y="6"/>
                    <a:pt x="2" y="6"/>
                    <a:pt x="2" y="6"/>
                  </a:cubicBezTo>
                  <a:cubicBezTo>
                    <a:pt x="2" y="3"/>
                    <a:pt x="6" y="4"/>
                    <a:pt x="7" y="2"/>
                  </a:cubicBezTo>
                  <a:cubicBezTo>
                    <a:pt x="6" y="2"/>
                    <a:pt x="6" y="2"/>
                    <a:pt x="6" y="2"/>
                  </a:cubicBezTo>
                  <a:cubicBezTo>
                    <a:pt x="5" y="2"/>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6" name="Freeform 41"/>
            <p:cNvSpPr>
              <a:spLocks/>
            </p:cNvSpPr>
            <p:nvPr/>
          </p:nvSpPr>
          <p:spPr bwMode="auto">
            <a:xfrm>
              <a:off x="4758530" y="3938588"/>
              <a:ext cx="33338" cy="20638"/>
            </a:xfrm>
            <a:custGeom>
              <a:avLst/>
              <a:gdLst>
                <a:gd name="T0" fmla="*/ 5 w 5"/>
                <a:gd name="T1" fmla="*/ 0 h 3"/>
                <a:gd name="T2" fmla="*/ 3 w 5"/>
                <a:gd name="T3" fmla="*/ 0 h 3"/>
                <a:gd name="T4" fmla="*/ 1 w 5"/>
                <a:gd name="T5" fmla="*/ 0 h 3"/>
                <a:gd name="T6" fmla="*/ 1 w 5"/>
                <a:gd name="T7" fmla="*/ 3 h 3"/>
                <a:gd name="T8" fmla="*/ 2 w 5"/>
                <a:gd name="T9" fmla="*/ 3 h 3"/>
                <a:gd name="T10" fmla="*/ 5 w 5"/>
                <a:gd name="T11" fmla="*/ 0 h 3"/>
              </a:gdLst>
              <a:ahLst/>
              <a:cxnLst>
                <a:cxn ang="0">
                  <a:pos x="T0" y="T1"/>
                </a:cxn>
                <a:cxn ang="0">
                  <a:pos x="T2" y="T3"/>
                </a:cxn>
                <a:cxn ang="0">
                  <a:pos x="T4" y="T5"/>
                </a:cxn>
                <a:cxn ang="0">
                  <a:pos x="T6" y="T7"/>
                </a:cxn>
                <a:cxn ang="0">
                  <a:pos x="T8" y="T9"/>
                </a:cxn>
                <a:cxn ang="0">
                  <a:pos x="T10" y="T11"/>
                </a:cxn>
              </a:cxnLst>
              <a:rect l="0" t="0" r="r" b="b"/>
              <a:pathLst>
                <a:path w="5" h="3">
                  <a:moveTo>
                    <a:pt x="5" y="0"/>
                  </a:moveTo>
                  <a:cubicBezTo>
                    <a:pt x="4" y="0"/>
                    <a:pt x="3" y="0"/>
                    <a:pt x="3" y="0"/>
                  </a:cubicBezTo>
                  <a:cubicBezTo>
                    <a:pt x="2" y="0"/>
                    <a:pt x="2" y="0"/>
                    <a:pt x="1" y="0"/>
                  </a:cubicBezTo>
                  <a:cubicBezTo>
                    <a:pt x="1" y="1"/>
                    <a:pt x="0" y="3"/>
                    <a:pt x="1" y="3"/>
                  </a:cubicBezTo>
                  <a:cubicBezTo>
                    <a:pt x="2" y="3"/>
                    <a:pt x="2" y="3"/>
                    <a:pt x="2" y="3"/>
                  </a:cubicBezTo>
                  <a:cubicBezTo>
                    <a:pt x="2" y="1"/>
                    <a:pt x="5" y="2"/>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7" name="Freeform 42"/>
            <p:cNvSpPr>
              <a:spLocks/>
            </p:cNvSpPr>
            <p:nvPr/>
          </p:nvSpPr>
          <p:spPr bwMode="auto">
            <a:xfrm>
              <a:off x="4909343" y="3944938"/>
              <a:ext cx="88900" cy="49213"/>
            </a:xfrm>
            <a:custGeom>
              <a:avLst/>
              <a:gdLst>
                <a:gd name="T0" fmla="*/ 13 w 13"/>
                <a:gd name="T1" fmla="*/ 0 h 7"/>
                <a:gd name="T2" fmla="*/ 3 w 13"/>
                <a:gd name="T3" fmla="*/ 7 h 7"/>
                <a:gd name="T4" fmla="*/ 13 w 13"/>
                <a:gd name="T5" fmla="*/ 0 h 7"/>
              </a:gdLst>
              <a:ahLst/>
              <a:cxnLst>
                <a:cxn ang="0">
                  <a:pos x="T0" y="T1"/>
                </a:cxn>
                <a:cxn ang="0">
                  <a:pos x="T2" y="T3"/>
                </a:cxn>
                <a:cxn ang="0">
                  <a:pos x="T4" y="T5"/>
                </a:cxn>
              </a:cxnLst>
              <a:rect l="0" t="0" r="r" b="b"/>
              <a:pathLst>
                <a:path w="13" h="7">
                  <a:moveTo>
                    <a:pt x="13" y="0"/>
                  </a:moveTo>
                  <a:cubicBezTo>
                    <a:pt x="11" y="0"/>
                    <a:pt x="0" y="4"/>
                    <a:pt x="3" y="7"/>
                  </a:cubicBezTo>
                  <a:cubicBezTo>
                    <a:pt x="6" y="4"/>
                    <a:pt x="10" y="2"/>
                    <a:pt x="1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8" name="Freeform 43"/>
            <p:cNvSpPr>
              <a:spLocks/>
            </p:cNvSpPr>
            <p:nvPr/>
          </p:nvSpPr>
          <p:spPr bwMode="auto">
            <a:xfrm>
              <a:off x="3137693" y="4159251"/>
              <a:ext cx="33338" cy="26988"/>
            </a:xfrm>
            <a:custGeom>
              <a:avLst/>
              <a:gdLst>
                <a:gd name="T0" fmla="*/ 4 w 5"/>
                <a:gd name="T1" fmla="*/ 0 h 4"/>
                <a:gd name="T2" fmla="*/ 1 w 5"/>
                <a:gd name="T3" fmla="*/ 4 h 4"/>
                <a:gd name="T4" fmla="*/ 4 w 5"/>
                <a:gd name="T5" fmla="*/ 0 h 4"/>
              </a:gdLst>
              <a:ahLst/>
              <a:cxnLst>
                <a:cxn ang="0">
                  <a:pos x="T0" y="T1"/>
                </a:cxn>
                <a:cxn ang="0">
                  <a:pos x="T2" y="T3"/>
                </a:cxn>
                <a:cxn ang="0">
                  <a:pos x="T4" y="T5"/>
                </a:cxn>
              </a:cxnLst>
              <a:rect l="0" t="0" r="r" b="b"/>
              <a:pathLst>
                <a:path w="5" h="4">
                  <a:moveTo>
                    <a:pt x="4" y="0"/>
                  </a:moveTo>
                  <a:cubicBezTo>
                    <a:pt x="3" y="1"/>
                    <a:pt x="0" y="3"/>
                    <a:pt x="1" y="4"/>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89" name="Freeform 44"/>
            <p:cNvSpPr>
              <a:spLocks/>
            </p:cNvSpPr>
            <p:nvPr/>
          </p:nvSpPr>
          <p:spPr bwMode="auto">
            <a:xfrm>
              <a:off x="3171030" y="2725738"/>
              <a:ext cx="55563" cy="14288"/>
            </a:xfrm>
            <a:custGeom>
              <a:avLst/>
              <a:gdLst>
                <a:gd name="T0" fmla="*/ 7 w 8"/>
                <a:gd name="T1" fmla="*/ 0 h 2"/>
                <a:gd name="T2" fmla="*/ 4 w 8"/>
                <a:gd name="T3" fmla="*/ 0 h 2"/>
                <a:gd name="T4" fmla="*/ 2 w 8"/>
                <a:gd name="T5" fmla="*/ 0 h 2"/>
                <a:gd name="T6" fmla="*/ 1 w 8"/>
                <a:gd name="T7" fmla="*/ 0 h 2"/>
                <a:gd name="T8" fmla="*/ 1 w 8"/>
                <a:gd name="T9" fmla="*/ 1 h 2"/>
                <a:gd name="T10" fmla="*/ 0 w 8"/>
                <a:gd name="T11" fmla="*/ 2 h 2"/>
                <a:gd name="T12" fmla="*/ 2 w 8"/>
                <a:gd name="T13" fmla="*/ 2 h 2"/>
                <a:gd name="T14" fmla="*/ 8 w 8"/>
                <a:gd name="T15" fmla="*/ 0 h 2"/>
                <a:gd name="T16" fmla="*/ 7 w 8"/>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2">
                  <a:moveTo>
                    <a:pt x="7" y="0"/>
                  </a:moveTo>
                  <a:cubicBezTo>
                    <a:pt x="6" y="0"/>
                    <a:pt x="5" y="0"/>
                    <a:pt x="4" y="0"/>
                  </a:cubicBezTo>
                  <a:cubicBezTo>
                    <a:pt x="4" y="0"/>
                    <a:pt x="3" y="0"/>
                    <a:pt x="2" y="0"/>
                  </a:cubicBezTo>
                  <a:cubicBezTo>
                    <a:pt x="2" y="0"/>
                    <a:pt x="1" y="0"/>
                    <a:pt x="1" y="0"/>
                  </a:cubicBezTo>
                  <a:cubicBezTo>
                    <a:pt x="1" y="0"/>
                    <a:pt x="1" y="1"/>
                    <a:pt x="1" y="1"/>
                  </a:cubicBezTo>
                  <a:cubicBezTo>
                    <a:pt x="0" y="1"/>
                    <a:pt x="0" y="1"/>
                    <a:pt x="0" y="2"/>
                  </a:cubicBezTo>
                  <a:cubicBezTo>
                    <a:pt x="1" y="2"/>
                    <a:pt x="1" y="2"/>
                    <a:pt x="2" y="2"/>
                  </a:cubicBezTo>
                  <a:cubicBezTo>
                    <a:pt x="4" y="2"/>
                    <a:pt x="7" y="1"/>
                    <a:pt x="8" y="0"/>
                  </a:cubicBezTo>
                  <a:cubicBezTo>
                    <a:pt x="8"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0" name="Freeform 45"/>
            <p:cNvSpPr>
              <a:spLocks/>
            </p:cNvSpPr>
            <p:nvPr/>
          </p:nvSpPr>
          <p:spPr bwMode="auto">
            <a:xfrm>
              <a:off x="3069430" y="2732088"/>
              <a:ext cx="26988" cy="20638"/>
            </a:xfrm>
            <a:custGeom>
              <a:avLst/>
              <a:gdLst>
                <a:gd name="T0" fmla="*/ 2 w 4"/>
                <a:gd name="T1" fmla="*/ 0 h 3"/>
                <a:gd name="T2" fmla="*/ 0 w 4"/>
                <a:gd name="T3" fmla="*/ 1 h 3"/>
                <a:gd name="T4" fmla="*/ 2 w 4"/>
                <a:gd name="T5" fmla="*/ 3 h 3"/>
                <a:gd name="T6" fmla="*/ 4 w 4"/>
                <a:gd name="T7" fmla="*/ 1 h 3"/>
                <a:gd name="T8" fmla="*/ 2 w 4"/>
                <a:gd name="T9" fmla="*/ 0 h 3"/>
              </a:gdLst>
              <a:ahLst/>
              <a:cxnLst>
                <a:cxn ang="0">
                  <a:pos x="T0" y="T1"/>
                </a:cxn>
                <a:cxn ang="0">
                  <a:pos x="T2" y="T3"/>
                </a:cxn>
                <a:cxn ang="0">
                  <a:pos x="T4" y="T5"/>
                </a:cxn>
                <a:cxn ang="0">
                  <a:pos x="T6" y="T7"/>
                </a:cxn>
                <a:cxn ang="0">
                  <a:pos x="T8" y="T9"/>
                </a:cxn>
              </a:cxnLst>
              <a:rect l="0" t="0" r="r" b="b"/>
              <a:pathLst>
                <a:path w="4" h="3">
                  <a:moveTo>
                    <a:pt x="2" y="0"/>
                  </a:moveTo>
                  <a:cubicBezTo>
                    <a:pt x="2" y="0"/>
                    <a:pt x="1" y="1"/>
                    <a:pt x="0" y="1"/>
                  </a:cubicBezTo>
                  <a:cubicBezTo>
                    <a:pt x="1" y="1"/>
                    <a:pt x="2" y="2"/>
                    <a:pt x="2" y="3"/>
                  </a:cubicBezTo>
                  <a:cubicBezTo>
                    <a:pt x="3" y="3"/>
                    <a:pt x="4" y="2"/>
                    <a:pt x="4" y="1"/>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1" name="Freeform 46"/>
            <p:cNvSpPr>
              <a:spLocks/>
            </p:cNvSpPr>
            <p:nvPr/>
          </p:nvSpPr>
          <p:spPr bwMode="auto">
            <a:xfrm>
              <a:off x="2951955" y="2787651"/>
              <a:ext cx="34925" cy="20638"/>
            </a:xfrm>
            <a:custGeom>
              <a:avLst/>
              <a:gdLst>
                <a:gd name="T0" fmla="*/ 4 w 5"/>
                <a:gd name="T1" fmla="*/ 0 h 3"/>
                <a:gd name="T2" fmla="*/ 0 w 5"/>
                <a:gd name="T3" fmla="*/ 2 h 3"/>
                <a:gd name="T4" fmla="*/ 1 w 5"/>
                <a:gd name="T5" fmla="*/ 3 h 3"/>
                <a:gd name="T6" fmla="*/ 4 w 5"/>
                <a:gd name="T7" fmla="*/ 0 h 3"/>
              </a:gdLst>
              <a:ahLst/>
              <a:cxnLst>
                <a:cxn ang="0">
                  <a:pos x="T0" y="T1"/>
                </a:cxn>
                <a:cxn ang="0">
                  <a:pos x="T2" y="T3"/>
                </a:cxn>
                <a:cxn ang="0">
                  <a:pos x="T4" y="T5"/>
                </a:cxn>
                <a:cxn ang="0">
                  <a:pos x="T6" y="T7"/>
                </a:cxn>
              </a:cxnLst>
              <a:rect l="0" t="0" r="r" b="b"/>
              <a:pathLst>
                <a:path w="5" h="3">
                  <a:moveTo>
                    <a:pt x="4" y="0"/>
                  </a:moveTo>
                  <a:cubicBezTo>
                    <a:pt x="3" y="1"/>
                    <a:pt x="1" y="1"/>
                    <a:pt x="0" y="2"/>
                  </a:cubicBezTo>
                  <a:cubicBezTo>
                    <a:pt x="0" y="3"/>
                    <a:pt x="0" y="3"/>
                    <a:pt x="1" y="3"/>
                  </a:cubicBezTo>
                  <a:cubicBezTo>
                    <a:pt x="2" y="3"/>
                    <a:pt x="5"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2" name="Freeform 47"/>
            <p:cNvSpPr>
              <a:spLocks/>
            </p:cNvSpPr>
            <p:nvPr/>
          </p:nvSpPr>
          <p:spPr bwMode="auto">
            <a:xfrm>
              <a:off x="2966243" y="2808288"/>
              <a:ext cx="26988" cy="14288"/>
            </a:xfrm>
            <a:custGeom>
              <a:avLst/>
              <a:gdLst>
                <a:gd name="T0" fmla="*/ 3 w 4"/>
                <a:gd name="T1" fmla="*/ 0 h 2"/>
                <a:gd name="T2" fmla="*/ 0 w 4"/>
                <a:gd name="T3" fmla="*/ 2 h 2"/>
                <a:gd name="T4" fmla="*/ 1 w 4"/>
                <a:gd name="T5" fmla="*/ 2 h 2"/>
                <a:gd name="T6" fmla="*/ 4 w 4"/>
                <a:gd name="T7" fmla="*/ 0 h 2"/>
                <a:gd name="T8" fmla="*/ 3 w 4"/>
                <a:gd name="T9" fmla="*/ 0 h 2"/>
              </a:gdLst>
              <a:ahLst/>
              <a:cxnLst>
                <a:cxn ang="0">
                  <a:pos x="T0" y="T1"/>
                </a:cxn>
                <a:cxn ang="0">
                  <a:pos x="T2" y="T3"/>
                </a:cxn>
                <a:cxn ang="0">
                  <a:pos x="T4" y="T5"/>
                </a:cxn>
                <a:cxn ang="0">
                  <a:pos x="T6" y="T7"/>
                </a:cxn>
                <a:cxn ang="0">
                  <a:pos x="T8" y="T9"/>
                </a:cxn>
              </a:cxnLst>
              <a:rect l="0" t="0" r="r" b="b"/>
              <a:pathLst>
                <a:path w="4" h="2">
                  <a:moveTo>
                    <a:pt x="3" y="0"/>
                  </a:moveTo>
                  <a:cubicBezTo>
                    <a:pt x="1" y="0"/>
                    <a:pt x="1" y="1"/>
                    <a:pt x="0" y="2"/>
                  </a:cubicBezTo>
                  <a:cubicBezTo>
                    <a:pt x="0" y="2"/>
                    <a:pt x="0" y="2"/>
                    <a:pt x="1" y="2"/>
                  </a:cubicBezTo>
                  <a:cubicBezTo>
                    <a:pt x="2" y="2"/>
                    <a:pt x="3" y="1"/>
                    <a:pt x="4" y="0"/>
                  </a:cubicBezTo>
                  <a:cubicBezTo>
                    <a:pt x="4"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3" name="Freeform 48"/>
            <p:cNvSpPr>
              <a:spLocks/>
            </p:cNvSpPr>
            <p:nvPr/>
          </p:nvSpPr>
          <p:spPr bwMode="auto">
            <a:xfrm>
              <a:off x="3748880" y="2911476"/>
              <a:ext cx="33338" cy="20638"/>
            </a:xfrm>
            <a:custGeom>
              <a:avLst/>
              <a:gdLst>
                <a:gd name="T0" fmla="*/ 3 w 5"/>
                <a:gd name="T1" fmla="*/ 0 h 3"/>
                <a:gd name="T2" fmla="*/ 2 w 5"/>
                <a:gd name="T3" fmla="*/ 0 h 3"/>
                <a:gd name="T4" fmla="*/ 1 w 5"/>
                <a:gd name="T5" fmla="*/ 1 h 3"/>
                <a:gd name="T6" fmla="*/ 1 w 5"/>
                <a:gd name="T7" fmla="*/ 0 h 3"/>
                <a:gd name="T8" fmla="*/ 3 w 5"/>
                <a:gd name="T9" fmla="*/ 3 h 3"/>
                <a:gd name="T10" fmla="*/ 4 w 5"/>
                <a:gd name="T11" fmla="*/ 1 h 3"/>
                <a:gd name="T12" fmla="*/ 3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3" y="0"/>
                  </a:moveTo>
                  <a:cubicBezTo>
                    <a:pt x="3" y="0"/>
                    <a:pt x="3" y="0"/>
                    <a:pt x="2" y="0"/>
                  </a:cubicBezTo>
                  <a:cubicBezTo>
                    <a:pt x="2" y="1"/>
                    <a:pt x="2" y="1"/>
                    <a:pt x="1" y="1"/>
                  </a:cubicBezTo>
                  <a:cubicBezTo>
                    <a:pt x="1" y="1"/>
                    <a:pt x="1" y="1"/>
                    <a:pt x="1" y="0"/>
                  </a:cubicBezTo>
                  <a:cubicBezTo>
                    <a:pt x="0" y="2"/>
                    <a:pt x="1" y="3"/>
                    <a:pt x="3" y="3"/>
                  </a:cubicBezTo>
                  <a:cubicBezTo>
                    <a:pt x="4" y="3"/>
                    <a:pt x="5" y="2"/>
                    <a:pt x="4" y="1"/>
                  </a:cubicBezTo>
                  <a:cubicBezTo>
                    <a:pt x="4"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4" name="Freeform 49"/>
            <p:cNvSpPr>
              <a:spLocks/>
            </p:cNvSpPr>
            <p:nvPr/>
          </p:nvSpPr>
          <p:spPr bwMode="auto">
            <a:xfrm>
              <a:off x="3494880" y="2967038"/>
              <a:ext cx="33338" cy="20638"/>
            </a:xfrm>
            <a:custGeom>
              <a:avLst/>
              <a:gdLst>
                <a:gd name="T0" fmla="*/ 2 w 5"/>
                <a:gd name="T1" fmla="*/ 0 h 3"/>
                <a:gd name="T2" fmla="*/ 1 w 5"/>
                <a:gd name="T3" fmla="*/ 0 h 3"/>
                <a:gd name="T4" fmla="*/ 2 w 5"/>
                <a:gd name="T5" fmla="*/ 3 h 3"/>
                <a:gd name="T6" fmla="*/ 5 w 5"/>
                <a:gd name="T7" fmla="*/ 1 h 3"/>
                <a:gd name="T8" fmla="*/ 4 w 5"/>
                <a:gd name="T9" fmla="*/ 1 h 3"/>
                <a:gd name="T10" fmla="*/ 3 w 5"/>
                <a:gd name="T11" fmla="*/ 0 h 3"/>
                <a:gd name="T12" fmla="*/ 2 w 5"/>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5" h="3">
                  <a:moveTo>
                    <a:pt x="2" y="0"/>
                  </a:moveTo>
                  <a:cubicBezTo>
                    <a:pt x="2" y="0"/>
                    <a:pt x="2" y="0"/>
                    <a:pt x="1" y="0"/>
                  </a:cubicBezTo>
                  <a:cubicBezTo>
                    <a:pt x="2" y="2"/>
                    <a:pt x="0" y="2"/>
                    <a:pt x="2" y="3"/>
                  </a:cubicBezTo>
                  <a:cubicBezTo>
                    <a:pt x="2" y="2"/>
                    <a:pt x="5" y="3"/>
                    <a:pt x="5" y="1"/>
                  </a:cubicBezTo>
                  <a:cubicBezTo>
                    <a:pt x="5" y="1"/>
                    <a:pt x="4" y="1"/>
                    <a:pt x="4" y="1"/>
                  </a:cubicBezTo>
                  <a:cubicBezTo>
                    <a:pt x="4" y="1"/>
                    <a:pt x="3" y="0"/>
                    <a:pt x="3"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5" name="Freeform 50"/>
            <p:cNvSpPr>
              <a:spLocks/>
            </p:cNvSpPr>
            <p:nvPr/>
          </p:nvSpPr>
          <p:spPr bwMode="auto">
            <a:xfrm>
              <a:off x="4717255" y="3063876"/>
              <a:ext cx="41275" cy="26988"/>
            </a:xfrm>
            <a:custGeom>
              <a:avLst/>
              <a:gdLst>
                <a:gd name="T0" fmla="*/ 1 w 6"/>
                <a:gd name="T1" fmla="*/ 0 h 4"/>
                <a:gd name="T2" fmla="*/ 0 w 6"/>
                <a:gd name="T3" fmla="*/ 0 h 4"/>
                <a:gd name="T4" fmla="*/ 4 w 6"/>
                <a:gd name="T5" fmla="*/ 4 h 4"/>
                <a:gd name="T6" fmla="*/ 6 w 6"/>
                <a:gd name="T7" fmla="*/ 2 h 4"/>
                <a:gd name="T8" fmla="*/ 1 w 6"/>
                <a:gd name="T9" fmla="*/ 0 h 4"/>
              </a:gdLst>
              <a:ahLst/>
              <a:cxnLst>
                <a:cxn ang="0">
                  <a:pos x="T0" y="T1"/>
                </a:cxn>
                <a:cxn ang="0">
                  <a:pos x="T2" y="T3"/>
                </a:cxn>
                <a:cxn ang="0">
                  <a:pos x="T4" y="T5"/>
                </a:cxn>
                <a:cxn ang="0">
                  <a:pos x="T6" y="T7"/>
                </a:cxn>
                <a:cxn ang="0">
                  <a:pos x="T8" y="T9"/>
                </a:cxn>
              </a:cxnLst>
              <a:rect l="0" t="0" r="r" b="b"/>
              <a:pathLst>
                <a:path w="6" h="4">
                  <a:moveTo>
                    <a:pt x="1" y="0"/>
                  </a:moveTo>
                  <a:cubicBezTo>
                    <a:pt x="1" y="0"/>
                    <a:pt x="0" y="0"/>
                    <a:pt x="0" y="0"/>
                  </a:cubicBezTo>
                  <a:cubicBezTo>
                    <a:pt x="1" y="2"/>
                    <a:pt x="3" y="3"/>
                    <a:pt x="4" y="4"/>
                  </a:cubicBezTo>
                  <a:cubicBezTo>
                    <a:pt x="4" y="2"/>
                    <a:pt x="5" y="2"/>
                    <a:pt x="6" y="2"/>
                  </a:cubicBezTo>
                  <a:cubicBezTo>
                    <a:pt x="4" y="1"/>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6" name="Freeform 51"/>
            <p:cNvSpPr>
              <a:spLocks/>
            </p:cNvSpPr>
            <p:nvPr/>
          </p:nvSpPr>
          <p:spPr bwMode="auto">
            <a:xfrm>
              <a:off x="3486943" y="3090863"/>
              <a:ext cx="28575" cy="41275"/>
            </a:xfrm>
            <a:custGeom>
              <a:avLst/>
              <a:gdLst>
                <a:gd name="T0" fmla="*/ 3 w 4"/>
                <a:gd name="T1" fmla="*/ 0 h 6"/>
                <a:gd name="T2" fmla="*/ 2 w 4"/>
                <a:gd name="T3" fmla="*/ 6 h 6"/>
                <a:gd name="T4" fmla="*/ 4 w 4"/>
                <a:gd name="T5" fmla="*/ 0 h 6"/>
                <a:gd name="T6" fmla="*/ 3 w 4"/>
                <a:gd name="T7" fmla="*/ 0 h 6"/>
              </a:gdLst>
              <a:ahLst/>
              <a:cxnLst>
                <a:cxn ang="0">
                  <a:pos x="T0" y="T1"/>
                </a:cxn>
                <a:cxn ang="0">
                  <a:pos x="T2" y="T3"/>
                </a:cxn>
                <a:cxn ang="0">
                  <a:pos x="T4" y="T5"/>
                </a:cxn>
                <a:cxn ang="0">
                  <a:pos x="T6" y="T7"/>
                </a:cxn>
              </a:cxnLst>
              <a:rect l="0" t="0" r="r" b="b"/>
              <a:pathLst>
                <a:path w="4" h="6">
                  <a:moveTo>
                    <a:pt x="3" y="0"/>
                  </a:moveTo>
                  <a:cubicBezTo>
                    <a:pt x="0" y="0"/>
                    <a:pt x="0" y="5"/>
                    <a:pt x="2" y="6"/>
                  </a:cubicBezTo>
                  <a:cubicBezTo>
                    <a:pt x="3" y="5"/>
                    <a:pt x="2" y="2"/>
                    <a:pt x="4"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7" name="Freeform 52"/>
            <p:cNvSpPr>
              <a:spLocks/>
            </p:cNvSpPr>
            <p:nvPr/>
          </p:nvSpPr>
          <p:spPr bwMode="auto">
            <a:xfrm>
              <a:off x="2842418" y="3284538"/>
              <a:ext cx="61913" cy="26988"/>
            </a:xfrm>
            <a:custGeom>
              <a:avLst/>
              <a:gdLst>
                <a:gd name="T0" fmla="*/ 2 w 9"/>
                <a:gd name="T1" fmla="*/ 0 h 4"/>
                <a:gd name="T2" fmla="*/ 0 w 9"/>
                <a:gd name="T3" fmla="*/ 1 h 4"/>
                <a:gd name="T4" fmla="*/ 1 w 9"/>
                <a:gd name="T5" fmla="*/ 1 h 4"/>
                <a:gd name="T6" fmla="*/ 4 w 9"/>
                <a:gd name="T7" fmla="*/ 2 h 4"/>
                <a:gd name="T8" fmla="*/ 7 w 9"/>
                <a:gd name="T9" fmla="*/ 4 h 4"/>
                <a:gd name="T10" fmla="*/ 9 w 9"/>
                <a:gd name="T11" fmla="*/ 3 h 4"/>
                <a:gd name="T12" fmla="*/ 9 w 9"/>
                <a:gd name="T13" fmla="*/ 3 h 4"/>
                <a:gd name="T14" fmla="*/ 5 w 9"/>
                <a:gd name="T15" fmla="*/ 2 h 4"/>
                <a:gd name="T16" fmla="*/ 2 w 9"/>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4">
                  <a:moveTo>
                    <a:pt x="2" y="0"/>
                  </a:moveTo>
                  <a:cubicBezTo>
                    <a:pt x="1" y="0"/>
                    <a:pt x="1" y="0"/>
                    <a:pt x="0" y="1"/>
                  </a:cubicBezTo>
                  <a:cubicBezTo>
                    <a:pt x="0" y="1"/>
                    <a:pt x="0" y="1"/>
                    <a:pt x="1" y="1"/>
                  </a:cubicBezTo>
                  <a:cubicBezTo>
                    <a:pt x="2" y="1"/>
                    <a:pt x="3" y="1"/>
                    <a:pt x="4" y="2"/>
                  </a:cubicBezTo>
                  <a:cubicBezTo>
                    <a:pt x="5" y="3"/>
                    <a:pt x="6" y="4"/>
                    <a:pt x="7" y="4"/>
                  </a:cubicBezTo>
                  <a:cubicBezTo>
                    <a:pt x="8" y="4"/>
                    <a:pt x="8" y="4"/>
                    <a:pt x="9" y="3"/>
                  </a:cubicBezTo>
                  <a:cubicBezTo>
                    <a:pt x="9" y="3"/>
                    <a:pt x="9" y="3"/>
                    <a:pt x="9" y="3"/>
                  </a:cubicBezTo>
                  <a:cubicBezTo>
                    <a:pt x="7" y="3"/>
                    <a:pt x="6" y="3"/>
                    <a:pt x="5" y="2"/>
                  </a:cubicBezTo>
                  <a:cubicBezTo>
                    <a:pt x="4" y="1"/>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8" name="Freeform 53"/>
            <p:cNvSpPr>
              <a:spLocks/>
            </p:cNvSpPr>
            <p:nvPr/>
          </p:nvSpPr>
          <p:spPr bwMode="auto">
            <a:xfrm>
              <a:off x="2910680" y="3317876"/>
              <a:ext cx="26988" cy="14288"/>
            </a:xfrm>
            <a:custGeom>
              <a:avLst/>
              <a:gdLst>
                <a:gd name="T0" fmla="*/ 3 w 4"/>
                <a:gd name="T1" fmla="*/ 0 h 2"/>
                <a:gd name="T2" fmla="*/ 2 w 4"/>
                <a:gd name="T3" fmla="*/ 1 h 2"/>
                <a:gd name="T4" fmla="*/ 2 w 4"/>
                <a:gd name="T5" fmla="*/ 1 h 2"/>
                <a:gd name="T6" fmla="*/ 3 w 4"/>
                <a:gd name="T7" fmla="*/ 1 h 2"/>
                <a:gd name="T8" fmla="*/ 4 w 4"/>
                <a:gd name="T9" fmla="*/ 2 h 2"/>
                <a:gd name="T10" fmla="*/ 4 w 4"/>
                <a:gd name="T11" fmla="*/ 2 h 2"/>
                <a:gd name="T12" fmla="*/ 4 w 4"/>
                <a:gd name="T13" fmla="*/ 0 h 2"/>
                <a:gd name="T14" fmla="*/ 3 w 4"/>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3" y="0"/>
                  </a:moveTo>
                  <a:cubicBezTo>
                    <a:pt x="2" y="0"/>
                    <a:pt x="0" y="0"/>
                    <a:pt x="2" y="1"/>
                  </a:cubicBezTo>
                  <a:cubicBezTo>
                    <a:pt x="2" y="1"/>
                    <a:pt x="2" y="1"/>
                    <a:pt x="2" y="1"/>
                  </a:cubicBezTo>
                  <a:cubicBezTo>
                    <a:pt x="2" y="1"/>
                    <a:pt x="3" y="1"/>
                    <a:pt x="3" y="1"/>
                  </a:cubicBezTo>
                  <a:cubicBezTo>
                    <a:pt x="3" y="1"/>
                    <a:pt x="4" y="2"/>
                    <a:pt x="4" y="2"/>
                  </a:cubicBezTo>
                  <a:cubicBezTo>
                    <a:pt x="4" y="2"/>
                    <a:pt x="4" y="2"/>
                    <a:pt x="4" y="2"/>
                  </a:cubicBezTo>
                  <a:cubicBezTo>
                    <a:pt x="4" y="1"/>
                    <a:pt x="4" y="0"/>
                    <a:pt x="4" y="0"/>
                  </a:cubicBezTo>
                  <a:cubicBezTo>
                    <a:pt x="4" y="0"/>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99" name="Freeform 54"/>
            <p:cNvSpPr>
              <a:spLocks/>
            </p:cNvSpPr>
            <p:nvPr/>
          </p:nvSpPr>
          <p:spPr bwMode="auto">
            <a:xfrm>
              <a:off x="4628355" y="3332163"/>
              <a:ext cx="33338" cy="41275"/>
            </a:xfrm>
            <a:custGeom>
              <a:avLst/>
              <a:gdLst>
                <a:gd name="T0" fmla="*/ 2 w 5"/>
                <a:gd name="T1" fmla="*/ 0 h 6"/>
                <a:gd name="T2" fmla="*/ 3 w 5"/>
                <a:gd name="T3" fmla="*/ 6 h 6"/>
                <a:gd name="T4" fmla="*/ 2 w 5"/>
                <a:gd name="T5" fmla="*/ 0 h 6"/>
              </a:gdLst>
              <a:ahLst/>
              <a:cxnLst>
                <a:cxn ang="0">
                  <a:pos x="T0" y="T1"/>
                </a:cxn>
                <a:cxn ang="0">
                  <a:pos x="T2" y="T3"/>
                </a:cxn>
                <a:cxn ang="0">
                  <a:pos x="T4" y="T5"/>
                </a:cxn>
              </a:cxnLst>
              <a:rect l="0" t="0" r="r" b="b"/>
              <a:pathLst>
                <a:path w="5" h="6">
                  <a:moveTo>
                    <a:pt x="2" y="0"/>
                  </a:moveTo>
                  <a:cubicBezTo>
                    <a:pt x="0" y="1"/>
                    <a:pt x="1" y="6"/>
                    <a:pt x="3" y="6"/>
                  </a:cubicBezTo>
                  <a:cubicBezTo>
                    <a:pt x="1" y="4"/>
                    <a:pt x="5"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0" name="Freeform 55"/>
            <p:cNvSpPr>
              <a:spLocks/>
            </p:cNvSpPr>
            <p:nvPr/>
          </p:nvSpPr>
          <p:spPr bwMode="auto">
            <a:xfrm>
              <a:off x="4277518" y="3422651"/>
              <a:ext cx="20638" cy="33338"/>
            </a:xfrm>
            <a:custGeom>
              <a:avLst/>
              <a:gdLst>
                <a:gd name="T0" fmla="*/ 1 w 3"/>
                <a:gd name="T1" fmla="*/ 0 h 5"/>
                <a:gd name="T2" fmla="*/ 0 w 3"/>
                <a:gd name="T3" fmla="*/ 3 h 5"/>
                <a:gd name="T4" fmla="*/ 2 w 3"/>
                <a:gd name="T5" fmla="*/ 5 h 5"/>
                <a:gd name="T6" fmla="*/ 2 w 3"/>
                <a:gd name="T7" fmla="*/ 5 h 5"/>
                <a:gd name="T8" fmla="*/ 2 w 3"/>
                <a:gd name="T9" fmla="*/ 0 h 5"/>
                <a:gd name="T10" fmla="*/ 1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1" y="0"/>
                  </a:moveTo>
                  <a:cubicBezTo>
                    <a:pt x="0" y="0"/>
                    <a:pt x="0" y="1"/>
                    <a:pt x="0" y="3"/>
                  </a:cubicBezTo>
                  <a:cubicBezTo>
                    <a:pt x="0" y="4"/>
                    <a:pt x="1" y="5"/>
                    <a:pt x="2" y="5"/>
                  </a:cubicBezTo>
                  <a:cubicBezTo>
                    <a:pt x="2" y="5"/>
                    <a:pt x="2" y="5"/>
                    <a:pt x="2" y="5"/>
                  </a:cubicBezTo>
                  <a:cubicBezTo>
                    <a:pt x="3" y="4"/>
                    <a:pt x="2" y="2"/>
                    <a:pt x="2" y="0"/>
                  </a:cubicBezTo>
                  <a:cubicBezTo>
                    <a:pt x="2" y="0"/>
                    <a:pt x="2"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1" name="Freeform 56"/>
            <p:cNvSpPr>
              <a:spLocks/>
            </p:cNvSpPr>
            <p:nvPr/>
          </p:nvSpPr>
          <p:spPr bwMode="auto">
            <a:xfrm>
              <a:off x="4675980" y="3429001"/>
              <a:ext cx="20638" cy="20638"/>
            </a:xfrm>
            <a:custGeom>
              <a:avLst/>
              <a:gdLst>
                <a:gd name="T0" fmla="*/ 2 w 3"/>
                <a:gd name="T1" fmla="*/ 0 h 3"/>
                <a:gd name="T2" fmla="*/ 0 w 3"/>
                <a:gd name="T3" fmla="*/ 1 h 3"/>
                <a:gd name="T4" fmla="*/ 1 w 3"/>
                <a:gd name="T5" fmla="*/ 3 h 3"/>
                <a:gd name="T6" fmla="*/ 3 w 3"/>
                <a:gd name="T7" fmla="*/ 1 h 3"/>
                <a:gd name="T8" fmla="*/ 2 w 3"/>
                <a:gd name="T9" fmla="*/ 0 h 3"/>
              </a:gdLst>
              <a:ahLst/>
              <a:cxnLst>
                <a:cxn ang="0">
                  <a:pos x="T0" y="T1"/>
                </a:cxn>
                <a:cxn ang="0">
                  <a:pos x="T2" y="T3"/>
                </a:cxn>
                <a:cxn ang="0">
                  <a:pos x="T4" y="T5"/>
                </a:cxn>
                <a:cxn ang="0">
                  <a:pos x="T6" y="T7"/>
                </a:cxn>
                <a:cxn ang="0">
                  <a:pos x="T8" y="T9"/>
                </a:cxn>
              </a:cxnLst>
              <a:rect l="0" t="0" r="r" b="b"/>
              <a:pathLst>
                <a:path w="3" h="3">
                  <a:moveTo>
                    <a:pt x="2" y="0"/>
                  </a:moveTo>
                  <a:cubicBezTo>
                    <a:pt x="1" y="0"/>
                    <a:pt x="1" y="0"/>
                    <a:pt x="0" y="1"/>
                  </a:cubicBezTo>
                  <a:cubicBezTo>
                    <a:pt x="0" y="2"/>
                    <a:pt x="0" y="3"/>
                    <a:pt x="1" y="3"/>
                  </a:cubicBezTo>
                  <a:cubicBezTo>
                    <a:pt x="1" y="2"/>
                    <a:pt x="3" y="3"/>
                    <a:pt x="3" y="1"/>
                  </a:cubicBezTo>
                  <a:cubicBezTo>
                    <a:pt x="2" y="1"/>
                    <a:pt x="2"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2" name="Freeform 57"/>
            <p:cNvSpPr>
              <a:spLocks/>
            </p:cNvSpPr>
            <p:nvPr/>
          </p:nvSpPr>
          <p:spPr bwMode="auto">
            <a:xfrm>
              <a:off x="4599780" y="3449638"/>
              <a:ext cx="28575" cy="20638"/>
            </a:xfrm>
            <a:custGeom>
              <a:avLst/>
              <a:gdLst>
                <a:gd name="T0" fmla="*/ 2 w 4"/>
                <a:gd name="T1" fmla="*/ 0 h 3"/>
                <a:gd name="T2" fmla="*/ 0 w 4"/>
                <a:gd name="T3" fmla="*/ 3 h 3"/>
                <a:gd name="T4" fmla="*/ 0 w 4"/>
                <a:gd name="T5" fmla="*/ 3 h 3"/>
                <a:gd name="T6" fmla="*/ 1 w 4"/>
                <a:gd name="T7" fmla="*/ 3 h 3"/>
                <a:gd name="T8" fmla="*/ 2 w 4"/>
                <a:gd name="T9" fmla="*/ 3 h 3"/>
                <a:gd name="T10" fmla="*/ 4 w 4"/>
                <a:gd name="T11" fmla="*/ 2 h 3"/>
                <a:gd name="T12" fmla="*/ 3 w 4"/>
                <a:gd name="T13" fmla="*/ 2 h 3"/>
                <a:gd name="T14" fmla="*/ 2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0"/>
                  </a:moveTo>
                  <a:cubicBezTo>
                    <a:pt x="2" y="2"/>
                    <a:pt x="0" y="1"/>
                    <a:pt x="0" y="3"/>
                  </a:cubicBezTo>
                  <a:cubicBezTo>
                    <a:pt x="0" y="3"/>
                    <a:pt x="0" y="3"/>
                    <a:pt x="0" y="3"/>
                  </a:cubicBezTo>
                  <a:cubicBezTo>
                    <a:pt x="0" y="3"/>
                    <a:pt x="1" y="3"/>
                    <a:pt x="1" y="3"/>
                  </a:cubicBezTo>
                  <a:cubicBezTo>
                    <a:pt x="1" y="3"/>
                    <a:pt x="2" y="3"/>
                    <a:pt x="2" y="3"/>
                  </a:cubicBezTo>
                  <a:cubicBezTo>
                    <a:pt x="3" y="3"/>
                    <a:pt x="4" y="3"/>
                    <a:pt x="4" y="2"/>
                  </a:cubicBezTo>
                  <a:cubicBezTo>
                    <a:pt x="4" y="2"/>
                    <a:pt x="4" y="2"/>
                    <a:pt x="3" y="2"/>
                  </a:cubicBezTo>
                  <a:cubicBezTo>
                    <a:pt x="2" y="2"/>
                    <a:pt x="2" y="1"/>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3" name="Freeform 58"/>
            <p:cNvSpPr>
              <a:spLocks/>
            </p:cNvSpPr>
            <p:nvPr/>
          </p:nvSpPr>
          <p:spPr bwMode="auto">
            <a:xfrm>
              <a:off x="4421980" y="3463926"/>
              <a:ext cx="88900" cy="109538"/>
            </a:xfrm>
            <a:custGeom>
              <a:avLst/>
              <a:gdLst>
                <a:gd name="T0" fmla="*/ 0 w 13"/>
                <a:gd name="T1" fmla="*/ 0 h 16"/>
                <a:gd name="T2" fmla="*/ 13 w 13"/>
                <a:gd name="T3" fmla="*/ 16 h 16"/>
                <a:gd name="T4" fmla="*/ 0 w 13"/>
                <a:gd name="T5" fmla="*/ 0 h 16"/>
              </a:gdLst>
              <a:ahLst/>
              <a:cxnLst>
                <a:cxn ang="0">
                  <a:pos x="T0" y="T1"/>
                </a:cxn>
                <a:cxn ang="0">
                  <a:pos x="T2" y="T3"/>
                </a:cxn>
                <a:cxn ang="0">
                  <a:pos x="T4" y="T5"/>
                </a:cxn>
              </a:cxnLst>
              <a:rect l="0" t="0" r="r" b="b"/>
              <a:pathLst>
                <a:path w="13" h="16">
                  <a:moveTo>
                    <a:pt x="0" y="0"/>
                  </a:moveTo>
                  <a:cubicBezTo>
                    <a:pt x="5" y="4"/>
                    <a:pt x="6" y="14"/>
                    <a:pt x="13" y="16"/>
                  </a:cubicBezTo>
                  <a:cubicBezTo>
                    <a:pt x="12" y="8"/>
                    <a:pt x="6" y="4"/>
                    <a:pt x="0"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4" name="Freeform 59"/>
            <p:cNvSpPr>
              <a:spLocks/>
            </p:cNvSpPr>
            <p:nvPr/>
          </p:nvSpPr>
          <p:spPr bwMode="auto">
            <a:xfrm>
              <a:off x="4744243" y="3525838"/>
              <a:ext cx="26988" cy="12700"/>
            </a:xfrm>
            <a:custGeom>
              <a:avLst/>
              <a:gdLst>
                <a:gd name="T0" fmla="*/ 2 w 4"/>
                <a:gd name="T1" fmla="*/ 0 h 2"/>
                <a:gd name="T2" fmla="*/ 0 w 4"/>
                <a:gd name="T3" fmla="*/ 1 h 2"/>
                <a:gd name="T4" fmla="*/ 3 w 4"/>
                <a:gd name="T5" fmla="*/ 2 h 2"/>
                <a:gd name="T6" fmla="*/ 4 w 4"/>
                <a:gd name="T7" fmla="*/ 2 h 2"/>
                <a:gd name="T8" fmla="*/ 2 w 4"/>
                <a:gd name="T9" fmla="*/ 0 h 2"/>
              </a:gdLst>
              <a:ahLst/>
              <a:cxnLst>
                <a:cxn ang="0">
                  <a:pos x="T0" y="T1"/>
                </a:cxn>
                <a:cxn ang="0">
                  <a:pos x="T2" y="T3"/>
                </a:cxn>
                <a:cxn ang="0">
                  <a:pos x="T4" y="T5"/>
                </a:cxn>
                <a:cxn ang="0">
                  <a:pos x="T6" y="T7"/>
                </a:cxn>
                <a:cxn ang="0">
                  <a:pos x="T8" y="T9"/>
                </a:cxn>
              </a:cxnLst>
              <a:rect l="0" t="0" r="r" b="b"/>
              <a:pathLst>
                <a:path w="4" h="2">
                  <a:moveTo>
                    <a:pt x="2" y="0"/>
                  </a:moveTo>
                  <a:cubicBezTo>
                    <a:pt x="1" y="0"/>
                    <a:pt x="1" y="0"/>
                    <a:pt x="0" y="1"/>
                  </a:cubicBezTo>
                  <a:cubicBezTo>
                    <a:pt x="1" y="1"/>
                    <a:pt x="2" y="2"/>
                    <a:pt x="3" y="2"/>
                  </a:cubicBezTo>
                  <a:cubicBezTo>
                    <a:pt x="3" y="2"/>
                    <a:pt x="3" y="2"/>
                    <a:pt x="4" y="2"/>
                  </a:cubicBezTo>
                  <a:cubicBezTo>
                    <a:pt x="4"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5" name="Freeform 60"/>
            <p:cNvSpPr>
              <a:spLocks/>
            </p:cNvSpPr>
            <p:nvPr/>
          </p:nvSpPr>
          <p:spPr bwMode="auto">
            <a:xfrm>
              <a:off x="4188618" y="4186238"/>
              <a:ext cx="47625" cy="0"/>
            </a:xfrm>
            <a:custGeom>
              <a:avLst/>
              <a:gdLst>
                <a:gd name="T0" fmla="*/ 4 w 7"/>
                <a:gd name="T1" fmla="*/ 0 w 7"/>
                <a:gd name="T2" fmla="*/ 7 w 7"/>
                <a:gd name="T3" fmla="*/ 4 w 7"/>
              </a:gdLst>
              <a:ahLst/>
              <a:cxnLst>
                <a:cxn ang="0">
                  <a:pos x="T0" y="0"/>
                </a:cxn>
                <a:cxn ang="0">
                  <a:pos x="T1" y="0"/>
                </a:cxn>
                <a:cxn ang="0">
                  <a:pos x="T2" y="0"/>
                </a:cxn>
                <a:cxn ang="0">
                  <a:pos x="T3" y="0"/>
                </a:cxn>
              </a:cxnLst>
              <a:rect l="0" t="0" r="r" b="b"/>
              <a:pathLst>
                <a:path w="7">
                  <a:moveTo>
                    <a:pt x="4" y="0"/>
                  </a:moveTo>
                  <a:cubicBezTo>
                    <a:pt x="2" y="0"/>
                    <a:pt x="0" y="0"/>
                    <a:pt x="0" y="0"/>
                  </a:cubicBezTo>
                  <a:cubicBezTo>
                    <a:pt x="2" y="0"/>
                    <a:pt x="5" y="0"/>
                    <a:pt x="7" y="0"/>
                  </a:cubicBezTo>
                  <a:cubicBezTo>
                    <a:pt x="7" y="0"/>
                    <a:pt x="5"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6" name="Freeform 62"/>
            <p:cNvSpPr>
              <a:spLocks/>
            </p:cNvSpPr>
            <p:nvPr/>
          </p:nvSpPr>
          <p:spPr bwMode="auto">
            <a:xfrm>
              <a:off x="3191668" y="2725738"/>
              <a:ext cx="282575" cy="173038"/>
            </a:xfrm>
            <a:custGeom>
              <a:avLst/>
              <a:gdLst>
                <a:gd name="T0" fmla="*/ 37 w 41"/>
                <a:gd name="T1" fmla="*/ 0 h 25"/>
                <a:gd name="T2" fmla="*/ 34 w 41"/>
                <a:gd name="T3" fmla="*/ 1 h 25"/>
                <a:gd name="T4" fmla="*/ 24 w 41"/>
                <a:gd name="T5" fmla="*/ 0 h 25"/>
                <a:gd name="T6" fmla="*/ 0 w 41"/>
                <a:gd name="T7" fmla="*/ 4 h 25"/>
                <a:gd name="T8" fmla="*/ 1 w 41"/>
                <a:gd name="T9" fmla="*/ 4 h 25"/>
                <a:gd name="T10" fmla="*/ 2 w 41"/>
                <a:gd name="T11" fmla="*/ 6 h 25"/>
                <a:gd name="T12" fmla="*/ 3 w 41"/>
                <a:gd name="T13" fmla="*/ 6 h 25"/>
                <a:gd name="T14" fmla="*/ 5 w 41"/>
                <a:gd name="T15" fmla="*/ 6 h 25"/>
                <a:gd name="T16" fmla="*/ 7 w 41"/>
                <a:gd name="T17" fmla="*/ 6 h 25"/>
                <a:gd name="T18" fmla="*/ 7 w 41"/>
                <a:gd name="T19" fmla="*/ 6 h 25"/>
                <a:gd name="T20" fmla="*/ 6 w 41"/>
                <a:gd name="T21" fmla="*/ 19 h 25"/>
                <a:gd name="T22" fmla="*/ 8 w 41"/>
                <a:gd name="T23" fmla="*/ 25 h 25"/>
                <a:gd name="T24" fmla="*/ 9 w 41"/>
                <a:gd name="T25" fmla="*/ 25 h 25"/>
                <a:gd name="T26" fmla="*/ 11 w 41"/>
                <a:gd name="T27" fmla="*/ 25 h 25"/>
                <a:gd name="T28" fmla="*/ 33 w 41"/>
                <a:gd name="T29" fmla="*/ 14 h 25"/>
                <a:gd name="T30" fmla="*/ 33 w 41"/>
                <a:gd name="T31" fmla="*/ 14 h 25"/>
                <a:gd name="T32" fmla="*/ 32 w 41"/>
                <a:gd name="T33" fmla="*/ 14 h 25"/>
                <a:gd name="T34" fmla="*/ 31 w 41"/>
                <a:gd name="T35" fmla="*/ 14 h 25"/>
                <a:gd name="T36" fmla="*/ 30 w 41"/>
                <a:gd name="T37" fmla="*/ 13 h 25"/>
                <a:gd name="T38" fmla="*/ 32 w 41"/>
                <a:gd name="T39" fmla="*/ 11 h 25"/>
                <a:gd name="T40" fmla="*/ 36 w 41"/>
                <a:gd name="T41" fmla="*/ 13 h 25"/>
                <a:gd name="T42" fmla="*/ 32 w 41"/>
                <a:gd name="T43" fmla="*/ 9 h 25"/>
                <a:gd name="T44" fmla="*/ 35 w 41"/>
                <a:gd name="T45" fmla="*/ 9 h 25"/>
                <a:gd name="T46" fmla="*/ 37 w 41"/>
                <a:gd name="T47" fmla="*/ 9 h 25"/>
                <a:gd name="T48" fmla="*/ 41 w 41"/>
                <a:gd name="T49" fmla="*/ 2 h 25"/>
                <a:gd name="T50" fmla="*/ 41 w 41"/>
                <a:gd name="T51" fmla="*/ 2 h 25"/>
                <a:gd name="T52" fmla="*/ 37 w 41"/>
                <a:gd name="T53" fmla="*/ 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1" h="25">
                  <a:moveTo>
                    <a:pt x="37" y="0"/>
                  </a:moveTo>
                  <a:cubicBezTo>
                    <a:pt x="35" y="0"/>
                    <a:pt x="33" y="0"/>
                    <a:pt x="34" y="1"/>
                  </a:cubicBezTo>
                  <a:cubicBezTo>
                    <a:pt x="31" y="1"/>
                    <a:pt x="28" y="0"/>
                    <a:pt x="24" y="0"/>
                  </a:cubicBezTo>
                  <a:cubicBezTo>
                    <a:pt x="16" y="0"/>
                    <a:pt x="6" y="2"/>
                    <a:pt x="0" y="4"/>
                  </a:cubicBezTo>
                  <a:cubicBezTo>
                    <a:pt x="0" y="4"/>
                    <a:pt x="1" y="4"/>
                    <a:pt x="1" y="4"/>
                  </a:cubicBezTo>
                  <a:cubicBezTo>
                    <a:pt x="2" y="4"/>
                    <a:pt x="3" y="5"/>
                    <a:pt x="2" y="6"/>
                  </a:cubicBezTo>
                  <a:cubicBezTo>
                    <a:pt x="2" y="6"/>
                    <a:pt x="3" y="6"/>
                    <a:pt x="3" y="6"/>
                  </a:cubicBezTo>
                  <a:cubicBezTo>
                    <a:pt x="4" y="6"/>
                    <a:pt x="4" y="6"/>
                    <a:pt x="5" y="6"/>
                  </a:cubicBezTo>
                  <a:cubicBezTo>
                    <a:pt x="6" y="6"/>
                    <a:pt x="6" y="6"/>
                    <a:pt x="7" y="6"/>
                  </a:cubicBezTo>
                  <a:cubicBezTo>
                    <a:pt x="7" y="6"/>
                    <a:pt x="7" y="6"/>
                    <a:pt x="7" y="6"/>
                  </a:cubicBezTo>
                  <a:cubicBezTo>
                    <a:pt x="9" y="11"/>
                    <a:pt x="12" y="16"/>
                    <a:pt x="6" y="19"/>
                  </a:cubicBezTo>
                  <a:cubicBezTo>
                    <a:pt x="9" y="20"/>
                    <a:pt x="4" y="24"/>
                    <a:pt x="8" y="25"/>
                  </a:cubicBezTo>
                  <a:cubicBezTo>
                    <a:pt x="8" y="25"/>
                    <a:pt x="8" y="25"/>
                    <a:pt x="9" y="25"/>
                  </a:cubicBezTo>
                  <a:cubicBezTo>
                    <a:pt x="9" y="25"/>
                    <a:pt x="10" y="25"/>
                    <a:pt x="11" y="25"/>
                  </a:cubicBezTo>
                  <a:cubicBezTo>
                    <a:pt x="16" y="17"/>
                    <a:pt x="25" y="18"/>
                    <a:pt x="33" y="14"/>
                  </a:cubicBezTo>
                  <a:cubicBezTo>
                    <a:pt x="33" y="14"/>
                    <a:pt x="33" y="14"/>
                    <a:pt x="33" y="14"/>
                  </a:cubicBezTo>
                  <a:cubicBezTo>
                    <a:pt x="32" y="14"/>
                    <a:pt x="32" y="14"/>
                    <a:pt x="32" y="14"/>
                  </a:cubicBezTo>
                  <a:cubicBezTo>
                    <a:pt x="31" y="14"/>
                    <a:pt x="31" y="14"/>
                    <a:pt x="31" y="14"/>
                  </a:cubicBezTo>
                  <a:cubicBezTo>
                    <a:pt x="30" y="14"/>
                    <a:pt x="30" y="14"/>
                    <a:pt x="30" y="13"/>
                  </a:cubicBezTo>
                  <a:cubicBezTo>
                    <a:pt x="31" y="13"/>
                    <a:pt x="31" y="11"/>
                    <a:pt x="32" y="11"/>
                  </a:cubicBezTo>
                  <a:cubicBezTo>
                    <a:pt x="33" y="11"/>
                    <a:pt x="34" y="12"/>
                    <a:pt x="36" y="13"/>
                  </a:cubicBezTo>
                  <a:cubicBezTo>
                    <a:pt x="36" y="10"/>
                    <a:pt x="32" y="12"/>
                    <a:pt x="32" y="9"/>
                  </a:cubicBezTo>
                  <a:cubicBezTo>
                    <a:pt x="34" y="9"/>
                    <a:pt x="34" y="9"/>
                    <a:pt x="35" y="9"/>
                  </a:cubicBezTo>
                  <a:cubicBezTo>
                    <a:pt x="35" y="9"/>
                    <a:pt x="36" y="9"/>
                    <a:pt x="37" y="9"/>
                  </a:cubicBezTo>
                  <a:cubicBezTo>
                    <a:pt x="38" y="6"/>
                    <a:pt x="40" y="4"/>
                    <a:pt x="41" y="2"/>
                  </a:cubicBezTo>
                  <a:cubicBezTo>
                    <a:pt x="41" y="2"/>
                    <a:pt x="41" y="2"/>
                    <a:pt x="41" y="2"/>
                  </a:cubicBezTo>
                  <a:cubicBezTo>
                    <a:pt x="41" y="0"/>
                    <a:pt x="39" y="0"/>
                    <a:pt x="3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7" name="Freeform 63"/>
            <p:cNvSpPr>
              <a:spLocks/>
            </p:cNvSpPr>
            <p:nvPr/>
          </p:nvSpPr>
          <p:spPr bwMode="auto">
            <a:xfrm>
              <a:off x="3432968" y="2857501"/>
              <a:ext cx="53975" cy="20638"/>
            </a:xfrm>
            <a:custGeom>
              <a:avLst/>
              <a:gdLst>
                <a:gd name="T0" fmla="*/ 5 w 8"/>
                <a:gd name="T1" fmla="*/ 0 h 3"/>
                <a:gd name="T2" fmla="*/ 0 w 8"/>
                <a:gd name="T3" fmla="*/ 2 h 3"/>
                <a:gd name="T4" fmla="*/ 2 w 8"/>
                <a:gd name="T5" fmla="*/ 3 h 3"/>
                <a:gd name="T6" fmla="*/ 8 w 8"/>
                <a:gd name="T7" fmla="*/ 2 h 3"/>
                <a:gd name="T8" fmla="*/ 5 w 8"/>
                <a:gd name="T9" fmla="*/ 0 h 3"/>
              </a:gdLst>
              <a:ahLst/>
              <a:cxnLst>
                <a:cxn ang="0">
                  <a:pos x="T0" y="T1"/>
                </a:cxn>
                <a:cxn ang="0">
                  <a:pos x="T2" y="T3"/>
                </a:cxn>
                <a:cxn ang="0">
                  <a:pos x="T4" y="T5"/>
                </a:cxn>
                <a:cxn ang="0">
                  <a:pos x="T6" y="T7"/>
                </a:cxn>
                <a:cxn ang="0">
                  <a:pos x="T8" y="T9"/>
                </a:cxn>
              </a:cxnLst>
              <a:rect l="0" t="0" r="r" b="b"/>
              <a:pathLst>
                <a:path w="8" h="3">
                  <a:moveTo>
                    <a:pt x="5" y="0"/>
                  </a:moveTo>
                  <a:cubicBezTo>
                    <a:pt x="3" y="0"/>
                    <a:pt x="0" y="1"/>
                    <a:pt x="0" y="2"/>
                  </a:cubicBezTo>
                  <a:cubicBezTo>
                    <a:pt x="1" y="3"/>
                    <a:pt x="1" y="3"/>
                    <a:pt x="2" y="3"/>
                  </a:cubicBezTo>
                  <a:cubicBezTo>
                    <a:pt x="4" y="3"/>
                    <a:pt x="5" y="2"/>
                    <a:pt x="8" y="2"/>
                  </a:cubicBezTo>
                  <a:cubicBezTo>
                    <a:pt x="8" y="0"/>
                    <a:pt x="7"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8" name="Freeform 64"/>
            <p:cNvSpPr>
              <a:spLocks/>
            </p:cNvSpPr>
            <p:nvPr/>
          </p:nvSpPr>
          <p:spPr bwMode="auto">
            <a:xfrm>
              <a:off x="3447255" y="3414713"/>
              <a:ext cx="19050" cy="28575"/>
            </a:xfrm>
            <a:custGeom>
              <a:avLst/>
              <a:gdLst>
                <a:gd name="T0" fmla="*/ 1 w 3"/>
                <a:gd name="T1" fmla="*/ 0 h 4"/>
                <a:gd name="T2" fmla="*/ 0 w 3"/>
                <a:gd name="T3" fmla="*/ 1 h 4"/>
                <a:gd name="T4" fmla="*/ 1 w 3"/>
                <a:gd name="T5" fmla="*/ 4 h 4"/>
                <a:gd name="T6" fmla="*/ 1 w 3"/>
                <a:gd name="T7" fmla="*/ 0 h 4"/>
              </a:gdLst>
              <a:ahLst/>
              <a:cxnLst>
                <a:cxn ang="0">
                  <a:pos x="T0" y="T1"/>
                </a:cxn>
                <a:cxn ang="0">
                  <a:pos x="T2" y="T3"/>
                </a:cxn>
                <a:cxn ang="0">
                  <a:pos x="T4" y="T5"/>
                </a:cxn>
                <a:cxn ang="0">
                  <a:pos x="T6" y="T7"/>
                </a:cxn>
              </a:cxnLst>
              <a:rect l="0" t="0" r="r" b="b"/>
              <a:pathLst>
                <a:path w="3" h="4">
                  <a:moveTo>
                    <a:pt x="1" y="0"/>
                  </a:moveTo>
                  <a:cubicBezTo>
                    <a:pt x="1" y="0"/>
                    <a:pt x="0" y="1"/>
                    <a:pt x="0" y="1"/>
                  </a:cubicBezTo>
                  <a:cubicBezTo>
                    <a:pt x="0" y="2"/>
                    <a:pt x="0" y="3"/>
                    <a:pt x="1" y="4"/>
                  </a:cubicBezTo>
                  <a:cubicBezTo>
                    <a:pt x="2" y="3"/>
                    <a:pt x="3"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09" name="Freeform 65"/>
            <p:cNvSpPr>
              <a:spLocks/>
            </p:cNvSpPr>
            <p:nvPr/>
          </p:nvSpPr>
          <p:spPr bwMode="auto">
            <a:xfrm>
              <a:off x="4537868" y="3476626"/>
              <a:ext cx="90488" cy="76200"/>
            </a:xfrm>
            <a:custGeom>
              <a:avLst/>
              <a:gdLst>
                <a:gd name="T0" fmla="*/ 8 w 13"/>
                <a:gd name="T1" fmla="*/ 0 h 11"/>
                <a:gd name="T2" fmla="*/ 5 w 13"/>
                <a:gd name="T3" fmla="*/ 2 h 11"/>
                <a:gd name="T4" fmla="*/ 2 w 13"/>
                <a:gd name="T5" fmla="*/ 5 h 11"/>
                <a:gd name="T6" fmla="*/ 1 w 13"/>
                <a:gd name="T7" fmla="*/ 4 h 11"/>
                <a:gd name="T8" fmla="*/ 2 w 13"/>
                <a:gd name="T9" fmla="*/ 10 h 11"/>
                <a:gd name="T10" fmla="*/ 10 w 13"/>
                <a:gd name="T11" fmla="*/ 11 h 11"/>
                <a:gd name="T12" fmla="*/ 13 w 13"/>
                <a:gd name="T13" fmla="*/ 4 h 11"/>
                <a:gd name="T14" fmla="*/ 11 w 13"/>
                <a:gd name="T15" fmla="*/ 0 h 11"/>
                <a:gd name="T16" fmla="*/ 11 w 13"/>
                <a:gd name="T17" fmla="*/ 0 h 11"/>
                <a:gd name="T18" fmla="*/ 9 w 13"/>
                <a:gd name="T19" fmla="*/ 3 h 11"/>
                <a:gd name="T20" fmla="*/ 9 w 13"/>
                <a:gd name="T21" fmla="*/ 0 h 11"/>
                <a:gd name="T22" fmla="*/ 8 w 13"/>
                <a:gd name="T2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1">
                  <a:moveTo>
                    <a:pt x="8" y="0"/>
                  </a:moveTo>
                  <a:cubicBezTo>
                    <a:pt x="7" y="0"/>
                    <a:pt x="6" y="1"/>
                    <a:pt x="5" y="2"/>
                  </a:cubicBezTo>
                  <a:cubicBezTo>
                    <a:pt x="4" y="3"/>
                    <a:pt x="3" y="5"/>
                    <a:pt x="2" y="5"/>
                  </a:cubicBezTo>
                  <a:cubicBezTo>
                    <a:pt x="2" y="5"/>
                    <a:pt x="2" y="4"/>
                    <a:pt x="1" y="4"/>
                  </a:cubicBezTo>
                  <a:cubicBezTo>
                    <a:pt x="0" y="7"/>
                    <a:pt x="3" y="7"/>
                    <a:pt x="2" y="10"/>
                  </a:cubicBezTo>
                  <a:cubicBezTo>
                    <a:pt x="6" y="10"/>
                    <a:pt x="7" y="10"/>
                    <a:pt x="10" y="11"/>
                  </a:cubicBezTo>
                  <a:cubicBezTo>
                    <a:pt x="9" y="7"/>
                    <a:pt x="12" y="6"/>
                    <a:pt x="13" y="4"/>
                  </a:cubicBezTo>
                  <a:cubicBezTo>
                    <a:pt x="12" y="3"/>
                    <a:pt x="12" y="1"/>
                    <a:pt x="11" y="0"/>
                  </a:cubicBezTo>
                  <a:cubicBezTo>
                    <a:pt x="11" y="0"/>
                    <a:pt x="11" y="0"/>
                    <a:pt x="11" y="0"/>
                  </a:cubicBezTo>
                  <a:cubicBezTo>
                    <a:pt x="9" y="0"/>
                    <a:pt x="10" y="2"/>
                    <a:pt x="9" y="3"/>
                  </a:cubicBezTo>
                  <a:cubicBezTo>
                    <a:pt x="8" y="1"/>
                    <a:pt x="11" y="0"/>
                    <a:pt x="9" y="0"/>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sp>
          <p:nvSpPr>
            <p:cNvPr id="110" name="Freeform 66"/>
            <p:cNvSpPr>
              <a:spLocks/>
            </p:cNvSpPr>
            <p:nvPr/>
          </p:nvSpPr>
          <p:spPr bwMode="auto">
            <a:xfrm>
              <a:off x="3940968" y="3656013"/>
              <a:ext cx="68263" cy="123825"/>
            </a:xfrm>
            <a:custGeom>
              <a:avLst/>
              <a:gdLst>
                <a:gd name="T0" fmla="*/ 9 w 10"/>
                <a:gd name="T1" fmla="*/ 0 h 18"/>
                <a:gd name="T2" fmla="*/ 4 w 10"/>
                <a:gd name="T3" fmla="*/ 4 h 18"/>
                <a:gd name="T4" fmla="*/ 3 w 10"/>
                <a:gd name="T5" fmla="*/ 4 h 18"/>
                <a:gd name="T6" fmla="*/ 1 w 10"/>
                <a:gd name="T7" fmla="*/ 17 h 18"/>
                <a:gd name="T8" fmla="*/ 1 w 10"/>
                <a:gd name="T9" fmla="*/ 17 h 18"/>
                <a:gd name="T10" fmla="*/ 3 w 10"/>
                <a:gd name="T11" fmla="*/ 18 h 18"/>
                <a:gd name="T12" fmla="*/ 10 w 10"/>
                <a:gd name="T13" fmla="*/ 2 h 18"/>
                <a:gd name="T14" fmla="*/ 9 w 10"/>
                <a:gd name="T15" fmla="*/ 0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8">
                  <a:moveTo>
                    <a:pt x="9" y="0"/>
                  </a:moveTo>
                  <a:cubicBezTo>
                    <a:pt x="7" y="1"/>
                    <a:pt x="6" y="4"/>
                    <a:pt x="4" y="4"/>
                  </a:cubicBezTo>
                  <a:cubicBezTo>
                    <a:pt x="3" y="4"/>
                    <a:pt x="3" y="4"/>
                    <a:pt x="3" y="4"/>
                  </a:cubicBezTo>
                  <a:cubicBezTo>
                    <a:pt x="3" y="9"/>
                    <a:pt x="0" y="12"/>
                    <a:pt x="1" y="17"/>
                  </a:cubicBezTo>
                  <a:cubicBezTo>
                    <a:pt x="1" y="17"/>
                    <a:pt x="1" y="17"/>
                    <a:pt x="1" y="17"/>
                  </a:cubicBezTo>
                  <a:cubicBezTo>
                    <a:pt x="2" y="17"/>
                    <a:pt x="3" y="17"/>
                    <a:pt x="3" y="18"/>
                  </a:cubicBezTo>
                  <a:cubicBezTo>
                    <a:pt x="7" y="14"/>
                    <a:pt x="7" y="7"/>
                    <a:pt x="10" y="2"/>
                  </a:cubicBezTo>
                  <a:cubicBezTo>
                    <a:pt x="10" y="1"/>
                    <a:pt x="9" y="1"/>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rgbClr val="000000"/>
                </a:solidFill>
              </a:endParaRPr>
            </a:p>
          </p:txBody>
        </p:sp>
      </p:grpSp>
      <p:grpSp>
        <p:nvGrpSpPr>
          <p:cNvPr id="111" name="组合 110"/>
          <p:cNvGrpSpPr/>
          <p:nvPr/>
        </p:nvGrpSpPr>
        <p:grpSpPr>
          <a:xfrm>
            <a:off x="2650922" y="1870312"/>
            <a:ext cx="828285" cy="991631"/>
            <a:chOff x="2650922" y="1870312"/>
            <a:chExt cx="828285" cy="991631"/>
          </a:xfrm>
        </p:grpSpPr>
        <p:sp>
          <p:nvSpPr>
            <p:cNvPr id="112" name="椭圆 111"/>
            <p:cNvSpPr/>
            <p:nvPr/>
          </p:nvSpPr>
          <p:spPr>
            <a:xfrm>
              <a:off x="2650922" y="2677524"/>
              <a:ext cx="828285" cy="184419"/>
            </a:xfrm>
            <a:prstGeom prst="ellipse">
              <a:avLst/>
            </a:prstGeom>
            <a:gradFill flip="none" rotWithShape="1">
              <a:gsLst>
                <a:gs pos="100000">
                  <a:srgbClr val="EEEEF0">
                    <a:alpha val="0"/>
                  </a:srgbClr>
                </a:gs>
                <a:gs pos="50000">
                  <a:srgbClr val="B7B7B8">
                    <a:alpha val="35000"/>
                  </a:srgbClr>
                </a:gs>
                <a:gs pos="0">
                  <a:schemeClr val="bg1">
                    <a:lumMod val="50000"/>
                    <a:alpha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113" name="组合 112"/>
            <p:cNvGrpSpPr/>
            <p:nvPr/>
          </p:nvGrpSpPr>
          <p:grpSpPr>
            <a:xfrm>
              <a:off x="2688315" y="1870312"/>
              <a:ext cx="747327" cy="883823"/>
              <a:chOff x="2688315" y="1870312"/>
              <a:chExt cx="747327" cy="883823"/>
            </a:xfrm>
          </p:grpSpPr>
          <p:sp>
            <p:nvSpPr>
              <p:cNvPr id="114" name="任意多边形 113"/>
              <p:cNvSpPr/>
              <p:nvPr/>
            </p:nvSpPr>
            <p:spPr>
              <a:xfrm>
                <a:off x="2688315" y="1870312"/>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gradFill flip="none" rotWithShape="1">
                <a:gsLst>
                  <a:gs pos="55000">
                    <a:schemeClr val="bg1">
                      <a:lumMod val="95000"/>
                    </a:schemeClr>
                  </a:gs>
                  <a:gs pos="0">
                    <a:srgbClr val="FCFCFC"/>
                  </a:gs>
                  <a:gs pos="100000">
                    <a:srgbClr val="DADBDD"/>
                  </a:gs>
                </a:gsLst>
                <a:lin ang="2700000" scaled="1"/>
                <a:tileRect/>
              </a:gradFill>
              <a:ln>
                <a:noFill/>
              </a:ln>
              <a:effectLst>
                <a:outerShdw blurRad="127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rPr>
                  <a:t>%</a:t>
                </a:r>
                <a:endParaRPr lang="zh-CN" altLang="en-US" dirty="0">
                  <a:solidFill>
                    <a:srgbClr val="FFFFFF"/>
                  </a:solidFill>
                </a:endParaRPr>
              </a:p>
            </p:txBody>
          </p:sp>
          <p:sp>
            <p:nvSpPr>
              <p:cNvPr id="115" name="椭圆 114"/>
              <p:cNvSpPr/>
              <p:nvPr/>
            </p:nvSpPr>
            <p:spPr>
              <a:xfrm>
                <a:off x="2750091" y="1937146"/>
                <a:ext cx="623775" cy="623775"/>
              </a:xfrm>
              <a:prstGeom prst="ellipse">
                <a:avLst/>
              </a:prstGeom>
              <a:gradFill flip="none" rotWithShape="1">
                <a:gsLst>
                  <a:gs pos="100000">
                    <a:srgbClr val="FCFCFC"/>
                  </a:gs>
                  <a:gs pos="0">
                    <a:srgbClr val="DADBDD"/>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pSp>
      <p:graphicFrame>
        <p:nvGraphicFramePr>
          <p:cNvPr id="116" name="图表 115"/>
          <p:cNvGraphicFramePr/>
          <p:nvPr>
            <p:extLst>
              <p:ext uri="{D42A27DB-BD31-4B8C-83A1-F6EECF244321}">
                <p14:modId xmlns:p14="http://schemas.microsoft.com/office/powerpoint/2010/main" val="328871209"/>
              </p:ext>
            </p:extLst>
          </p:nvPr>
        </p:nvGraphicFramePr>
        <p:xfrm>
          <a:off x="2795791" y="1987277"/>
          <a:ext cx="532374" cy="523514"/>
        </p:xfrm>
        <a:graphic>
          <a:graphicData uri="http://schemas.openxmlformats.org/drawingml/2006/chart">
            <c:chart xmlns:c="http://schemas.openxmlformats.org/drawingml/2006/chart" xmlns:r="http://schemas.openxmlformats.org/officeDocument/2006/relationships" r:id="rId4"/>
          </a:graphicData>
        </a:graphic>
      </p:graphicFrame>
      <p:sp>
        <p:nvSpPr>
          <p:cNvPr id="117" name="椭圆 116"/>
          <p:cNvSpPr/>
          <p:nvPr/>
        </p:nvSpPr>
        <p:spPr>
          <a:xfrm>
            <a:off x="2899924" y="2086980"/>
            <a:ext cx="324106" cy="324106"/>
          </a:xfrm>
          <a:prstGeom prst="ellipse">
            <a:avLst/>
          </a:prstGeom>
          <a:solidFill>
            <a:schemeClr val="bg1">
              <a:lumMod val="95000"/>
            </a:schemeClr>
          </a:soli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118" name="组合 117"/>
          <p:cNvGrpSpPr/>
          <p:nvPr/>
        </p:nvGrpSpPr>
        <p:grpSpPr>
          <a:xfrm>
            <a:off x="7712154" y="1796076"/>
            <a:ext cx="828285" cy="991631"/>
            <a:chOff x="7712154" y="1796076"/>
            <a:chExt cx="828285" cy="991631"/>
          </a:xfrm>
        </p:grpSpPr>
        <p:sp>
          <p:nvSpPr>
            <p:cNvPr id="119" name="椭圆 118"/>
            <p:cNvSpPr/>
            <p:nvPr/>
          </p:nvSpPr>
          <p:spPr>
            <a:xfrm>
              <a:off x="7712154" y="2603288"/>
              <a:ext cx="828285" cy="184419"/>
            </a:xfrm>
            <a:prstGeom prst="ellipse">
              <a:avLst/>
            </a:prstGeom>
            <a:gradFill flip="none" rotWithShape="1">
              <a:gsLst>
                <a:gs pos="100000">
                  <a:srgbClr val="EEEEF0">
                    <a:alpha val="0"/>
                  </a:srgbClr>
                </a:gs>
                <a:gs pos="50000">
                  <a:srgbClr val="B7B7B8">
                    <a:alpha val="35000"/>
                  </a:srgbClr>
                </a:gs>
                <a:gs pos="0">
                  <a:schemeClr val="bg1">
                    <a:lumMod val="50000"/>
                    <a:alpha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20" name="任意多边形 119"/>
            <p:cNvSpPr/>
            <p:nvPr/>
          </p:nvSpPr>
          <p:spPr>
            <a:xfrm>
              <a:off x="7749547" y="1796076"/>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gradFill flip="none" rotWithShape="1">
              <a:gsLst>
                <a:gs pos="55000">
                  <a:schemeClr val="bg1">
                    <a:lumMod val="95000"/>
                  </a:schemeClr>
                </a:gs>
                <a:gs pos="0">
                  <a:srgbClr val="FCFCFC"/>
                </a:gs>
                <a:gs pos="100000">
                  <a:srgbClr val="DADBDD"/>
                </a:gs>
              </a:gsLst>
              <a:lin ang="2700000" scaled="1"/>
              <a:tileRect/>
            </a:gradFill>
            <a:ln>
              <a:noFill/>
            </a:ln>
            <a:effectLst>
              <a:outerShdw blurRad="127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rPr>
                <a:t>%</a:t>
              </a:r>
              <a:endParaRPr lang="zh-CN" altLang="en-US" dirty="0">
                <a:solidFill>
                  <a:srgbClr val="FFFFFF"/>
                </a:solidFill>
              </a:endParaRPr>
            </a:p>
          </p:txBody>
        </p:sp>
        <p:sp>
          <p:nvSpPr>
            <p:cNvPr id="121" name="椭圆 120"/>
            <p:cNvSpPr/>
            <p:nvPr/>
          </p:nvSpPr>
          <p:spPr>
            <a:xfrm>
              <a:off x="7811323" y="1862910"/>
              <a:ext cx="623775" cy="623775"/>
            </a:xfrm>
            <a:prstGeom prst="ellipse">
              <a:avLst/>
            </a:prstGeom>
            <a:gradFill flip="none" rotWithShape="1">
              <a:gsLst>
                <a:gs pos="100000">
                  <a:srgbClr val="FCFCFC"/>
                </a:gs>
                <a:gs pos="0">
                  <a:srgbClr val="DADBDD"/>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aphicFrame>
        <p:nvGraphicFramePr>
          <p:cNvPr id="122" name="图表 121"/>
          <p:cNvGraphicFramePr/>
          <p:nvPr>
            <p:extLst>
              <p:ext uri="{D42A27DB-BD31-4B8C-83A1-F6EECF244321}">
                <p14:modId xmlns:p14="http://schemas.microsoft.com/office/powerpoint/2010/main" val="2177233455"/>
              </p:ext>
            </p:extLst>
          </p:nvPr>
        </p:nvGraphicFramePr>
        <p:xfrm>
          <a:off x="7857023" y="1913041"/>
          <a:ext cx="532374" cy="523514"/>
        </p:xfrm>
        <a:graphic>
          <a:graphicData uri="http://schemas.openxmlformats.org/drawingml/2006/chart">
            <c:chart xmlns:c="http://schemas.openxmlformats.org/drawingml/2006/chart" xmlns:r="http://schemas.openxmlformats.org/officeDocument/2006/relationships" r:id="rId5"/>
          </a:graphicData>
        </a:graphic>
      </p:graphicFrame>
      <p:sp>
        <p:nvSpPr>
          <p:cNvPr id="123" name="椭圆 122"/>
          <p:cNvSpPr/>
          <p:nvPr/>
        </p:nvSpPr>
        <p:spPr>
          <a:xfrm>
            <a:off x="7961156" y="2012744"/>
            <a:ext cx="324106" cy="324106"/>
          </a:xfrm>
          <a:prstGeom prst="ellipse">
            <a:avLst/>
          </a:prstGeom>
          <a:solidFill>
            <a:schemeClr val="bg1">
              <a:lumMod val="95000"/>
            </a:schemeClr>
          </a:soli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124" name="组合 123"/>
          <p:cNvGrpSpPr/>
          <p:nvPr/>
        </p:nvGrpSpPr>
        <p:grpSpPr>
          <a:xfrm>
            <a:off x="5739656" y="2974001"/>
            <a:ext cx="828285" cy="991631"/>
            <a:chOff x="5739656" y="2974001"/>
            <a:chExt cx="828285" cy="991631"/>
          </a:xfrm>
        </p:grpSpPr>
        <p:sp>
          <p:nvSpPr>
            <p:cNvPr id="125" name="椭圆 124"/>
            <p:cNvSpPr/>
            <p:nvPr/>
          </p:nvSpPr>
          <p:spPr>
            <a:xfrm>
              <a:off x="5739656" y="3781213"/>
              <a:ext cx="828285" cy="184419"/>
            </a:xfrm>
            <a:prstGeom prst="ellipse">
              <a:avLst/>
            </a:prstGeom>
            <a:gradFill flip="none" rotWithShape="1">
              <a:gsLst>
                <a:gs pos="100000">
                  <a:srgbClr val="EEEEF0">
                    <a:alpha val="0"/>
                  </a:srgbClr>
                </a:gs>
                <a:gs pos="50000">
                  <a:srgbClr val="B7B7B8">
                    <a:alpha val="35000"/>
                  </a:srgbClr>
                </a:gs>
                <a:gs pos="0">
                  <a:schemeClr val="bg1">
                    <a:lumMod val="50000"/>
                    <a:alpha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26" name="任意多边形 125"/>
            <p:cNvSpPr/>
            <p:nvPr/>
          </p:nvSpPr>
          <p:spPr>
            <a:xfrm>
              <a:off x="5777049" y="2974001"/>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gradFill flip="none" rotWithShape="1">
              <a:gsLst>
                <a:gs pos="55000">
                  <a:schemeClr val="bg1">
                    <a:lumMod val="95000"/>
                  </a:schemeClr>
                </a:gs>
                <a:gs pos="0">
                  <a:srgbClr val="FCFCFC"/>
                </a:gs>
                <a:gs pos="100000">
                  <a:srgbClr val="DADBDD"/>
                </a:gs>
              </a:gsLst>
              <a:lin ang="2700000" scaled="1"/>
              <a:tileRect/>
            </a:gradFill>
            <a:ln>
              <a:noFill/>
            </a:ln>
            <a:effectLst>
              <a:outerShdw blurRad="127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rPr>
                <a:t>%</a:t>
              </a:r>
              <a:endParaRPr lang="zh-CN" altLang="en-US" dirty="0">
                <a:solidFill>
                  <a:srgbClr val="FFFFFF"/>
                </a:solidFill>
              </a:endParaRPr>
            </a:p>
          </p:txBody>
        </p:sp>
        <p:sp>
          <p:nvSpPr>
            <p:cNvPr id="127" name="椭圆 126"/>
            <p:cNvSpPr/>
            <p:nvPr/>
          </p:nvSpPr>
          <p:spPr>
            <a:xfrm>
              <a:off x="5838825" y="3040835"/>
              <a:ext cx="623775" cy="623775"/>
            </a:xfrm>
            <a:prstGeom prst="ellipse">
              <a:avLst/>
            </a:prstGeom>
            <a:gradFill flip="none" rotWithShape="1">
              <a:gsLst>
                <a:gs pos="100000">
                  <a:srgbClr val="FCFCFC"/>
                </a:gs>
                <a:gs pos="0">
                  <a:srgbClr val="DADBDD"/>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aphicFrame>
        <p:nvGraphicFramePr>
          <p:cNvPr id="128" name="图表 127"/>
          <p:cNvGraphicFramePr/>
          <p:nvPr>
            <p:extLst>
              <p:ext uri="{D42A27DB-BD31-4B8C-83A1-F6EECF244321}">
                <p14:modId xmlns:p14="http://schemas.microsoft.com/office/powerpoint/2010/main" val="3984452172"/>
              </p:ext>
            </p:extLst>
          </p:nvPr>
        </p:nvGraphicFramePr>
        <p:xfrm>
          <a:off x="5884525" y="3090966"/>
          <a:ext cx="532374" cy="523514"/>
        </p:xfrm>
        <a:graphic>
          <a:graphicData uri="http://schemas.openxmlformats.org/drawingml/2006/chart">
            <c:chart xmlns:c="http://schemas.openxmlformats.org/drawingml/2006/chart" xmlns:r="http://schemas.openxmlformats.org/officeDocument/2006/relationships" r:id="rId6"/>
          </a:graphicData>
        </a:graphic>
      </p:graphicFrame>
      <p:sp>
        <p:nvSpPr>
          <p:cNvPr id="129" name="椭圆 128"/>
          <p:cNvSpPr/>
          <p:nvPr/>
        </p:nvSpPr>
        <p:spPr>
          <a:xfrm>
            <a:off x="5988658" y="3190669"/>
            <a:ext cx="324106" cy="324106"/>
          </a:xfrm>
          <a:prstGeom prst="ellipse">
            <a:avLst/>
          </a:prstGeom>
          <a:solidFill>
            <a:schemeClr val="bg1">
              <a:lumMod val="95000"/>
            </a:schemeClr>
          </a:soli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130" name="组合 129"/>
          <p:cNvGrpSpPr/>
          <p:nvPr/>
        </p:nvGrpSpPr>
        <p:grpSpPr>
          <a:xfrm>
            <a:off x="3585340" y="3889737"/>
            <a:ext cx="828285" cy="991631"/>
            <a:chOff x="3585340" y="3889737"/>
            <a:chExt cx="828285" cy="991631"/>
          </a:xfrm>
        </p:grpSpPr>
        <p:sp>
          <p:nvSpPr>
            <p:cNvPr id="131" name="椭圆 130"/>
            <p:cNvSpPr/>
            <p:nvPr/>
          </p:nvSpPr>
          <p:spPr>
            <a:xfrm>
              <a:off x="3585340" y="4696949"/>
              <a:ext cx="828285" cy="184419"/>
            </a:xfrm>
            <a:prstGeom prst="ellipse">
              <a:avLst/>
            </a:prstGeom>
            <a:gradFill flip="none" rotWithShape="1">
              <a:gsLst>
                <a:gs pos="100000">
                  <a:srgbClr val="EEEEF0">
                    <a:alpha val="0"/>
                  </a:srgbClr>
                </a:gs>
                <a:gs pos="50000">
                  <a:srgbClr val="B7B7B8">
                    <a:alpha val="35000"/>
                  </a:srgbClr>
                </a:gs>
                <a:gs pos="0">
                  <a:schemeClr val="bg1">
                    <a:lumMod val="50000"/>
                    <a:alpha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2" name="任意多边形 131"/>
            <p:cNvSpPr/>
            <p:nvPr/>
          </p:nvSpPr>
          <p:spPr>
            <a:xfrm>
              <a:off x="3622733" y="3889737"/>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gradFill flip="none" rotWithShape="1">
              <a:gsLst>
                <a:gs pos="55000">
                  <a:schemeClr val="bg1">
                    <a:lumMod val="95000"/>
                  </a:schemeClr>
                </a:gs>
                <a:gs pos="0">
                  <a:srgbClr val="FCFCFC"/>
                </a:gs>
                <a:gs pos="100000">
                  <a:srgbClr val="DADBDD"/>
                </a:gs>
              </a:gsLst>
              <a:lin ang="2700000" scaled="1"/>
              <a:tileRect/>
            </a:gradFill>
            <a:ln>
              <a:noFill/>
            </a:ln>
            <a:effectLst>
              <a:outerShdw blurRad="127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rPr>
                <a:t>%</a:t>
              </a:r>
              <a:endParaRPr lang="zh-CN" altLang="en-US" dirty="0">
                <a:solidFill>
                  <a:srgbClr val="FFFFFF"/>
                </a:solidFill>
              </a:endParaRPr>
            </a:p>
          </p:txBody>
        </p:sp>
        <p:sp>
          <p:nvSpPr>
            <p:cNvPr id="133" name="椭圆 132"/>
            <p:cNvSpPr/>
            <p:nvPr/>
          </p:nvSpPr>
          <p:spPr>
            <a:xfrm>
              <a:off x="3684509" y="3956571"/>
              <a:ext cx="623775" cy="623775"/>
            </a:xfrm>
            <a:prstGeom prst="ellipse">
              <a:avLst/>
            </a:prstGeom>
            <a:gradFill flip="none" rotWithShape="1">
              <a:gsLst>
                <a:gs pos="100000">
                  <a:srgbClr val="FCFCFC"/>
                </a:gs>
                <a:gs pos="0">
                  <a:srgbClr val="DADBDD"/>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aphicFrame>
        <p:nvGraphicFramePr>
          <p:cNvPr id="134" name="图表 133"/>
          <p:cNvGraphicFramePr/>
          <p:nvPr>
            <p:extLst>
              <p:ext uri="{D42A27DB-BD31-4B8C-83A1-F6EECF244321}">
                <p14:modId xmlns:p14="http://schemas.microsoft.com/office/powerpoint/2010/main" val="3259211858"/>
              </p:ext>
            </p:extLst>
          </p:nvPr>
        </p:nvGraphicFramePr>
        <p:xfrm>
          <a:off x="3730209" y="4006702"/>
          <a:ext cx="532374" cy="523514"/>
        </p:xfrm>
        <a:graphic>
          <a:graphicData uri="http://schemas.openxmlformats.org/drawingml/2006/chart">
            <c:chart xmlns:c="http://schemas.openxmlformats.org/drawingml/2006/chart" xmlns:r="http://schemas.openxmlformats.org/officeDocument/2006/relationships" r:id="rId7"/>
          </a:graphicData>
        </a:graphic>
      </p:graphicFrame>
      <p:sp>
        <p:nvSpPr>
          <p:cNvPr id="135" name="椭圆 134"/>
          <p:cNvSpPr/>
          <p:nvPr/>
        </p:nvSpPr>
        <p:spPr>
          <a:xfrm>
            <a:off x="3834342" y="4106405"/>
            <a:ext cx="324106" cy="324106"/>
          </a:xfrm>
          <a:prstGeom prst="ellipse">
            <a:avLst/>
          </a:prstGeom>
          <a:solidFill>
            <a:schemeClr val="bg1">
              <a:lumMod val="95000"/>
            </a:schemeClr>
          </a:soli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136" name="组合 135"/>
          <p:cNvGrpSpPr/>
          <p:nvPr/>
        </p:nvGrpSpPr>
        <p:grpSpPr>
          <a:xfrm>
            <a:off x="8972904" y="4178141"/>
            <a:ext cx="828285" cy="991631"/>
            <a:chOff x="8972904" y="4178141"/>
            <a:chExt cx="828285" cy="991631"/>
          </a:xfrm>
        </p:grpSpPr>
        <p:sp>
          <p:nvSpPr>
            <p:cNvPr id="137" name="椭圆 136"/>
            <p:cNvSpPr/>
            <p:nvPr/>
          </p:nvSpPr>
          <p:spPr>
            <a:xfrm>
              <a:off x="8972904" y="4985353"/>
              <a:ext cx="828285" cy="184419"/>
            </a:xfrm>
            <a:prstGeom prst="ellipse">
              <a:avLst/>
            </a:prstGeom>
            <a:gradFill flip="none" rotWithShape="1">
              <a:gsLst>
                <a:gs pos="100000">
                  <a:srgbClr val="EEEEF0">
                    <a:alpha val="0"/>
                  </a:srgbClr>
                </a:gs>
                <a:gs pos="50000">
                  <a:srgbClr val="B7B7B8">
                    <a:alpha val="35000"/>
                  </a:srgbClr>
                </a:gs>
                <a:gs pos="0">
                  <a:schemeClr val="bg1">
                    <a:lumMod val="50000"/>
                    <a:alpha val="6000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138" name="任意多边形 137"/>
            <p:cNvSpPr/>
            <p:nvPr/>
          </p:nvSpPr>
          <p:spPr>
            <a:xfrm>
              <a:off x="9010297" y="4178141"/>
              <a:ext cx="747327" cy="883823"/>
            </a:xfrm>
            <a:custGeom>
              <a:avLst/>
              <a:gdLst>
                <a:gd name="connsiteX0" fmla="*/ 1066106 w 2132212"/>
                <a:gd name="connsiteY0" fmla="*/ 0 h 2521653"/>
                <a:gd name="connsiteX1" fmla="*/ 1819957 w 2132212"/>
                <a:gd name="connsiteY1" fmla="*/ 312255 h 2521653"/>
                <a:gd name="connsiteX2" fmla="*/ 1819957 w 2132212"/>
                <a:gd name="connsiteY2" fmla="*/ 1819957 h 2521653"/>
                <a:gd name="connsiteX3" fmla="*/ 1721535 w 2132212"/>
                <a:gd name="connsiteY3" fmla="*/ 1918379 h 2521653"/>
                <a:gd name="connsiteX4" fmla="*/ 1375925 w 2132212"/>
                <a:gd name="connsiteY4" fmla="*/ 2263989 h 2521653"/>
                <a:gd name="connsiteX5" fmla="*/ 1155139 w 2132212"/>
                <a:gd name="connsiteY5" fmla="*/ 2484775 h 2521653"/>
                <a:gd name="connsiteX6" fmla="*/ 977073 w 2132212"/>
                <a:gd name="connsiteY6" fmla="*/ 2484775 h 2521653"/>
                <a:gd name="connsiteX7" fmla="*/ 630260 w 2132212"/>
                <a:gd name="connsiteY7" fmla="*/ 2137962 h 2521653"/>
                <a:gd name="connsiteX8" fmla="*/ 410678 w 2132212"/>
                <a:gd name="connsiteY8" fmla="*/ 1918379 h 2521653"/>
                <a:gd name="connsiteX9" fmla="*/ 312255 w 2132212"/>
                <a:gd name="connsiteY9" fmla="*/ 1819957 h 2521653"/>
                <a:gd name="connsiteX10" fmla="*/ 312255 w 2132212"/>
                <a:gd name="connsiteY10" fmla="*/ 312255 h 2521653"/>
                <a:gd name="connsiteX11" fmla="*/ 1066106 w 2132212"/>
                <a:gd name="connsiteY11" fmla="*/ 0 h 25216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2212" h="2521653">
                  <a:moveTo>
                    <a:pt x="1066106" y="0"/>
                  </a:moveTo>
                  <a:cubicBezTo>
                    <a:pt x="1338947" y="0"/>
                    <a:pt x="1611787" y="104085"/>
                    <a:pt x="1819957" y="312255"/>
                  </a:cubicBezTo>
                  <a:cubicBezTo>
                    <a:pt x="2236297" y="728596"/>
                    <a:pt x="2236297" y="1403617"/>
                    <a:pt x="1819957" y="1819957"/>
                  </a:cubicBezTo>
                  <a:lnTo>
                    <a:pt x="1721535" y="1918379"/>
                  </a:lnTo>
                  <a:lnTo>
                    <a:pt x="1375925" y="2263989"/>
                  </a:lnTo>
                  <a:lnTo>
                    <a:pt x="1155139" y="2484775"/>
                  </a:lnTo>
                  <a:cubicBezTo>
                    <a:pt x="1105968" y="2533946"/>
                    <a:pt x="1026245" y="2533946"/>
                    <a:pt x="977073" y="2484775"/>
                  </a:cubicBezTo>
                  <a:lnTo>
                    <a:pt x="630260" y="2137962"/>
                  </a:lnTo>
                  <a:lnTo>
                    <a:pt x="410678" y="1918379"/>
                  </a:lnTo>
                  <a:lnTo>
                    <a:pt x="312255" y="1819957"/>
                  </a:lnTo>
                  <a:cubicBezTo>
                    <a:pt x="-104085" y="1403617"/>
                    <a:pt x="-104085" y="728596"/>
                    <a:pt x="312255" y="312255"/>
                  </a:cubicBezTo>
                  <a:cubicBezTo>
                    <a:pt x="520425" y="104085"/>
                    <a:pt x="793266" y="0"/>
                    <a:pt x="1066106" y="0"/>
                  </a:cubicBezTo>
                  <a:close/>
                </a:path>
              </a:pathLst>
            </a:custGeom>
            <a:gradFill flip="none" rotWithShape="1">
              <a:gsLst>
                <a:gs pos="55000">
                  <a:schemeClr val="bg1">
                    <a:lumMod val="95000"/>
                  </a:schemeClr>
                </a:gs>
                <a:gs pos="0">
                  <a:srgbClr val="FCFCFC"/>
                </a:gs>
                <a:gs pos="100000">
                  <a:srgbClr val="DADBDD"/>
                </a:gs>
              </a:gsLst>
              <a:lin ang="2700000" scaled="1"/>
              <a:tileRect/>
            </a:gradFill>
            <a:ln>
              <a:noFill/>
            </a:ln>
            <a:effectLst>
              <a:outerShdw blurRad="1270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FFFFF"/>
                  </a:solidFill>
                </a:rPr>
                <a:t>%</a:t>
              </a:r>
              <a:endParaRPr lang="zh-CN" altLang="en-US" dirty="0">
                <a:solidFill>
                  <a:srgbClr val="FFFFFF"/>
                </a:solidFill>
              </a:endParaRPr>
            </a:p>
          </p:txBody>
        </p:sp>
        <p:sp>
          <p:nvSpPr>
            <p:cNvPr id="139" name="椭圆 138"/>
            <p:cNvSpPr/>
            <p:nvPr/>
          </p:nvSpPr>
          <p:spPr>
            <a:xfrm>
              <a:off x="9072073" y="4244975"/>
              <a:ext cx="623775" cy="623775"/>
            </a:xfrm>
            <a:prstGeom prst="ellipse">
              <a:avLst/>
            </a:prstGeom>
            <a:gradFill flip="none" rotWithShape="1">
              <a:gsLst>
                <a:gs pos="100000">
                  <a:srgbClr val="FCFCFC"/>
                </a:gs>
                <a:gs pos="0">
                  <a:srgbClr val="DADBDD"/>
                </a:gs>
              </a:gsLst>
              <a:lin ang="2700000" scaled="1"/>
              <a:tileRect/>
            </a:gra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graphicFrame>
        <p:nvGraphicFramePr>
          <p:cNvPr id="140" name="图表 139"/>
          <p:cNvGraphicFramePr/>
          <p:nvPr>
            <p:extLst>
              <p:ext uri="{D42A27DB-BD31-4B8C-83A1-F6EECF244321}">
                <p14:modId xmlns:p14="http://schemas.microsoft.com/office/powerpoint/2010/main" val="1050707415"/>
              </p:ext>
            </p:extLst>
          </p:nvPr>
        </p:nvGraphicFramePr>
        <p:xfrm>
          <a:off x="9117773" y="4295106"/>
          <a:ext cx="532374" cy="523514"/>
        </p:xfrm>
        <a:graphic>
          <a:graphicData uri="http://schemas.openxmlformats.org/drawingml/2006/chart">
            <c:chart xmlns:c="http://schemas.openxmlformats.org/drawingml/2006/chart" xmlns:r="http://schemas.openxmlformats.org/officeDocument/2006/relationships" r:id="rId8"/>
          </a:graphicData>
        </a:graphic>
      </p:graphicFrame>
      <p:sp>
        <p:nvSpPr>
          <p:cNvPr id="141" name="椭圆 140"/>
          <p:cNvSpPr/>
          <p:nvPr/>
        </p:nvSpPr>
        <p:spPr>
          <a:xfrm>
            <a:off x="9221906" y="4394809"/>
            <a:ext cx="324106" cy="324106"/>
          </a:xfrm>
          <a:prstGeom prst="ellipse">
            <a:avLst/>
          </a:prstGeom>
          <a:solidFill>
            <a:schemeClr val="bg1">
              <a:lumMod val="95000"/>
            </a:schemeClr>
          </a:solidFill>
          <a:ln w="19050">
            <a:gradFill flip="none" rotWithShape="1">
              <a:gsLst>
                <a:gs pos="0">
                  <a:schemeClr val="bg1"/>
                </a:gs>
                <a:gs pos="100000">
                  <a:schemeClr val="bg1">
                    <a:lumMod val="75000"/>
                  </a:schemeClr>
                </a:gs>
              </a:gsLst>
              <a:lin ang="2700000" scaled="1"/>
              <a:tileRect/>
            </a:gradFill>
          </a:ln>
          <a:effectLst>
            <a:outerShdw blurRad="1016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grpSp>
        <p:nvGrpSpPr>
          <p:cNvPr id="142" name="组合 141"/>
          <p:cNvGrpSpPr/>
          <p:nvPr/>
        </p:nvGrpSpPr>
        <p:grpSpPr>
          <a:xfrm>
            <a:off x="5711973" y="3936735"/>
            <a:ext cx="2335184" cy="780085"/>
            <a:chOff x="7713748" y="2840407"/>
            <a:chExt cx="2335184" cy="780085"/>
          </a:xfrm>
        </p:grpSpPr>
        <p:sp>
          <p:nvSpPr>
            <p:cNvPr id="143" name="文本框 142"/>
            <p:cNvSpPr txBox="1"/>
            <p:nvPr/>
          </p:nvSpPr>
          <p:spPr>
            <a:xfrm flipH="1">
              <a:off x="7713748" y="2840407"/>
              <a:ext cx="1437795" cy="338554"/>
            </a:xfrm>
            <a:prstGeom prst="rect">
              <a:avLst/>
            </a:prstGeom>
            <a:noFill/>
          </p:spPr>
          <p:txBody>
            <a:bodyPr wrap="square" rtlCol="0">
              <a:spAutoFit/>
            </a:bodyPr>
            <a:lstStyle/>
            <a:p>
              <a:r>
                <a:rPr lang="en-US" altLang="zh-CN" sz="1600" dirty="0">
                  <a:solidFill>
                    <a:schemeClr val="accent4"/>
                  </a:solidFill>
                  <a:latin typeface="Impact" panose="020B0806030902050204" pitchFamily="34" charset="0"/>
                </a:rPr>
                <a:t>OPTION 02</a:t>
              </a:r>
              <a:endParaRPr lang="zh-CN" altLang="en-US" sz="1600" dirty="0">
                <a:solidFill>
                  <a:schemeClr val="accent4"/>
                </a:solidFill>
                <a:latin typeface="Impact" panose="020B0806030902050204" pitchFamily="34" charset="0"/>
              </a:endParaRPr>
            </a:p>
          </p:txBody>
        </p:sp>
        <p:sp>
          <p:nvSpPr>
            <p:cNvPr id="144" name="文本框 143"/>
            <p:cNvSpPr txBox="1"/>
            <p:nvPr/>
          </p:nvSpPr>
          <p:spPr bwMode="auto">
            <a:xfrm>
              <a:off x="7713748" y="3084961"/>
              <a:ext cx="2335184" cy="535531"/>
            </a:xfrm>
            <a:prstGeom prst="rect">
              <a:avLst/>
            </a:prstGeom>
            <a:noFill/>
          </p:spPr>
          <p:txBody>
            <a:bodyPr wrap="square">
              <a:spAutoFit/>
            </a:bodyPr>
            <a:lstStyle/>
            <a:p>
              <a:pPr>
                <a:lnSpc>
                  <a:spcPct val="120000"/>
                </a:lnSpc>
                <a:defRPr/>
              </a:pP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rPr>
                <a:t>包图网有</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grpSp>
      <p:grpSp>
        <p:nvGrpSpPr>
          <p:cNvPr id="145" name="组合 144"/>
          <p:cNvGrpSpPr/>
          <p:nvPr/>
        </p:nvGrpSpPr>
        <p:grpSpPr>
          <a:xfrm>
            <a:off x="2564243" y="2793249"/>
            <a:ext cx="2335184" cy="780085"/>
            <a:chOff x="7713748" y="2840407"/>
            <a:chExt cx="2335184" cy="780085"/>
          </a:xfrm>
        </p:grpSpPr>
        <p:sp>
          <p:nvSpPr>
            <p:cNvPr id="146" name="文本框 145"/>
            <p:cNvSpPr txBox="1"/>
            <p:nvPr/>
          </p:nvSpPr>
          <p:spPr>
            <a:xfrm flipH="1">
              <a:off x="7713748" y="2840407"/>
              <a:ext cx="1437795" cy="338554"/>
            </a:xfrm>
            <a:prstGeom prst="rect">
              <a:avLst/>
            </a:prstGeom>
            <a:noFill/>
          </p:spPr>
          <p:txBody>
            <a:bodyPr wrap="square" rtlCol="0">
              <a:spAutoFit/>
            </a:bodyPr>
            <a:lstStyle/>
            <a:p>
              <a:r>
                <a:rPr lang="en-US" altLang="zh-CN" sz="1600" dirty="0">
                  <a:solidFill>
                    <a:schemeClr val="accent2"/>
                  </a:solidFill>
                  <a:latin typeface="Impact" panose="020B0806030902050204" pitchFamily="34" charset="0"/>
                </a:rPr>
                <a:t>OPTION 01</a:t>
              </a:r>
              <a:endParaRPr lang="zh-CN" altLang="en-US" sz="1600" dirty="0">
                <a:solidFill>
                  <a:schemeClr val="accent2"/>
                </a:solidFill>
                <a:latin typeface="Impact" panose="020B0806030902050204" pitchFamily="34" charset="0"/>
              </a:endParaRPr>
            </a:p>
          </p:txBody>
        </p:sp>
        <p:sp>
          <p:nvSpPr>
            <p:cNvPr id="147" name="文本框 146"/>
            <p:cNvSpPr txBox="1"/>
            <p:nvPr/>
          </p:nvSpPr>
          <p:spPr bwMode="auto">
            <a:xfrm>
              <a:off x="7713748" y="3084961"/>
              <a:ext cx="2335184" cy="535531"/>
            </a:xfrm>
            <a:prstGeom prst="rect">
              <a:avLst/>
            </a:prstGeom>
            <a:noFill/>
          </p:spPr>
          <p:txBody>
            <a:bodyPr wrap="square">
              <a:spAutoFit/>
            </a:bodyPr>
            <a:lstStyle/>
            <a:p>
              <a:pPr>
                <a:lnSpc>
                  <a:spcPct val="120000"/>
                </a:lnSpc>
                <a:defRPr/>
              </a:pP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rPr>
                <a:t>包图网有</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grpSp>
      <p:grpSp>
        <p:nvGrpSpPr>
          <p:cNvPr id="148" name="组合 147"/>
          <p:cNvGrpSpPr/>
          <p:nvPr/>
        </p:nvGrpSpPr>
        <p:grpSpPr>
          <a:xfrm>
            <a:off x="3478589" y="4825716"/>
            <a:ext cx="2335184" cy="780085"/>
            <a:chOff x="7713748" y="2840407"/>
            <a:chExt cx="2335184" cy="780085"/>
          </a:xfrm>
        </p:grpSpPr>
        <p:sp>
          <p:nvSpPr>
            <p:cNvPr id="149" name="文本框 148"/>
            <p:cNvSpPr txBox="1"/>
            <p:nvPr/>
          </p:nvSpPr>
          <p:spPr>
            <a:xfrm flipH="1">
              <a:off x="7713748" y="2840407"/>
              <a:ext cx="1437795" cy="338554"/>
            </a:xfrm>
            <a:prstGeom prst="rect">
              <a:avLst/>
            </a:prstGeom>
            <a:noFill/>
          </p:spPr>
          <p:txBody>
            <a:bodyPr wrap="square" rtlCol="0">
              <a:spAutoFit/>
            </a:bodyPr>
            <a:lstStyle/>
            <a:p>
              <a:r>
                <a:rPr lang="en-US" altLang="zh-CN" sz="1600" dirty="0">
                  <a:solidFill>
                    <a:schemeClr val="accent5"/>
                  </a:solidFill>
                  <a:latin typeface="Impact" panose="020B0806030902050204" pitchFamily="34" charset="0"/>
                </a:rPr>
                <a:t>OPTION 04</a:t>
              </a:r>
              <a:endParaRPr lang="zh-CN" altLang="en-US" sz="1600" dirty="0">
                <a:solidFill>
                  <a:schemeClr val="accent5"/>
                </a:solidFill>
                <a:latin typeface="Impact" panose="020B0806030902050204" pitchFamily="34" charset="0"/>
              </a:endParaRPr>
            </a:p>
          </p:txBody>
        </p:sp>
        <p:sp>
          <p:nvSpPr>
            <p:cNvPr id="150" name="文本框 149"/>
            <p:cNvSpPr txBox="1"/>
            <p:nvPr/>
          </p:nvSpPr>
          <p:spPr bwMode="auto">
            <a:xfrm>
              <a:off x="7713748" y="3084961"/>
              <a:ext cx="2335184" cy="535531"/>
            </a:xfrm>
            <a:prstGeom prst="rect">
              <a:avLst/>
            </a:prstGeom>
            <a:noFill/>
          </p:spPr>
          <p:txBody>
            <a:bodyPr wrap="square">
              <a:spAutoFit/>
            </a:bodyPr>
            <a:lstStyle/>
            <a:p>
              <a:pPr>
                <a:lnSpc>
                  <a:spcPct val="120000"/>
                </a:lnSpc>
                <a:defRPr/>
              </a:pP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rPr>
                <a:t>包图网有</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grpSp>
      <p:sp>
        <p:nvSpPr>
          <p:cNvPr id="151" name="文本框 150"/>
          <p:cNvSpPr txBox="1"/>
          <p:nvPr/>
        </p:nvSpPr>
        <p:spPr>
          <a:xfrm flipH="1">
            <a:off x="8441242" y="5116281"/>
            <a:ext cx="1437795" cy="338554"/>
          </a:xfrm>
          <a:prstGeom prst="rect">
            <a:avLst/>
          </a:prstGeom>
          <a:noFill/>
        </p:spPr>
        <p:txBody>
          <a:bodyPr wrap="square" rtlCol="0">
            <a:spAutoFit/>
          </a:bodyPr>
          <a:lstStyle/>
          <a:p>
            <a:pPr algn="r"/>
            <a:r>
              <a:rPr lang="en-US" altLang="zh-CN" sz="1600" dirty="0">
                <a:solidFill>
                  <a:schemeClr val="accent6"/>
                </a:solidFill>
                <a:latin typeface="Impact" panose="020B0806030902050204" pitchFamily="34" charset="0"/>
              </a:rPr>
              <a:t>OPTION 05</a:t>
            </a:r>
            <a:endParaRPr lang="zh-CN" altLang="en-US" sz="1600" dirty="0">
              <a:solidFill>
                <a:schemeClr val="accent6"/>
              </a:solidFill>
              <a:latin typeface="Impact" panose="020B0806030902050204" pitchFamily="34" charset="0"/>
            </a:endParaRPr>
          </a:p>
        </p:txBody>
      </p:sp>
      <p:sp>
        <p:nvSpPr>
          <p:cNvPr id="152" name="文本框 151"/>
          <p:cNvSpPr txBox="1"/>
          <p:nvPr/>
        </p:nvSpPr>
        <p:spPr bwMode="auto">
          <a:xfrm>
            <a:off x="7543853" y="5360835"/>
            <a:ext cx="2335184" cy="535531"/>
          </a:xfrm>
          <a:prstGeom prst="rect">
            <a:avLst/>
          </a:prstGeom>
          <a:noFill/>
        </p:spPr>
        <p:txBody>
          <a:bodyPr wrap="square">
            <a:spAutoFit/>
          </a:bodyPr>
          <a:lstStyle/>
          <a:p>
            <a:pPr algn="r">
              <a:lnSpc>
                <a:spcPct val="120000"/>
              </a:lnSpc>
              <a:defRPr/>
            </a:pP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rPr>
              <a:t>包图网有</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grpSp>
        <p:nvGrpSpPr>
          <p:cNvPr id="153" name="组合 152"/>
          <p:cNvGrpSpPr/>
          <p:nvPr/>
        </p:nvGrpSpPr>
        <p:grpSpPr>
          <a:xfrm>
            <a:off x="7627749" y="2747400"/>
            <a:ext cx="2335184" cy="780085"/>
            <a:chOff x="7713748" y="2840407"/>
            <a:chExt cx="2335184" cy="780085"/>
          </a:xfrm>
        </p:grpSpPr>
        <p:sp>
          <p:nvSpPr>
            <p:cNvPr id="154" name="文本框 153"/>
            <p:cNvSpPr txBox="1"/>
            <p:nvPr/>
          </p:nvSpPr>
          <p:spPr>
            <a:xfrm flipH="1">
              <a:off x="7713748" y="2840407"/>
              <a:ext cx="1437795" cy="338554"/>
            </a:xfrm>
            <a:prstGeom prst="rect">
              <a:avLst/>
            </a:prstGeom>
            <a:noFill/>
          </p:spPr>
          <p:txBody>
            <a:bodyPr wrap="square" rtlCol="0">
              <a:spAutoFit/>
            </a:bodyPr>
            <a:lstStyle/>
            <a:p>
              <a:r>
                <a:rPr lang="en-US" altLang="zh-CN" sz="1600" dirty="0">
                  <a:solidFill>
                    <a:schemeClr val="accent3"/>
                  </a:solidFill>
                  <a:latin typeface="Impact" panose="020B0806030902050204" pitchFamily="34" charset="0"/>
                </a:rPr>
                <a:t>OPTION 03</a:t>
              </a:r>
              <a:endParaRPr lang="zh-CN" altLang="en-US" sz="1600" dirty="0">
                <a:solidFill>
                  <a:schemeClr val="accent3"/>
                </a:solidFill>
                <a:latin typeface="Impact" panose="020B0806030902050204" pitchFamily="34" charset="0"/>
              </a:endParaRPr>
            </a:p>
          </p:txBody>
        </p:sp>
        <p:sp>
          <p:nvSpPr>
            <p:cNvPr id="155" name="文本框 154"/>
            <p:cNvSpPr txBox="1"/>
            <p:nvPr/>
          </p:nvSpPr>
          <p:spPr bwMode="auto">
            <a:xfrm>
              <a:off x="7713748" y="3084961"/>
              <a:ext cx="2335184" cy="535531"/>
            </a:xfrm>
            <a:prstGeom prst="rect">
              <a:avLst/>
            </a:prstGeom>
            <a:noFill/>
          </p:spPr>
          <p:txBody>
            <a:bodyPr wrap="square">
              <a:spAutoFit/>
            </a:bodyPr>
            <a:lstStyle/>
            <a:p>
              <a:pPr>
                <a:lnSpc>
                  <a:spcPct val="120000"/>
                </a:lnSpc>
                <a:defRPr/>
              </a:pP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rPr>
                <a:t>包图网有</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中国最大的原创</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素材站有中国最强的</a:t>
              </a:r>
              <a:r>
                <a:rPr lang="en-US" altLang="zh-CN" sz="1200" dirty="0">
                  <a:solidFill>
                    <a:srgbClr val="FFFFFF">
                      <a:lumMod val="50000"/>
                    </a:srgbClr>
                  </a:solidFill>
                  <a:latin typeface="微软雅黑" panose="020B0503020204020204" pitchFamily="34" charset="-122"/>
                  <a:ea typeface="微软雅黑" panose="020B0503020204020204" pitchFamily="34" charset="-122"/>
                </a:rPr>
                <a:t>PPT</a:t>
              </a:r>
              <a:r>
                <a:rPr lang="zh-CN" altLang="en-US" sz="1200" dirty="0">
                  <a:solidFill>
                    <a:srgbClr val="FFFFFF">
                      <a:lumMod val="50000"/>
                    </a:srgbClr>
                  </a:solidFill>
                  <a:latin typeface="微软雅黑" panose="020B0503020204020204" pitchFamily="34" charset="-122"/>
                  <a:ea typeface="微软雅黑" panose="020B0503020204020204" pitchFamily="34" charset="-122"/>
                </a:rPr>
                <a:t>制作团队</a:t>
              </a:r>
            </a:p>
          </p:txBody>
        </p:sp>
      </p:grpSp>
    </p:spTree>
    <p:extLst>
      <p:ext uri="{BB962C8B-B14F-4D97-AF65-F5344CB8AC3E}">
        <p14:creationId xmlns:p14="http://schemas.microsoft.com/office/powerpoint/2010/main" val="1663854158"/>
      </p:ext>
    </p:extLst>
  </p:cSld>
  <p:clrMapOvr>
    <a:masterClrMapping/>
  </p:clrMapOvr>
  <mc:AlternateContent xmlns:mc="http://schemas.openxmlformats.org/markup-compatibility/2006" xmlns:p14="http://schemas.microsoft.com/office/powerpoint/2010/main">
    <mc:Choice Requires="p14">
      <p:transition spd="slow" p14:dur="1250">
        <p:cover/>
      </p:transition>
    </mc:Choice>
    <mc:Fallback xmlns="">
      <p:transition spd="slow">
        <p:cover/>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1000"/>
                                            <p:tgtEl>
                                              <p:spTgt spid="55"/>
                                            </p:tgtEl>
                                          </p:cBhvr>
                                        </p:animEffect>
                                        <p:anim calcmode="lin" valueType="num">
                                          <p:cBhvr>
                                            <p:cTn id="12" dur="1000" fill="hold"/>
                                            <p:tgtEl>
                                              <p:spTgt spid="55"/>
                                            </p:tgtEl>
                                            <p:attrNameLst>
                                              <p:attrName>ppt_x</p:attrName>
                                            </p:attrNameLst>
                                          </p:cBhvr>
                                          <p:tavLst>
                                            <p:tav tm="0">
                                              <p:val>
                                                <p:strVal val="#ppt_x"/>
                                              </p:val>
                                            </p:tav>
                                            <p:tav tm="100000">
                                              <p:val>
                                                <p:strVal val="#ppt_x"/>
                                              </p:val>
                                            </p:tav>
                                          </p:tavLst>
                                        </p:anim>
                                        <p:anim calcmode="lin" valueType="num">
                                          <p:cBhvr>
                                            <p:cTn id="13" dur="900" decel="100000" fill="hold"/>
                                            <p:tgtEl>
                                              <p:spTgt spid="5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par>
                              <p:cTn id="15" fill="hold">
                                <p:stCondLst>
                                  <p:cond delay="2000"/>
                                </p:stCondLst>
                                <p:childTnLst>
                                  <p:par>
                                    <p:cTn id="16" presetID="2" presetClass="entr" presetSubtype="4" accel="68000" fill="hold" nodeType="afterEffect" p14:presetBounceEnd="40000">
                                      <p:stCondLst>
                                        <p:cond delay="0"/>
                                      </p:stCondLst>
                                      <p:childTnLst>
                                        <p:set>
                                          <p:cBhvr>
                                            <p:cTn id="17" dur="1" fill="hold">
                                              <p:stCondLst>
                                                <p:cond delay="0"/>
                                              </p:stCondLst>
                                            </p:cTn>
                                            <p:tgtEl>
                                              <p:spTgt spid="111"/>
                                            </p:tgtEl>
                                            <p:attrNameLst>
                                              <p:attrName>style.visibility</p:attrName>
                                            </p:attrNameLst>
                                          </p:cBhvr>
                                          <p:to>
                                            <p:strVal val="visible"/>
                                          </p:to>
                                        </p:set>
                                        <p:anim calcmode="lin" valueType="num" p14:bounceEnd="40000">
                                          <p:cBhvr additive="base">
                                            <p:cTn id="18" dur="500" fill="hold"/>
                                            <p:tgtEl>
                                              <p:spTgt spid="111"/>
                                            </p:tgtEl>
                                            <p:attrNameLst>
                                              <p:attrName>ppt_x</p:attrName>
                                            </p:attrNameLst>
                                          </p:cBhvr>
                                          <p:tavLst>
                                            <p:tav tm="0">
                                              <p:val>
                                                <p:strVal val="#ppt_x"/>
                                              </p:val>
                                            </p:tav>
                                            <p:tav tm="100000">
                                              <p:val>
                                                <p:strVal val="#ppt_x"/>
                                              </p:val>
                                            </p:tav>
                                          </p:tavLst>
                                        </p:anim>
                                        <p:anim calcmode="lin" valueType="num" p14:bounceEnd="40000">
                                          <p:cBhvr additive="base">
                                            <p:cTn id="19" dur="500" fill="hold"/>
                                            <p:tgtEl>
                                              <p:spTgt spid="111"/>
                                            </p:tgtEl>
                                            <p:attrNameLst>
                                              <p:attrName>ppt_y</p:attrName>
                                            </p:attrNameLst>
                                          </p:cBhvr>
                                          <p:tavLst>
                                            <p:tav tm="0">
                                              <p:val>
                                                <p:strVal val="1+#ppt_h/2"/>
                                              </p:val>
                                            </p:tav>
                                            <p:tav tm="100000">
                                              <p:val>
                                                <p:strVal val="#ppt_y"/>
                                              </p:val>
                                            </p:tav>
                                          </p:tavLst>
                                        </p:anim>
                                      </p:childTnLst>
                                    </p:cTn>
                                  </p:par>
                                  <p:par>
                                    <p:cTn id="20" presetID="2" presetClass="entr" presetSubtype="4" accel="68000" fill="hold" nodeType="withEffect" p14:presetBounceEnd="40000">
                                      <p:stCondLst>
                                        <p:cond delay="200"/>
                                      </p:stCondLst>
                                      <p:childTnLst>
                                        <p:set>
                                          <p:cBhvr>
                                            <p:cTn id="21" dur="1" fill="hold">
                                              <p:stCondLst>
                                                <p:cond delay="0"/>
                                              </p:stCondLst>
                                            </p:cTn>
                                            <p:tgtEl>
                                              <p:spTgt spid="124"/>
                                            </p:tgtEl>
                                            <p:attrNameLst>
                                              <p:attrName>style.visibility</p:attrName>
                                            </p:attrNameLst>
                                          </p:cBhvr>
                                          <p:to>
                                            <p:strVal val="visible"/>
                                          </p:to>
                                        </p:set>
                                        <p:anim calcmode="lin" valueType="num" p14:bounceEnd="40000">
                                          <p:cBhvr additive="base">
                                            <p:cTn id="22" dur="500" fill="hold"/>
                                            <p:tgtEl>
                                              <p:spTgt spid="124"/>
                                            </p:tgtEl>
                                            <p:attrNameLst>
                                              <p:attrName>ppt_x</p:attrName>
                                            </p:attrNameLst>
                                          </p:cBhvr>
                                          <p:tavLst>
                                            <p:tav tm="0">
                                              <p:val>
                                                <p:strVal val="#ppt_x"/>
                                              </p:val>
                                            </p:tav>
                                            <p:tav tm="100000">
                                              <p:val>
                                                <p:strVal val="#ppt_x"/>
                                              </p:val>
                                            </p:tav>
                                          </p:tavLst>
                                        </p:anim>
                                        <p:anim calcmode="lin" valueType="num" p14:bounceEnd="40000">
                                          <p:cBhvr additive="base">
                                            <p:cTn id="23" dur="500" fill="hold"/>
                                            <p:tgtEl>
                                              <p:spTgt spid="124"/>
                                            </p:tgtEl>
                                            <p:attrNameLst>
                                              <p:attrName>ppt_y</p:attrName>
                                            </p:attrNameLst>
                                          </p:cBhvr>
                                          <p:tavLst>
                                            <p:tav tm="0">
                                              <p:val>
                                                <p:strVal val="1+#ppt_h/2"/>
                                              </p:val>
                                            </p:tav>
                                            <p:tav tm="100000">
                                              <p:val>
                                                <p:strVal val="#ppt_y"/>
                                              </p:val>
                                            </p:tav>
                                          </p:tavLst>
                                        </p:anim>
                                      </p:childTnLst>
                                    </p:cTn>
                                  </p:par>
                                  <p:par>
                                    <p:cTn id="24" presetID="2" presetClass="entr" presetSubtype="4" accel="68000" fill="hold" nodeType="withEffect" p14:presetBounceEnd="40000">
                                      <p:stCondLst>
                                        <p:cond delay="400"/>
                                      </p:stCondLst>
                                      <p:childTnLst>
                                        <p:set>
                                          <p:cBhvr>
                                            <p:cTn id="25" dur="1" fill="hold">
                                              <p:stCondLst>
                                                <p:cond delay="0"/>
                                              </p:stCondLst>
                                            </p:cTn>
                                            <p:tgtEl>
                                              <p:spTgt spid="118"/>
                                            </p:tgtEl>
                                            <p:attrNameLst>
                                              <p:attrName>style.visibility</p:attrName>
                                            </p:attrNameLst>
                                          </p:cBhvr>
                                          <p:to>
                                            <p:strVal val="visible"/>
                                          </p:to>
                                        </p:set>
                                        <p:anim calcmode="lin" valueType="num" p14:bounceEnd="40000">
                                          <p:cBhvr additive="base">
                                            <p:cTn id="26" dur="500" fill="hold"/>
                                            <p:tgtEl>
                                              <p:spTgt spid="118"/>
                                            </p:tgtEl>
                                            <p:attrNameLst>
                                              <p:attrName>ppt_x</p:attrName>
                                            </p:attrNameLst>
                                          </p:cBhvr>
                                          <p:tavLst>
                                            <p:tav tm="0">
                                              <p:val>
                                                <p:strVal val="#ppt_x"/>
                                              </p:val>
                                            </p:tav>
                                            <p:tav tm="100000">
                                              <p:val>
                                                <p:strVal val="#ppt_x"/>
                                              </p:val>
                                            </p:tav>
                                          </p:tavLst>
                                        </p:anim>
                                        <p:anim calcmode="lin" valueType="num" p14:bounceEnd="40000">
                                          <p:cBhvr additive="base">
                                            <p:cTn id="27" dur="500" fill="hold"/>
                                            <p:tgtEl>
                                              <p:spTgt spid="118"/>
                                            </p:tgtEl>
                                            <p:attrNameLst>
                                              <p:attrName>ppt_y</p:attrName>
                                            </p:attrNameLst>
                                          </p:cBhvr>
                                          <p:tavLst>
                                            <p:tav tm="0">
                                              <p:val>
                                                <p:strVal val="1+#ppt_h/2"/>
                                              </p:val>
                                            </p:tav>
                                            <p:tav tm="100000">
                                              <p:val>
                                                <p:strVal val="#ppt_y"/>
                                              </p:val>
                                            </p:tav>
                                          </p:tavLst>
                                        </p:anim>
                                      </p:childTnLst>
                                    </p:cTn>
                                  </p:par>
                                  <p:par>
                                    <p:cTn id="28" presetID="2" presetClass="entr" presetSubtype="4" accel="68000" fill="hold" nodeType="withEffect" p14:presetBounceEnd="40000">
                                      <p:stCondLst>
                                        <p:cond delay="600"/>
                                      </p:stCondLst>
                                      <p:childTnLst>
                                        <p:set>
                                          <p:cBhvr>
                                            <p:cTn id="29" dur="1" fill="hold">
                                              <p:stCondLst>
                                                <p:cond delay="0"/>
                                              </p:stCondLst>
                                            </p:cTn>
                                            <p:tgtEl>
                                              <p:spTgt spid="130"/>
                                            </p:tgtEl>
                                            <p:attrNameLst>
                                              <p:attrName>style.visibility</p:attrName>
                                            </p:attrNameLst>
                                          </p:cBhvr>
                                          <p:to>
                                            <p:strVal val="visible"/>
                                          </p:to>
                                        </p:set>
                                        <p:anim calcmode="lin" valueType="num" p14:bounceEnd="40000">
                                          <p:cBhvr additive="base">
                                            <p:cTn id="30" dur="500" fill="hold"/>
                                            <p:tgtEl>
                                              <p:spTgt spid="130"/>
                                            </p:tgtEl>
                                            <p:attrNameLst>
                                              <p:attrName>ppt_x</p:attrName>
                                            </p:attrNameLst>
                                          </p:cBhvr>
                                          <p:tavLst>
                                            <p:tav tm="0">
                                              <p:val>
                                                <p:strVal val="#ppt_x"/>
                                              </p:val>
                                            </p:tav>
                                            <p:tav tm="100000">
                                              <p:val>
                                                <p:strVal val="#ppt_x"/>
                                              </p:val>
                                            </p:tav>
                                          </p:tavLst>
                                        </p:anim>
                                        <p:anim calcmode="lin" valueType="num" p14:bounceEnd="40000">
                                          <p:cBhvr additive="base">
                                            <p:cTn id="31" dur="500" fill="hold"/>
                                            <p:tgtEl>
                                              <p:spTgt spid="130"/>
                                            </p:tgtEl>
                                            <p:attrNameLst>
                                              <p:attrName>ppt_y</p:attrName>
                                            </p:attrNameLst>
                                          </p:cBhvr>
                                          <p:tavLst>
                                            <p:tav tm="0">
                                              <p:val>
                                                <p:strVal val="1+#ppt_h/2"/>
                                              </p:val>
                                            </p:tav>
                                            <p:tav tm="100000">
                                              <p:val>
                                                <p:strVal val="#ppt_y"/>
                                              </p:val>
                                            </p:tav>
                                          </p:tavLst>
                                        </p:anim>
                                      </p:childTnLst>
                                    </p:cTn>
                                  </p:par>
                                  <p:par>
                                    <p:cTn id="32" presetID="2" presetClass="entr" presetSubtype="4" accel="68000" fill="hold" nodeType="withEffect" p14:presetBounceEnd="40000">
                                      <p:stCondLst>
                                        <p:cond delay="800"/>
                                      </p:stCondLst>
                                      <p:childTnLst>
                                        <p:set>
                                          <p:cBhvr>
                                            <p:cTn id="33" dur="1" fill="hold">
                                              <p:stCondLst>
                                                <p:cond delay="0"/>
                                              </p:stCondLst>
                                            </p:cTn>
                                            <p:tgtEl>
                                              <p:spTgt spid="136"/>
                                            </p:tgtEl>
                                            <p:attrNameLst>
                                              <p:attrName>style.visibility</p:attrName>
                                            </p:attrNameLst>
                                          </p:cBhvr>
                                          <p:to>
                                            <p:strVal val="visible"/>
                                          </p:to>
                                        </p:set>
                                        <p:anim calcmode="lin" valueType="num" p14:bounceEnd="40000">
                                          <p:cBhvr additive="base">
                                            <p:cTn id="34" dur="500" fill="hold"/>
                                            <p:tgtEl>
                                              <p:spTgt spid="136"/>
                                            </p:tgtEl>
                                            <p:attrNameLst>
                                              <p:attrName>ppt_x</p:attrName>
                                            </p:attrNameLst>
                                          </p:cBhvr>
                                          <p:tavLst>
                                            <p:tav tm="0">
                                              <p:val>
                                                <p:strVal val="#ppt_x"/>
                                              </p:val>
                                            </p:tav>
                                            <p:tav tm="100000">
                                              <p:val>
                                                <p:strVal val="#ppt_x"/>
                                              </p:val>
                                            </p:tav>
                                          </p:tavLst>
                                        </p:anim>
                                        <p:anim calcmode="lin" valueType="num" p14:bounceEnd="40000">
                                          <p:cBhvr additive="base">
                                            <p:cTn id="35" dur="500" fill="hold"/>
                                            <p:tgtEl>
                                              <p:spTgt spid="136"/>
                                            </p:tgtEl>
                                            <p:attrNameLst>
                                              <p:attrName>ppt_y</p:attrName>
                                            </p:attrNameLst>
                                          </p:cBhvr>
                                          <p:tavLst>
                                            <p:tav tm="0">
                                              <p:val>
                                                <p:strVal val="1+#ppt_h/2"/>
                                              </p:val>
                                            </p:tav>
                                            <p:tav tm="100000">
                                              <p:val>
                                                <p:strVal val="#ppt_y"/>
                                              </p:val>
                                            </p:tav>
                                          </p:tavLst>
                                        </p:anim>
                                      </p:childTnLst>
                                    </p:cTn>
                                  </p:par>
                                </p:childTnLst>
                              </p:cTn>
                            </p:par>
                            <p:par>
                              <p:cTn id="36" fill="hold">
                                <p:stCondLst>
                                  <p:cond delay="3300"/>
                                </p:stCondLst>
                                <p:childTnLst>
                                  <p:par>
                                    <p:cTn id="37" presetID="21" presetClass="entr" presetSubtype="1" fill="hold" grpId="0" nodeType="after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wheel(1)">
                                          <p:cBhvr>
                                            <p:cTn id="39" dur="500"/>
                                            <p:tgtEl>
                                              <p:spTgt spid="117"/>
                                            </p:tgtEl>
                                          </p:cBhvr>
                                        </p:animEffect>
                                      </p:childTnLst>
                                    </p:cTn>
                                  </p:par>
                                </p:childTnLst>
                              </p:cTn>
                            </p:par>
                            <p:par>
                              <p:cTn id="40" fill="hold">
                                <p:stCondLst>
                                  <p:cond delay="3800"/>
                                </p:stCondLst>
                                <p:childTnLst>
                                  <p:par>
                                    <p:cTn id="41" presetID="21" presetClass="entr" presetSubtype="1" fill="hold" grpId="0" nodeType="afterEffect">
                                      <p:stCondLst>
                                        <p:cond delay="0"/>
                                      </p:stCondLst>
                                      <p:childTnLst>
                                        <p:set>
                                          <p:cBhvr>
                                            <p:cTn id="42" dur="1" fill="hold">
                                              <p:stCondLst>
                                                <p:cond delay="0"/>
                                              </p:stCondLst>
                                            </p:cTn>
                                            <p:tgtEl>
                                              <p:spTgt spid="116"/>
                                            </p:tgtEl>
                                            <p:attrNameLst>
                                              <p:attrName>style.visibility</p:attrName>
                                            </p:attrNameLst>
                                          </p:cBhvr>
                                          <p:to>
                                            <p:strVal val="visible"/>
                                          </p:to>
                                        </p:set>
                                        <p:animEffect transition="in" filter="wheel(1)">
                                          <p:cBhvr>
                                            <p:cTn id="43" dur="500"/>
                                            <p:tgtEl>
                                              <p:spTgt spid="116"/>
                                            </p:tgtEl>
                                          </p:cBhvr>
                                        </p:animEffect>
                                      </p:childTnLst>
                                    </p:cTn>
                                  </p:par>
                                </p:childTnLst>
                              </p:cTn>
                            </p:par>
                            <p:par>
                              <p:cTn id="44" fill="hold">
                                <p:stCondLst>
                                  <p:cond delay="4300"/>
                                </p:stCondLst>
                                <p:childTnLst>
                                  <p:par>
                                    <p:cTn id="45" presetID="21" presetClass="entr" presetSubtype="1" fill="hold" grpId="0" nodeType="after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wheel(1)">
                                          <p:cBhvr>
                                            <p:cTn id="47" dur="500"/>
                                            <p:tgtEl>
                                              <p:spTgt spid="129"/>
                                            </p:tgtEl>
                                          </p:cBhvr>
                                        </p:animEffect>
                                      </p:childTnLst>
                                    </p:cTn>
                                  </p:par>
                                </p:childTnLst>
                              </p:cTn>
                            </p:par>
                            <p:par>
                              <p:cTn id="48" fill="hold">
                                <p:stCondLst>
                                  <p:cond delay="4800"/>
                                </p:stCondLst>
                                <p:childTnLst>
                                  <p:par>
                                    <p:cTn id="49" presetID="21" presetClass="entr" presetSubtype="1" fill="hold" grpId="0" nodeType="afterEffect">
                                      <p:stCondLst>
                                        <p:cond delay="0"/>
                                      </p:stCondLst>
                                      <p:childTnLst>
                                        <p:set>
                                          <p:cBhvr>
                                            <p:cTn id="50" dur="1" fill="hold">
                                              <p:stCondLst>
                                                <p:cond delay="0"/>
                                              </p:stCondLst>
                                            </p:cTn>
                                            <p:tgtEl>
                                              <p:spTgt spid="128"/>
                                            </p:tgtEl>
                                            <p:attrNameLst>
                                              <p:attrName>style.visibility</p:attrName>
                                            </p:attrNameLst>
                                          </p:cBhvr>
                                          <p:to>
                                            <p:strVal val="visible"/>
                                          </p:to>
                                        </p:set>
                                        <p:animEffect transition="in" filter="wheel(1)">
                                          <p:cBhvr>
                                            <p:cTn id="51" dur="500"/>
                                            <p:tgtEl>
                                              <p:spTgt spid="128"/>
                                            </p:tgtEl>
                                          </p:cBhvr>
                                        </p:animEffect>
                                      </p:childTnLst>
                                    </p:cTn>
                                  </p:par>
                                </p:childTnLst>
                              </p:cTn>
                            </p:par>
                            <p:par>
                              <p:cTn id="52" fill="hold">
                                <p:stCondLst>
                                  <p:cond delay="5300"/>
                                </p:stCondLst>
                                <p:childTnLst>
                                  <p:par>
                                    <p:cTn id="53" presetID="21" presetClass="entr" presetSubtype="1" fill="hold" grpId="0" nodeType="afterEffect">
                                      <p:stCondLst>
                                        <p:cond delay="0"/>
                                      </p:stCondLst>
                                      <p:childTnLst>
                                        <p:set>
                                          <p:cBhvr>
                                            <p:cTn id="54" dur="1" fill="hold">
                                              <p:stCondLst>
                                                <p:cond delay="0"/>
                                              </p:stCondLst>
                                            </p:cTn>
                                            <p:tgtEl>
                                              <p:spTgt spid="123"/>
                                            </p:tgtEl>
                                            <p:attrNameLst>
                                              <p:attrName>style.visibility</p:attrName>
                                            </p:attrNameLst>
                                          </p:cBhvr>
                                          <p:to>
                                            <p:strVal val="visible"/>
                                          </p:to>
                                        </p:set>
                                        <p:animEffect transition="in" filter="wheel(1)">
                                          <p:cBhvr>
                                            <p:cTn id="55" dur="500"/>
                                            <p:tgtEl>
                                              <p:spTgt spid="123"/>
                                            </p:tgtEl>
                                          </p:cBhvr>
                                        </p:animEffect>
                                      </p:childTnLst>
                                    </p:cTn>
                                  </p:par>
                                </p:childTnLst>
                              </p:cTn>
                            </p:par>
                            <p:par>
                              <p:cTn id="56" fill="hold">
                                <p:stCondLst>
                                  <p:cond delay="5800"/>
                                </p:stCondLst>
                                <p:childTnLst>
                                  <p:par>
                                    <p:cTn id="57" presetID="21" presetClass="entr" presetSubtype="1" fill="hold" grpId="0" nodeType="afterEffect">
                                      <p:stCondLst>
                                        <p:cond delay="0"/>
                                      </p:stCondLst>
                                      <p:childTnLst>
                                        <p:set>
                                          <p:cBhvr>
                                            <p:cTn id="58" dur="1" fill="hold">
                                              <p:stCondLst>
                                                <p:cond delay="0"/>
                                              </p:stCondLst>
                                            </p:cTn>
                                            <p:tgtEl>
                                              <p:spTgt spid="122"/>
                                            </p:tgtEl>
                                            <p:attrNameLst>
                                              <p:attrName>style.visibility</p:attrName>
                                            </p:attrNameLst>
                                          </p:cBhvr>
                                          <p:to>
                                            <p:strVal val="visible"/>
                                          </p:to>
                                        </p:set>
                                        <p:animEffect transition="in" filter="wheel(1)">
                                          <p:cBhvr>
                                            <p:cTn id="59" dur="500"/>
                                            <p:tgtEl>
                                              <p:spTgt spid="122"/>
                                            </p:tgtEl>
                                          </p:cBhvr>
                                        </p:animEffect>
                                      </p:childTnLst>
                                    </p:cTn>
                                  </p:par>
                                </p:childTnLst>
                              </p:cTn>
                            </p:par>
                            <p:par>
                              <p:cTn id="60" fill="hold">
                                <p:stCondLst>
                                  <p:cond delay="6300"/>
                                </p:stCondLst>
                                <p:childTnLst>
                                  <p:par>
                                    <p:cTn id="61" presetID="21" presetClass="entr" presetSubtype="1" fill="hold" grpId="0" nodeType="afterEffect">
                                      <p:stCondLst>
                                        <p:cond delay="0"/>
                                      </p:stCondLst>
                                      <p:childTnLst>
                                        <p:set>
                                          <p:cBhvr>
                                            <p:cTn id="62" dur="1" fill="hold">
                                              <p:stCondLst>
                                                <p:cond delay="0"/>
                                              </p:stCondLst>
                                            </p:cTn>
                                            <p:tgtEl>
                                              <p:spTgt spid="135"/>
                                            </p:tgtEl>
                                            <p:attrNameLst>
                                              <p:attrName>style.visibility</p:attrName>
                                            </p:attrNameLst>
                                          </p:cBhvr>
                                          <p:to>
                                            <p:strVal val="visible"/>
                                          </p:to>
                                        </p:set>
                                        <p:animEffect transition="in" filter="wheel(1)">
                                          <p:cBhvr>
                                            <p:cTn id="63" dur="500"/>
                                            <p:tgtEl>
                                              <p:spTgt spid="135"/>
                                            </p:tgtEl>
                                          </p:cBhvr>
                                        </p:animEffect>
                                      </p:childTnLst>
                                    </p:cTn>
                                  </p:par>
                                </p:childTnLst>
                              </p:cTn>
                            </p:par>
                            <p:par>
                              <p:cTn id="64" fill="hold">
                                <p:stCondLst>
                                  <p:cond delay="6800"/>
                                </p:stCondLst>
                                <p:childTnLst>
                                  <p:par>
                                    <p:cTn id="65" presetID="21" presetClass="entr" presetSubtype="1" fill="hold" grpId="0" nodeType="afterEffect">
                                      <p:stCondLst>
                                        <p:cond delay="0"/>
                                      </p:stCondLst>
                                      <p:childTnLst>
                                        <p:set>
                                          <p:cBhvr>
                                            <p:cTn id="66" dur="1" fill="hold">
                                              <p:stCondLst>
                                                <p:cond delay="0"/>
                                              </p:stCondLst>
                                            </p:cTn>
                                            <p:tgtEl>
                                              <p:spTgt spid="134"/>
                                            </p:tgtEl>
                                            <p:attrNameLst>
                                              <p:attrName>style.visibility</p:attrName>
                                            </p:attrNameLst>
                                          </p:cBhvr>
                                          <p:to>
                                            <p:strVal val="visible"/>
                                          </p:to>
                                        </p:set>
                                        <p:animEffect transition="in" filter="wheel(1)">
                                          <p:cBhvr>
                                            <p:cTn id="67" dur="500"/>
                                            <p:tgtEl>
                                              <p:spTgt spid="134"/>
                                            </p:tgtEl>
                                          </p:cBhvr>
                                        </p:animEffect>
                                      </p:childTnLst>
                                    </p:cTn>
                                  </p:par>
                                </p:childTnLst>
                              </p:cTn>
                            </p:par>
                            <p:par>
                              <p:cTn id="68" fill="hold">
                                <p:stCondLst>
                                  <p:cond delay="7300"/>
                                </p:stCondLst>
                                <p:childTnLst>
                                  <p:par>
                                    <p:cTn id="69" presetID="21" presetClass="entr" presetSubtype="1" fill="hold" grpId="0" nodeType="afterEffect">
                                      <p:stCondLst>
                                        <p:cond delay="0"/>
                                      </p:stCondLst>
                                      <p:childTnLst>
                                        <p:set>
                                          <p:cBhvr>
                                            <p:cTn id="70" dur="1" fill="hold">
                                              <p:stCondLst>
                                                <p:cond delay="0"/>
                                              </p:stCondLst>
                                            </p:cTn>
                                            <p:tgtEl>
                                              <p:spTgt spid="141"/>
                                            </p:tgtEl>
                                            <p:attrNameLst>
                                              <p:attrName>style.visibility</p:attrName>
                                            </p:attrNameLst>
                                          </p:cBhvr>
                                          <p:to>
                                            <p:strVal val="visible"/>
                                          </p:to>
                                        </p:set>
                                        <p:animEffect transition="in" filter="wheel(1)">
                                          <p:cBhvr>
                                            <p:cTn id="71" dur="500"/>
                                            <p:tgtEl>
                                              <p:spTgt spid="141"/>
                                            </p:tgtEl>
                                          </p:cBhvr>
                                        </p:animEffect>
                                      </p:childTnLst>
                                    </p:cTn>
                                  </p:par>
                                </p:childTnLst>
                              </p:cTn>
                            </p:par>
                            <p:par>
                              <p:cTn id="72" fill="hold">
                                <p:stCondLst>
                                  <p:cond delay="7800"/>
                                </p:stCondLst>
                                <p:childTnLst>
                                  <p:par>
                                    <p:cTn id="73" presetID="21" presetClass="entr" presetSubtype="1" fill="hold" grpId="0" nodeType="afterEffect">
                                      <p:stCondLst>
                                        <p:cond delay="0"/>
                                      </p:stCondLst>
                                      <p:childTnLst>
                                        <p:set>
                                          <p:cBhvr>
                                            <p:cTn id="74" dur="1" fill="hold">
                                              <p:stCondLst>
                                                <p:cond delay="0"/>
                                              </p:stCondLst>
                                            </p:cTn>
                                            <p:tgtEl>
                                              <p:spTgt spid="140"/>
                                            </p:tgtEl>
                                            <p:attrNameLst>
                                              <p:attrName>style.visibility</p:attrName>
                                            </p:attrNameLst>
                                          </p:cBhvr>
                                          <p:to>
                                            <p:strVal val="visible"/>
                                          </p:to>
                                        </p:set>
                                        <p:animEffect transition="in" filter="wheel(1)">
                                          <p:cBhvr>
                                            <p:cTn id="75" dur="500"/>
                                            <p:tgtEl>
                                              <p:spTgt spid="140"/>
                                            </p:tgtEl>
                                          </p:cBhvr>
                                        </p:animEffect>
                                      </p:childTnLst>
                                    </p:cTn>
                                  </p:par>
                                </p:childTnLst>
                              </p:cTn>
                            </p:par>
                            <p:par>
                              <p:cTn id="76" fill="hold">
                                <p:stCondLst>
                                  <p:cond delay="8300"/>
                                </p:stCondLst>
                                <p:childTnLst>
                                  <p:par>
                                    <p:cTn id="77" presetID="16" presetClass="entr" presetSubtype="37" fill="hold" nodeType="after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barn(outVertical)">
                                          <p:cBhvr>
                                            <p:cTn id="79" dur="500"/>
                                            <p:tgtEl>
                                              <p:spTgt spid="145"/>
                                            </p:tgtEl>
                                          </p:cBhvr>
                                        </p:animEffect>
                                      </p:childTnLst>
                                    </p:cTn>
                                  </p:par>
                                  <p:par>
                                    <p:cTn id="80" presetID="16" presetClass="entr" presetSubtype="37" fill="hold" nodeType="withEffect">
                                      <p:stCondLst>
                                        <p:cond delay="0"/>
                                      </p:stCondLst>
                                      <p:childTnLst>
                                        <p:set>
                                          <p:cBhvr>
                                            <p:cTn id="81" dur="1" fill="hold">
                                              <p:stCondLst>
                                                <p:cond delay="0"/>
                                              </p:stCondLst>
                                            </p:cTn>
                                            <p:tgtEl>
                                              <p:spTgt spid="142"/>
                                            </p:tgtEl>
                                            <p:attrNameLst>
                                              <p:attrName>style.visibility</p:attrName>
                                            </p:attrNameLst>
                                          </p:cBhvr>
                                          <p:to>
                                            <p:strVal val="visible"/>
                                          </p:to>
                                        </p:set>
                                        <p:animEffect transition="in" filter="barn(outVertical)">
                                          <p:cBhvr>
                                            <p:cTn id="82" dur="500"/>
                                            <p:tgtEl>
                                              <p:spTgt spid="142"/>
                                            </p:tgtEl>
                                          </p:cBhvr>
                                        </p:animEffect>
                                      </p:childTnLst>
                                    </p:cTn>
                                  </p:par>
                                  <p:par>
                                    <p:cTn id="83" presetID="16" presetClass="entr" presetSubtype="37" fill="hold" nodeType="withEffect">
                                      <p:stCondLst>
                                        <p:cond delay="0"/>
                                      </p:stCondLst>
                                      <p:childTnLst>
                                        <p:set>
                                          <p:cBhvr>
                                            <p:cTn id="84" dur="1" fill="hold">
                                              <p:stCondLst>
                                                <p:cond delay="0"/>
                                              </p:stCondLst>
                                            </p:cTn>
                                            <p:tgtEl>
                                              <p:spTgt spid="153"/>
                                            </p:tgtEl>
                                            <p:attrNameLst>
                                              <p:attrName>style.visibility</p:attrName>
                                            </p:attrNameLst>
                                          </p:cBhvr>
                                          <p:to>
                                            <p:strVal val="visible"/>
                                          </p:to>
                                        </p:set>
                                        <p:animEffect transition="in" filter="barn(outVertical)">
                                          <p:cBhvr>
                                            <p:cTn id="85" dur="500"/>
                                            <p:tgtEl>
                                              <p:spTgt spid="153"/>
                                            </p:tgtEl>
                                          </p:cBhvr>
                                        </p:animEffect>
                                      </p:childTnLst>
                                    </p:cTn>
                                  </p:par>
                                  <p:par>
                                    <p:cTn id="86" presetID="16" presetClass="entr" presetSubtype="37" fill="hold" nodeType="withEffect">
                                      <p:stCondLst>
                                        <p:cond delay="0"/>
                                      </p:stCondLst>
                                      <p:childTnLst>
                                        <p:set>
                                          <p:cBhvr>
                                            <p:cTn id="87" dur="1" fill="hold">
                                              <p:stCondLst>
                                                <p:cond delay="0"/>
                                              </p:stCondLst>
                                            </p:cTn>
                                            <p:tgtEl>
                                              <p:spTgt spid="148"/>
                                            </p:tgtEl>
                                            <p:attrNameLst>
                                              <p:attrName>style.visibility</p:attrName>
                                            </p:attrNameLst>
                                          </p:cBhvr>
                                          <p:to>
                                            <p:strVal val="visible"/>
                                          </p:to>
                                        </p:set>
                                        <p:animEffect transition="in" filter="barn(outVertical)">
                                          <p:cBhvr>
                                            <p:cTn id="88" dur="500"/>
                                            <p:tgtEl>
                                              <p:spTgt spid="148"/>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152"/>
                                            </p:tgtEl>
                                            <p:attrNameLst>
                                              <p:attrName>style.visibility</p:attrName>
                                            </p:attrNameLst>
                                          </p:cBhvr>
                                          <p:to>
                                            <p:strVal val="visible"/>
                                          </p:to>
                                        </p:set>
                                        <p:animEffect transition="in" filter="barn(outVertical)">
                                          <p:cBhvr>
                                            <p:cTn id="91" dur="500"/>
                                            <p:tgtEl>
                                              <p:spTgt spid="152"/>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151"/>
                                            </p:tgtEl>
                                            <p:attrNameLst>
                                              <p:attrName>style.visibility</p:attrName>
                                            </p:attrNameLst>
                                          </p:cBhvr>
                                          <p:to>
                                            <p:strVal val="visible"/>
                                          </p:to>
                                        </p:set>
                                        <p:animEffect transition="in" filter="barn(outVertical)">
                                          <p:cBhvr>
                                            <p:cTn id="94"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Graphic spid="116" grpId="0">
            <p:bldAsOne/>
          </p:bldGraphic>
          <p:bldP spid="117" grpId="0" animBg="1"/>
          <p:bldGraphic spid="122" grpId="0">
            <p:bldAsOne/>
          </p:bldGraphic>
          <p:bldP spid="123" grpId="0" animBg="1"/>
          <p:bldGraphic spid="128" grpId="0">
            <p:bldAsOne/>
          </p:bldGraphic>
          <p:bldP spid="129" grpId="0" animBg="1"/>
          <p:bldGraphic spid="134" grpId="0">
            <p:bldAsOne/>
          </p:bldGraphic>
          <p:bldP spid="135" grpId="0" animBg="1"/>
          <p:bldGraphic spid="140" grpId="0">
            <p:bldAsOne/>
          </p:bldGraphic>
          <p:bldP spid="141" grpId="0" animBg="1"/>
          <p:bldP spid="151" grpId="0"/>
          <p:bldP spid="1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childTnLst>
                                    </p:cTn>
                                  </p:par>
                                </p:childTnLst>
                              </p:cTn>
                            </p:par>
                            <p:par>
                              <p:cTn id="8" fill="hold">
                                <p:stCondLst>
                                  <p:cond delay="1000"/>
                                </p:stCondLst>
                                <p:childTnLst>
                                  <p:par>
                                    <p:cTn id="9" presetID="37" presetClass="entr" presetSubtype="0" fill="hold" nodeType="afterEffect">
                                      <p:stCondLst>
                                        <p:cond delay="0"/>
                                      </p:stCondLst>
                                      <p:childTnLst>
                                        <p:set>
                                          <p:cBhvr>
                                            <p:cTn id="10" dur="1" fill="hold">
                                              <p:stCondLst>
                                                <p:cond delay="0"/>
                                              </p:stCondLst>
                                            </p:cTn>
                                            <p:tgtEl>
                                              <p:spTgt spid="55"/>
                                            </p:tgtEl>
                                            <p:attrNameLst>
                                              <p:attrName>style.visibility</p:attrName>
                                            </p:attrNameLst>
                                          </p:cBhvr>
                                          <p:to>
                                            <p:strVal val="visible"/>
                                          </p:to>
                                        </p:set>
                                        <p:animEffect transition="in" filter="fade">
                                          <p:cBhvr>
                                            <p:cTn id="11" dur="1000"/>
                                            <p:tgtEl>
                                              <p:spTgt spid="55"/>
                                            </p:tgtEl>
                                          </p:cBhvr>
                                        </p:animEffect>
                                        <p:anim calcmode="lin" valueType="num">
                                          <p:cBhvr>
                                            <p:cTn id="12" dur="1000" fill="hold"/>
                                            <p:tgtEl>
                                              <p:spTgt spid="55"/>
                                            </p:tgtEl>
                                            <p:attrNameLst>
                                              <p:attrName>ppt_x</p:attrName>
                                            </p:attrNameLst>
                                          </p:cBhvr>
                                          <p:tavLst>
                                            <p:tav tm="0">
                                              <p:val>
                                                <p:strVal val="#ppt_x"/>
                                              </p:val>
                                            </p:tav>
                                            <p:tav tm="100000">
                                              <p:val>
                                                <p:strVal val="#ppt_x"/>
                                              </p:val>
                                            </p:tav>
                                          </p:tavLst>
                                        </p:anim>
                                        <p:anim calcmode="lin" valueType="num">
                                          <p:cBhvr>
                                            <p:cTn id="13" dur="900" decel="100000" fill="hold"/>
                                            <p:tgtEl>
                                              <p:spTgt spid="55"/>
                                            </p:tgtEl>
                                            <p:attrNameLst>
                                              <p:attrName>ppt_y</p:attrName>
                                            </p:attrNameLst>
                                          </p:cBhvr>
                                          <p:tavLst>
                                            <p:tav tm="0">
                                              <p:val>
                                                <p:strVal val="#ppt_y+1"/>
                                              </p:val>
                                            </p:tav>
                                            <p:tav tm="100000">
                                              <p:val>
                                                <p:strVal val="#ppt_y-.03"/>
                                              </p:val>
                                            </p:tav>
                                          </p:tavLst>
                                        </p:anim>
                                        <p:anim calcmode="lin" valueType="num">
                                          <p:cBhvr>
                                            <p:cTn id="14" dur="100" accel="100000" fill="hold">
                                              <p:stCondLst>
                                                <p:cond delay="900"/>
                                              </p:stCondLst>
                                            </p:cTn>
                                            <p:tgtEl>
                                              <p:spTgt spid="55"/>
                                            </p:tgtEl>
                                            <p:attrNameLst>
                                              <p:attrName>ppt_y</p:attrName>
                                            </p:attrNameLst>
                                          </p:cBhvr>
                                          <p:tavLst>
                                            <p:tav tm="0">
                                              <p:val>
                                                <p:strVal val="#ppt_y-.03"/>
                                              </p:val>
                                            </p:tav>
                                            <p:tav tm="100000">
                                              <p:val>
                                                <p:strVal val="#ppt_y"/>
                                              </p:val>
                                            </p:tav>
                                          </p:tavLst>
                                        </p:anim>
                                      </p:childTnLst>
                                    </p:cTn>
                                  </p:par>
                                </p:childTnLst>
                              </p:cTn>
                            </p:par>
                            <p:par>
                              <p:cTn id="15" fill="hold">
                                <p:stCondLst>
                                  <p:cond delay="2000"/>
                                </p:stCondLst>
                                <p:childTnLst>
                                  <p:par>
                                    <p:cTn id="16" presetID="2" presetClass="entr" presetSubtype="4" accel="68000" fill="hold" nodeType="afterEffect">
                                      <p:stCondLst>
                                        <p:cond delay="0"/>
                                      </p:stCondLst>
                                      <p:childTnLst>
                                        <p:set>
                                          <p:cBhvr>
                                            <p:cTn id="17" dur="1" fill="hold">
                                              <p:stCondLst>
                                                <p:cond delay="0"/>
                                              </p:stCondLst>
                                            </p:cTn>
                                            <p:tgtEl>
                                              <p:spTgt spid="111"/>
                                            </p:tgtEl>
                                            <p:attrNameLst>
                                              <p:attrName>style.visibility</p:attrName>
                                            </p:attrNameLst>
                                          </p:cBhvr>
                                          <p:to>
                                            <p:strVal val="visible"/>
                                          </p:to>
                                        </p:set>
                                        <p:anim calcmode="lin" valueType="num">
                                          <p:cBhvr additive="base">
                                            <p:cTn id="18" dur="500" fill="hold"/>
                                            <p:tgtEl>
                                              <p:spTgt spid="111"/>
                                            </p:tgtEl>
                                            <p:attrNameLst>
                                              <p:attrName>ppt_x</p:attrName>
                                            </p:attrNameLst>
                                          </p:cBhvr>
                                          <p:tavLst>
                                            <p:tav tm="0">
                                              <p:val>
                                                <p:strVal val="#ppt_x"/>
                                              </p:val>
                                            </p:tav>
                                            <p:tav tm="100000">
                                              <p:val>
                                                <p:strVal val="#ppt_x"/>
                                              </p:val>
                                            </p:tav>
                                          </p:tavLst>
                                        </p:anim>
                                        <p:anim calcmode="lin" valueType="num">
                                          <p:cBhvr additive="base">
                                            <p:cTn id="19" dur="500" fill="hold"/>
                                            <p:tgtEl>
                                              <p:spTgt spid="111"/>
                                            </p:tgtEl>
                                            <p:attrNameLst>
                                              <p:attrName>ppt_y</p:attrName>
                                            </p:attrNameLst>
                                          </p:cBhvr>
                                          <p:tavLst>
                                            <p:tav tm="0">
                                              <p:val>
                                                <p:strVal val="1+#ppt_h/2"/>
                                              </p:val>
                                            </p:tav>
                                            <p:tav tm="100000">
                                              <p:val>
                                                <p:strVal val="#ppt_y"/>
                                              </p:val>
                                            </p:tav>
                                          </p:tavLst>
                                        </p:anim>
                                      </p:childTnLst>
                                    </p:cTn>
                                  </p:par>
                                  <p:par>
                                    <p:cTn id="20" presetID="2" presetClass="entr" presetSubtype="4" accel="68000" fill="hold" nodeType="withEffect">
                                      <p:stCondLst>
                                        <p:cond delay="200"/>
                                      </p:stCondLst>
                                      <p:childTnLst>
                                        <p:set>
                                          <p:cBhvr>
                                            <p:cTn id="21" dur="1" fill="hold">
                                              <p:stCondLst>
                                                <p:cond delay="0"/>
                                              </p:stCondLst>
                                            </p:cTn>
                                            <p:tgtEl>
                                              <p:spTgt spid="124"/>
                                            </p:tgtEl>
                                            <p:attrNameLst>
                                              <p:attrName>style.visibility</p:attrName>
                                            </p:attrNameLst>
                                          </p:cBhvr>
                                          <p:to>
                                            <p:strVal val="visible"/>
                                          </p:to>
                                        </p:set>
                                        <p:anim calcmode="lin" valueType="num">
                                          <p:cBhvr additive="base">
                                            <p:cTn id="22" dur="500" fill="hold"/>
                                            <p:tgtEl>
                                              <p:spTgt spid="124"/>
                                            </p:tgtEl>
                                            <p:attrNameLst>
                                              <p:attrName>ppt_x</p:attrName>
                                            </p:attrNameLst>
                                          </p:cBhvr>
                                          <p:tavLst>
                                            <p:tav tm="0">
                                              <p:val>
                                                <p:strVal val="#ppt_x"/>
                                              </p:val>
                                            </p:tav>
                                            <p:tav tm="100000">
                                              <p:val>
                                                <p:strVal val="#ppt_x"/>
                                              </p:val>
                                            </p:tav>
                                          </p:tavLst>
                                        </p:anim>
                                        <p:anim calcmode="lin" valueType="num">
                                          <p:cBhvr additive="base">
                                            <p:cTn id="23" dur="500" fill="hold"/>
                                            <p:tgtEl>
                                              <p:spTgt spid="124"/>
                                            </p:tgtEl>
                                            <p:attrNameLst>
                                              <p:attrName>ppt_y</p:attrName>
                                            </p:attrNameLst>
                                          </p:cBhvr>
                                          <p:tavLst>
                                            <p:tav tm="0">
                                              <p:val>
                                                <p:strVal val="1+#ppt_h/2"/>
                                              </p:val>
                                            </p:tav>
                                            <p:tav tm="100000">
                                              <p:val>
                                                <p:strVal val="#ppt_y"/>
                                              </p:val>
                                            </p:tav>
                                          </p:tavLst>
                                        </p:anim>
                                      </p:childTnLst>
                                    </p:cTn>
                                  </p:par>
                                  <p:par>
                                    <p:cTn id="24" presetID="2" presetClass="entr" presetSubtype="4" accel="68000" fill="hold" nodeType="withEffect">
                                      <p:stCondLst>
                                        <p:cond delay="400"/>
                                      </p:stCondLst>
                                      <p:childTnLst>
                                        <p:set>
                                          <p:cBhvr>
                                            <p:cTn id="25" dur="1" fill="hold">
                                              <p:stCondLst>
                                                <p:cond delay="0"/>
                                              </p:stCondLst>
                                            </p:cTn>
                                            <p:tgtEl>
                                              <p:spTgt spid="118"/>
                                            </p:tgtEl>
                                            <p:attrNameLst>
                                              <p:attrName>style.visibility</p:attrName>
                                            </p:attrNameLst>
                                          </p:cBhvr>
                                          <p:to>
                                            <p:strVal val="visible"/>
                                          </p:to>
                                        </p:set>
                                        <p:anim calcmode="lin" valueType="num">
                                          <p:cBhvr additive="base">
                                            <p:cTn id="26" dur="500" fill="hold"/>
                                            <p:tgtEl>
                                              <p:spTgt spid="118"/>
                                            </p:tgtEl>
                                            <p:attrNameLst>
                                              <p:attrName>ppt_x</p:attrName>
                                            </p:attrNameLst>
                                          </p:cBhvr>
                                          <p:tavLst>
                                            <p:tav tm="0">
                                              <p:val>
                                                <p:strVal val="#ppt_x"/>
                                              </p:val>
                                            </p:tav>
                                            <p:tav tm="100000">
                                              <p:val>
                                                <p:strVal val="#ppt_x"/>
                                              </p:val>
                                            </p:tav>
                                          </p:tavLst>
                                        </p:anim>
                                        <p:anim calcmode="lin" valueType="num">
                                          <p:cBhvr additive="base">
                                            <p:cTn id="27" dur="500" fill="hold"/>
                                            <p:tgtEl>
                                              <p:spTgt spid="118"/>
                                            </p:tgtEl>
                                            <p:attrNameLst>
                                              <p:attrName>ppt_y</p:attrName>
                                            </p:attrNameLst>
                                          </p:cBhvr>
                                          <p:tavLst>
                                            <p:tav tm="0">
                                              <p:val>
                                                <p:strVal val="1+#ppt_h/2"/>
                                              </p:val>
                                            </p:tav>
                                            <p:tav tm="100000">
                                              <p:val>
                                                <p:strVal val="#ppt_y"/>
                                              </p:val>
                                            </p:tav>
                                          </p:tavLst>
                                        </p:anim>
                                      </p:childTnLst>
                                    </p:cTn>
                                  </p:par>
                                  <p:par>
                                    <p:cTn id="28" presetID="2" presetClass="entr" presetSubtype="4" accel="68000" fill="hold" nodeType="withEffect">
                                      <p:stCondLst>
                                        <p:cond delay="600"/>
                                      </p:stCondLst>
                                      <p:childTnLst>
                                        <p:set>
                                          <p:cBhvr>
                                            <p:cTn id="29" dur="1" fill="hold">
                                              <p:stCondLst>
                                                <p:cond delay="0"/>
                                              </p:stCondLst>
                                            </p:cTn>
                                            <p:tgtEl>
                                              <p:spTgt spid="130"/>
                                            </p:tgtEl>
                                            <p:attrNameLst>
                                              <p:attrName>style.visibility</p:attrName>
                                            </p:attrNameLst>
                                          </p:cBhvr>
                                          <p:to>
                                            <p:strVal val="visible"/>
                                          </p:to>
                                        </p:set>
                                        <p:anim calcmode="lin" valueType="num">
                                          <p:cBhvr additive="base">
                                            <p:cTn id="30" dur="500" fill="hold"/>
                                            <p:tgtEl>
                                              <p:spTgt spid="130"/>
                                            </p:tgtEl>
                                            <p:attrNameLst>
                                              <p:attrName>ppt_x</p:attrName>
                                            </p:attrNameLst>
                                          </p:cBhvr>
                                          <p:tavLst>
                                            <p:tav tm="0">
                                              <p:val>
                                                <p:strVal val="#ppt_x"/>
                                              </p:val>
                                            </p:tav>
                                            <p:tav tm="100000">
                                              <p:val>
                                                <p:strVal val="#ppt_x"/>
                                              </p:val>
                                            </p:tav>
                                          </p:tavLst>
                                        </p:anim>
                                        <p:anim calcmode="lin" valueType="num">
                                          <p:cBhvr additive="base">
                                            <p:cTn id="31" dur="500" fill="hold"/>
                                            <p:tgtEl>
                                              <p:spTgt spid="130"/>
                                            </p:tgtEl>
                                            <p:attrNameLst>
                                              <p:attrName>ppt_y</p:attrName>
                                            </p:attrNameLst>
                                          </p:cBhvr>
                                          <p:tavLst>
                                            <p:tav tm="0">
                                              <p:val>
                                                <p:strVal val="1+#ppt_h/2"/>
                                              </p:val>
                                            </p:tav>
                                            <p:tav tm="100000">
                                              <p:val>
                                                <p:strVal val="#ppt_y"/>
                                              </p:val>
                                            </p:tav>
                                          </p:tavLst>
                                        </p:anim>
                                      </p:childTnLst>
                                    </p:cTn>
                                  </p:par>
                                  <p:par>
                                    <p:cTn id="32" presetID="2" presetClass="entr" presetSubtype="4" accel="68000" fill="hold" nodeType="withEffect">
                                      <p:stCondLst>
                                        <p:cond delay="800"/>
                                      </p:stCondLst>
                                      <p:childTnLst>
                                        <p:set>
                                          <p:cBhvr>
                                            <p:cTn id="33" dur="1" fill="hold">
                                              <p:stCondLst>
                                                <p:cond delay="0"/>
                                              </p:stCondLst>
                                            </p:cTn>
                                            <p:tgtEl>
                                              <p:spTgt spid="136"/>
                                            </p:tgtEl>
                                            <p:attrNameLst>
                                              <p:attrName>style.visibility</p:attrName>
                                            </p:attrNameLst>
                                          </p:cBhvr>
                                          <p:to>
                                            <p:strVal val="visible"/>
                                          </p:to>
                                        </p:set>
                                        <p:anim calcmode="lin" valueType="num">
                                          <p:cBhvr additive="base">
                                            <p:cTn id="34" dur="500" fill="hold"/>
                                            <p:tgtEl>
                                              <p:spTgt spid="136"/>
                                            </p:tgtEl>
                                            <p:attrNameLst>
                                              <p:attrName>ppt_x</p:attrName>
                                            </p:attrNameLst>
                                          </p:cBhvr>
                                          <p:tavLst>
                                            <p:tav tm="0">
                                              <p:val>
                                                <p:strVal val="#ppt_x"/>
                                              </p:val>
                                            </p:tav>
                                            <p:tav tm="100000">
                                              <p:val>
                                                <p:strVal val="#ppt_x"/>
                                              </p:val>
                                            </p:tav>
                                          </p:tavLst>
                                        </p:anim>
                                        <p:anim calcmode="lin" valueType="num">
                                          <p:cBhvr additive="base">
                                            <p:cTn id="35" dur="500" fill="hold"/>
                                            <p:tgtEl>
                                              <p:spTgt spid="136"/>
                                            </p:tgtEl>
                                            <p:attrNameLst>
                                              <p:attrName>ppt_y</p:attrName>
                                            </p:attrNameLst>
                                          </p:cBhvr>
                                          <p:tavLst>
                                            <p:tav tm="0">
                                              <p:val>
                                                <p:strVal val="1+#ppt_h/2"/>
                                              </p:val>
                                            </p:tav>
                                            <p:tav tm="100000">
                                              <p:val>
                                                <p:strVal val="#ppt_y"/>
                                              </p:val>
                                            </p:tav>
                                          </p:tavLst>
                                        </p:anim>
                                      </p:childTnLst>
                                    </p:cTn>
                                  </p:par>
                                </p:childTnLst>
                              </p:cTn>
                            </p:par>
                            <p:par>
                              <p:cTn id="36" fill="hold">
                                <p:stCondLst>
                                  <p:cond delay="3300"/>
                                </p:stCondLst>
                                <p:childTnLst>
                                  <p:par>
                                    <p:cTn id="37" presetID="21" presetClass="entr" presetSubtype="1" fill="hold" grpId="0" nodeType="after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wheel(1)">
                                          <p:cBhvr>
                                            <p:cTn id="39" dur="500"/>
                                            <p:tgtEl>
                                              <p:spTgt spid="117"/>
                                            </p:tgtEl>
                                          </p:cBhvr>
                                        </p:animEffect>
                                      </p:childTnLst>
                                    </p:cTn>
                                  </p:par>
                                </p:childTnLst>
                              </p:cTn>
                            </p:par>
                            <p:par>
                              <p:cTn id="40" fill="hold">
                                <p:stCondLst>
                                  <p:cond delay="3800"/>
                                </p:stCondLst>
                                <p:childTnLst>
                                  <p:par>
                                    <p:cTn id="41" presetID="21" presetClass="entr" presetSubtype="1" fill="hold" grpId="0" nodeType="afterEffect">
                                      <p:stCondLst>
                                        <p:cond delay="0"/>
                                      </p:stCondLst>
                                      <p:childTnLst>
                                        <p:set>
                                          <p:cBhvr>
                                            <p:cTn id="42" dur="1" fill="hold">
                                              <p:stCondLst>
                                                <p:cond delay="0"/>
                                              </p:stCondLst>
                                            </p:cTn>
                                            <p:tgtEl>
                                              <p:spTgt spid="116"/>
                                            </p:tgtEl>
                                            <p:attrNameLst>
                                              <p:attrName>style.visibility</p:attrName>
                                            </p:attrNameLst>
                                          </p:cBhvr>
                                          <p:to>
                                            <p:strVal val="visible"/>
                                          </p:to>
                                        </p:set>
                                        <p:animEffect transition="in" filter="wheel(1)">
                                          <p:cBhvr>
                                            <p:cTn id="43" dur="500"/>
                                            <p:tgtEl>
                                              <p:spTgt spid="116"/>
                                            </p:tgtEl>
                                          </p:cBhvr>
                                        </p:animEffect>
                                      </p:childTnLst>
                                    </p:cTn>
                                  </p:par>
                                </p:childTnLst>
                              </p:cTn>
                            </p:par>
                            <p:par>
                              <p:cTn id="44" fill="hold">
                                <p:stCondLst>
                                  <p:cond delay="4300"/>
                                </p:stCondLst>
                                <p:childTnLst>
                                  <p:par>
                                    <p:cTn id="45" presetID="21" presetClass="entr" presetSubtype="1" fill="hold" grpId="0" nodeType="after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wheel(1)">
                                          <p:cBhvr>
                                            <p:cTn id="47" dur="500"/>
                                            <p:tgtEl>
                                              <p:spTgt spid="129"/>
                                            </p:tgtEl>
                                          </p:cBhvr>
                                        </p:animEffect>
                                      </p:childTnLst>
                                    </p:cTn>
                                  </p:par>
                                </p:childTnLst>
                              </p:cTn>
                            </p:par>
                            <p:par>
                              <p:cTn id="48" fill="hold">
                                <p:stCondLst>
                                  <p:cond delay="4800"/>
                                </p:stCondLst>
                                <p:childTnLst>
                                  <p:par>
                                    <p:cTn id="49" presetID="21" presetClass="entr" presetSubtype="1" fill="hold" grpId="0" nodeType="afterEffect">
                                      <p:stCondLst>
                                        <p:cond delay="0"/>
                                      </p:stCondLst>
                                      <p:childTnLst>
                                        <p:set>
                                          <p:cBhvr>
                                            <p:cTn id="50" dur="1" fill="hold">
                                              <p:stCondLst>
                                                <p:cond delay="0"/>
                                              </p:stCondLst>
                                            </p:cTn>
                                            <p:tgtEl>
                                              <p:spTgt spid="128"/>
                                            </p:tgtEl>
                                            <p:attrNameLst>
                                              <p:attrName>style.visibility</p:attrName>
                                            </p:attrNameLst>
                                          </p:cBhvr>
                                          <p:to>
                                            <p:strVal val="visible"/>
                                          </p:to>
                                        </p:set>
                                        <p:animEffect transition="in" filter="wheel(1)">
                                          <p:cBhvr>
                                            <p:cTn id="51" dur="500"/>
                                            <p:tgtEl>
                                              <p:spTgt spid="128"/>
                                            </p:tgtEl>
                                          </p:cBhvr>
                                        </p:animEffect>
                                      </p:childTnLst>
                                    </p:cTn>
                                  </p:par>
                                </p:childTnLst>
                              </p:cTn>
                            </p:par>
                            <p:par>
                              <p:cTn id="52" fill="hold">
                                <p:stCondLst>
                                  <p:cond delay="5300"/>
                                </p:stCondLst>
                                <p:childTnLst>
                                  <p:par>
                                    <p:cTn id="53" presetID="21" presetClass="entr" presetSubtype="1" fill="hold" grpId="0" nodeType="afterEffect">
                                      <p:stCondLst>
                                        <p:cond delay="0"/>
                                      </p:stCondLst>
                                      <p:childTnLst>
                                        <p:set>
                                          <p:cBhvr>
                                            <p:cTn id="54" dur="1" fill="hold">
                                              <p:stCondLst>
                                                <p:cond delay="0"/>
                                              </p:stCondLst>
                                            </p:cTn>
                                            <p:tgtEl>
                                              <p:spTgt spid="123"/>
                                            </p:tgtEl>
                                            <p:attrNameLst>
                                              <p:attrName>style.visibility</p:attrName>
                                            </p:attrNameLst>
                                          </p:cBhvr>
                                          <p:to>
                                            <p:strVal val="visible"/>
                                          </p:to>
                                        </p:set>
                                        <p:animEffect transition="in" filter="wheel(1)">
                                          <p:cBhvr>
                                            <p:cTn id="55" dur="500"/>
                                            <p:tgtEl>
                                              <p:spTgt spid="123"/>
                                            </p:tgtEl>
                                          </p:cBhvr>
                                        </p:animEffect>
                                      </p:childTnLst>
                                    </p:cTn>
                                  </p:par>
                                </p:childTnLst>
                              </p:cTn>
                            </p:par>
                            <p:par>
                              <p:cTn id="56" fill="hold">
                                <p:stCondLst>
                                  <p:cond delay="5800"/>
                                </p:stCondLst>
                                <p:childTnLst>
                                  <p:par>
                                    <p:cTn id="57" presetID="21" presetClass="entr" presetSubtype="1" fill="hold" grpId="0" nodeType="afterEffect">
                                      <p:stCondLst>
                                        <p:cond delay="0"/>
                                      </p:stCondLst>
                                      <p:childTnLst>
                                        <p:set>
                                          <p:cBhvr>
                                            <p:cTn id="58" dur="1" fill="hold">
                                              <p:stCondLst>
                                                <p:cond delay="0"/>
                                              </p:stCondLst>
                                            </p:cTn>
                                            <p:tgtEl>
                                              <p:spTgt spid="122"/>
                                            </p:tgtEl>
                                            <p:attrNameLst>
                                              <p:attrName>style.visibility</p:attrName>
                                            </p:attrNameLst>
                                          </p:cBhvr>
                                          <p:to>
                                            <p:strVal val="visible"/>
                                          </p:to>
                                        </p:set>
                                        <p:animEffect transition="in" filter="wheel(1)">
                                          <p:cBhvr>
                                            <p:cTn id="59" dur="500"/>
                                            <p:tgtEl>
                                              <p:spTgt spid="122"/>
                                            </p:tgtEl>
                                          </p:cBhvr>
                                        </p:animEffect>
                                      </p:childTnLst>
                                    </p:cTn>
                                  </p:par>
                                </p:childTnLst>
                              </p:cTn>
                            </p:par>
                            <p:par>
                              <p:cTn id="60" fill="hold">
                                <p:stCondLst>
                                  <p:cond delay="6300"/>
                                </p:stCondLst>
                                <p:childTnLst>
                                  <p:par>
                                    <p:cTn id="61" presetID="21" presetClass="entr" presetSubtype="1" fill="hold" grpId="0" nodeType="afterEffect">
                                      <p:stCondLst>
                                        <p:cond delay="0"/>
                                      </p:stCondLst>
                                      <p:childTnLst>
                                        <p:set>
                                          <p:cBhvr>
                                            <p:cTn id="62" dur="1" fill="hold">
                                              <p:stCondLst>
                                                <p:cond delay="0"/>
                                              </p:stCondLst>
                                            </p:cTn>
                                            <p:tgtEl>
                                              <p:spTgt spid="135"/>
                                            </p:tgtEl>
                                            <p:attrNameLst>
                                              <p:attrName>style.visibility</p:attrName>
                                            </p:attrNameLst>
                                          </p:cBhvr>
                                          <p:to>
                                            <p:strVal val="visible"/>
                                          </p:to>
                                        </p:set>
                                        <p:animEffect transition="in" filter="wheel(1)">
                                          <p:cBhvr>
                                            <p:cTn id="63" dur="500"/>
                                            <p:tgtEl>
                                              <p:spTgt spid="135"/>
                                            </p:tgtEl>
                                          </p:cBhvr>
                                        </p:animEffect>
                                      </p:childTnLst>
                                    </p:cTn>
                                  </p:par>
                                </p:childTnLst>
                              </p:cTn>
                            </p:par>
                            <p:par>
                              <p:cTn id="64" fill="hold">
                                <p:stCondLst>
                                  <p:cond delay="6800"/>
                                </p:stCondLst>
                                <p:childTnLst>
                                  <p:par>
                                    <p:cTn id="65" presetID="21" presetClass="entr" presetSubtype="1" fill="hold" grpId="0" nodeType="afterEffect">
                                      <p:stCondLst>
                                        <p:cond delay="0"/>
                                      </p:stCondLst>
                                      <p:childTnLst>
                                        <p:set>
                                          <p:cBhvr>
                                            <p:cTn id="66" dur="1" fill="hold">
                                              <p:stCondLst>
                                                <p:cond delay="0"/>
                                              </p:stCondLst>
                                            </p:cTn>
                                            <p:tgtEl>
                                              <p:spTgt spid="134"/>
                                            </p:tgtEl>
                                            <p:attrNameLst>
                                              <p:attrName>style.visibility</p:attrName>
                                            </p:attrNameLst>
                                          </p:cBhvr>
                                          <p:to>
                                            <p:strVal val="visible"/>
                                          </p:to>
                                        </p:set>
                                        <p:animEffect transition="in" filter="wheel(1)">
                                          <p:cBhvr>
                                            <p:cTn id="67" dur="500"/>
                                            <p:tgtEl>
                                              <p:spTgt spid="134"/>
                                            </p:tgtEl>
                                          </p:cBhvr>
                                        </p:animEffect>
                                      </p:childTnLst>
                                    </p:cTn>
                                  </p:par>
                                </p:childTnLst>
                              </p:cTn>
                            </p:par>
                            <p:par>
                              <p:cTn id="68" fill="hold">
                                <p:stCondLst>
                                  <p:cond delay="7300"/>
                                </p:stCondLst>
                                <p:childTnLst>
                                  <p:par>
                                    <p:cTn id="69" presetID="21" presetClass="entr" presetSubtype="1" fill="hold" grpId="0" nodeType="afterEffect">
                                      <p:stCondLst>
                                        <p:cond delay="0"/>
                                      </p:stCondLst>
                                      <p:childTnLst>
                                        <p:set>
                                          <p:cBhvr>
                                            <p:cTn id="70" dur="1" fill="hold">
                                              <p:stCondLst>
                                                <p:cond delay="0"/>
                                              </p:stCondLst>
                                            </p:cTn>
                                            <p:tgtEl>
                                              <p:spTgt spid="141"/>
                                            </p:tgtEl>
                                            <p:attrNameLst>
                                              <p:attrName>style.visibility</p:attrName>
                                            </p:attrNameLst>
                                          </p:cBhvr>
                                          <p:to>
                                            <p:strVal val="visible"/>
                                          </p:to>
                                        </p:set>
                                        <p:animEffect transition="in" filter="wheel(1)">
                                          <p:cBhvr>
                                            <p:cTn id="71" dur="500"/>
                                            <p:tgtEl>
                                              <p:spTgt spid="141"/>
                                            </p:tgtEl>
                                          </p:cBhvr>
                                        </p:animEffect>
                                      </p:childTnLst>
                                    </p:cTn>
                                  </p:par>
                                </p:childTnLst>
                              </p:cTn>
                            </p:par>
                            <p:par>
                              <p:cTn id="72" fill="hold">
                                <p:stCondLst>
                                  <p:cond delay="7800"/>
                                </p:stCondLst>
                                <p:childTnLst>
                                  <p:par>
                                    <p:cTn id="73" presetID="21" presetClass="entr" presetSubtype="1" fill="hold" grpId="0" nodeType="afterEffect">
                                      <p:stCondLst>
                                        <p:cond delay="0"/>
                                      </p:stCondLst>
                                      <p:childTnLst>
                                        <p:set>
                                          <p:cBhvr>
                                            <p:cTn id="74" dur="1" fill="hold">
                                              <p:stCondLst>
                                                <p:cond delay="0"/>
                                              </p:stCondLst>
                                            </p:cTn>
                                            <p:tgtEl>
                                              <p:spTgt spid="140"/>
                                            </p:tgtEl>
                                            <p:attrNameLst>
                                              <p:attrName>style.visibility</p:attrName>
                                            </p:attrNameLst>
                                          </p:cBhvr>
                                          <p:to>
                                            <p:strVal val="visible"/>
                                          </p:to>
                                        </p:set>
                                        <p:animEffect transition="in" filter="wheel(1)">
                                          <p:cBhvr>
                                            <p:cTn id="75" dur="500"/>
                                            <p:tgtEl>
                                              <p:spTgt spid="140"/>
                                            </p:tgtEl>
                                          </p:cBhvr>
                                        </p:animEffect>
                                      </p:childTnLst>
                                    </p:cTn>
                                  </p:par>
                                </p:childTnLst>
                              </p:cTn>
                            </p:par>
                            <p:par>
                              <p:cTn id="76" fill="hold">
                                <p:stCondLst>
                                  <p:cond delay="8300"/>
                                </p:stCondLst>
                                <p:childTnLst>
                                  <p:par>
                                    <p:cTn id="77" presetID="16" presetClass="entr" presetSubtype="37" fill="hold" nodeType="afterEffect">
                                      <p:stCondLst>
                                        <p:cond delay="0"/>
                                      </p:stCondLst>
                                      <p:childTnLst>
                                        <p:set>
                                          <p:cBhvr>
                                            <p:cTn id="78" dur="1" fill="hold">
                                              <p:stCondLst>
                                                <p:cond delay="0"/>
                                              </p:stCondLst>
                                            </p:cTn>
                                            <p:tgtEl>
                                              <p:spTgt spid="145"/>
                                            </p:tgtEl>
                                            <p:attrNameLst>
                                              <p:attrName>style.visibility</p:attrName>
                                            </p:attrNameLst>
                                          </p:cBhvr>
                                          <p:to>
                                            <p:strVal val="visible"/>
                                          </p:to>
                                        </p:set>
                                        <p:animEffect transition="in" filter="barn(outVertical)">
                                          <p:cBhvr>
                                            <p:cTn id="79" dur="500"/>
                                            <p:tgtEl>
                                              <p:spTgt spid="145"/>
                                            </p:tgtEl>
                                          </p:cBhvr>
                                        </p:animEffect>
                                      </p:childTnLst>
                                    </p:cTn>
                                  </p:par>
                                  <p:par>
                                    <p:cTn id="80" presetID="16" presetClass="entr" presetSubtype="37" fill="hold" nodeType="withEffect">
                                      <p:stCondLst>
                                        <p:cond delay="0"/>
                                      </p:stCondLst>
                                      <p:childTnLst>
                                        <p:set>
                                          <p:cBhvr>
                                            <p:cTn id="81" dur="1" fill="hold">
                                              <p:stCondLst>
                                                <p:cond delay="0"/>
                                              </p:stCondLst>
                                            </p:cTn>
                                            <p:tgtEl>
                                              <p:spTgt spid="142"/>
                                            </p:tgtEl>
                                            <p:attrNameLst>
                                              <p:attrName>style.visibility</p:attrName>
                                            </p:attrNameLst>
                                          </p:cBhvr>
                                          <p:to>
                                            <p:strVal val="visible"/>
                                          </p:to>
                                        </p:set>
                                        <p:animEffect transition="in" filter="barn(outVertical)">
                                          <p:cBhvr>
                                            <p:cTn id="82" dur="500"/>
                                            <p:tgtEl>
                                              <p:spTgt spid="142"/>
                                            </p:tgtEl>
                                          </p:cBhvr>
                                        </p:animEffect>
                                      </p:childTnLst>
                                    </p:cTn>
                                  </p:par>
                                  <p:par>
                                    <p:cTn id="83" presetID="16" presetClass="entr" presetSubtype="37" fill="hold" nodeType="withEffect">
                                      <p:stCondLst>
                                        <p:cond delay="0"/>
                                      </p:stCondLst>
                                      <p:childTnLst>
                                        <p:set>
                                          <p:cBhvr>
                                            <p:cTn id="84" dur="1" fill="hold">
                                              <p:stCondLst>
                                                <p:cond delay="0"/>
                                              </p:stCondLst>
                                            </p:cTn>
                                            <p:tgtEl>
                                              <p:spTgt spid="153"/>
                                            </p:tgtEl>
                                            <p:attrNameLst>
                                              <p:attrName>style.visibility</p:attrName>
                                            </p:attrNameLst>
                                          </p:cBhvr>
                                          <p:to>
                                            <p:strVal val="visible"/>
                                          </p:to>
                                        </p:set>
                                        <p:animEffect transition="in" filter="barn(outVertical)">
                                          <p:cBhvr>
                                            <p:cTn id="85" dur="500"/>
                                            <p:tgtEl>
                                              <p:spTgt spid="153"/>
                                            </p:tgtEl>
                                          </p:cBhvr>
                                        </p:animEffect>
                                      </p:childTnLst>
                                    </p:cTn>
                                  </p:par>
                                  <p:par>
                                    <p:cTn id="86" presetID="16" presetClass="entr" presetSubtype="37" fill="hold" nodeType="withEffect">
                                      <p:stCondLst>
                                        <p:cond delay="0"/>
                                      </p:stCondLst>
                                      <p:childTnLst>
                                        <p:set>
                                          <p:cBhvr>
                                            <p:cTn id="87" dur="1" fill="hold">
                                              <p:stCondLst>
                                                <p:cond delay="0"/>
                                              </p:stCondLst>
                                            </p:cTn>
                                            <p:tgtEl>
                                              <p:spTgt spid="148"/>
                                            </p:tgtEl>
                                            <p:attrNameLst>
                                              <p:attrName>style.visibility</p:attrName>
                                            </p:attrNameLst>
                                          </p:cBhvr>
                                          <p:to>
                                            <p:strVal val="visible"/>
                                          </p:to>
                                        </p:set>
                                        <p:animEffect transition="in" filter="barn(outVertical)">
                                          <p:cBhvr>
                                            <p:cTn id="88" dur="500"/>
                                            <p:tgtEl>
                                              <p:spTgt spid="148"/>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152"/>
                                            </p:tgtEl>
                                            <p:attrNameLst>
                                              <p:attrName>style.visibility</p:attrName>
                                            </p:attrNameLst>
                                          </p:cBhvr>
                                          <p:to>
                                            <p:strVal val="visible"/>
                                          </p:to>
                                        </p:set>
                                        <p:animEffect transition="in" filter="barn(outVertical)">
                                          <p:cBhvr>
                                            <p:cTn id="91" dur="500"/>
                                            <p:tgtEl>
                                              <p:spTgt spid="152"/>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151"/>
                                            </p:tgtEl>
                                            <p:attrNameLst>
                                              <p:attrName>style.visibility</p:attrName>
                                            </p:attrNameLst>
                                          </p:cBhvr>
                                          <p:to>
                                            <p:strVal val="visible"/>
                                          </p:to>
                                        </p:set>
                                        <p:animEffect transition="in" filter="barn(outVertical)">
                                          <p:cBhvr>
                                            <p:cTn id="94" dur="500"/>
                                            <p:tgtEl>
                                              <p:spTgt spid="1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Graphic spid="116" grpId="0">
            <p:bldAsOne/>
          </p:bldGraphic>
          <p:bldP spid="117" grpId="0" animBg="1"/>
          <p:bldGraphic spid="122" grpId="0">
            <p:bldAsOne/>
          </p:bldGraphic>
          <p:bldP spid="123" grpId="0" animBg="1"/>
          <p:bldGraphic spid="128" grpId="0">
            <p:bldAsOne/>
          </p:bldGraphic>
          <p:bldP spid="129" grpId="0" animBg="1"/>
          <p:bldGraphic spid="134" grpId="0">
            <p:bldAsOne/>
          </p:bldGraphic>
          <p:bldP spid="135" grpId="0" animBg="1"/>
          <p:bldGraphic spid="140" grpId="0">
            <p:bldAsOne/>
          </p:bldGraphic>
          <p:bldP spid="141" grpId="0" animBg="1"/>
          <p:bldP spid="151" grpId="0"/>
          <p:bldP spid="152"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PA_矩形 104"/>
          <p:cNvSpPr/>
          <p:nvPr>
            <p:custDataLst>
              <p:tags r:id="rId1"/>
            </p:custDataLst>
          </p:nvPr>
        </p:nvSpPr>
        <p:spPr>
          <a:xfrm>
            <a:off x="924197" y="3638062"/>
            <a:ext cx="6096000" cy="461665"/>
          </a:xfrm>
          <a:prstGeom prst="rect">
            <a:avLst/>
          </a:prstGeom>
        </p:spPr>
        <p:txBody>
          <a:bodyPr>
            <a:spAutoFit/>
          </a:bodyPr>
          <a:lstStyle/>
          <a:p>
            <a:r>
              <a:rPr lang="en-US" altLang="zh-CN" sz="1200" dirty="0">
                <a:solidFill>
                  <a:schemeClr val="bg1">
                    <a:lumMod val="65000"/>
                  </a:schemeClr>
                </a:solidFill>
                <a:cs typeface="+mn-ea"/>
                <a:sym typeface="+mn-lt"/>
              </a:rPr>
              <a:t>Please add your text content here, copy your text, paste here, and select only the text. Please add your text content here, copy your text, paste here, and select only the text.</a:t>
            </a:r>
            <a:endParaRPr lang="zh-CN" altLang="en-US" sz="1200" dirty="0">
              <a:solidFill>
                <a:schemeClr val="bg1">
                  <a:lumMod val="65000"/>
                </a:schemeClr>
              </a:solidFill>
              <a:cs typeface="+mn-ea"/>
              <a:sym typeface="+mn-lt"/>
            </a:endParaRPr>
          </a:p>
        </p:txBody>
      </p:sp>
      <p:grpSp>
        <p:nvGrpSpPr>
          <p:cNvPr id="31" name="PA_组合 110"/>
          <p:cNvGrpSpPr/>
          <p:nvPr>
            <p:custDataLst>
              <p:tags r:id="rId2"/>
            </p:custDataLst>
          </p:nvPr>
        </p:nvGrpSpPr>
        <p:grpSpPr>
          <a:xfrm flipH="1">
            <a:off x="6298564" y="-3082"/>
            <a:ext cx="5860641" cy="6861082"/>
            <a:chOff x="441028" y="108253"/>
            <a:chExt cx="4654180" cy="6678233"/>
          </a:xfrm>
        </p:grpSpPr>
        <p:cxnSp>
          <p:nvCxnSpPr>
            <p:cNvPr id="32" name="直接连接符 31"/>
            <p:cNvCxnSpPr/>
            <p:nvPr userDrawn="1"/>
          </p:nvCxnSpPr>
          <p:spPr>
            <a:xfrm>
              <a:off x="1397000" y="109248"/>
              <a:ext cx="3698208" cy="2003942"/>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userDrawn="1"/>
          </p:nvCxnSpPr>
          <p:spPr>
            <a:xfrm>
              <a:off x="441030" y="975564"/>
              <a:ext cx="4034133" cy="2193086"/>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userDrawn="1"/>
          </p:nvCxnSpPr>
          <p:spPr>
            <a:xfrm>
              <a:off x="441030" y="2325338"/>
              <a:ext cx="4259152" cy="2315413"/>
            </a:xfrm>
            <a:prstGeom prst="line">
              <a:avLst/>
            </a:prstGeom>
            <a:ln w="12700" cap="rnd">
              <a:gradFill>
                <a:gsLst>
                  <a:gs pos="60000">
                    <a:srgbClr val="FFFFFF">
                      <a:alpha val="60000"/>
                    </a:srgbClr>
                  </a:gs>
                  <a:gs pos="0">
                    <a:schemeClr val="bg1">
                      <a:alpha val="9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userDrawn="1"/>
          </p:nvCxnSpPr>
          <p:spPr>
            <a:xfrm>
              <a:off x="441030" y="3668759"/>
              <a:ext cx="4338247" cy="235841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userDrawn="1"/>
          </p:nvCxnSpPr>
          <p:spPr>
            <a:xfrm>
              <a:off x="442776" y="5064209"/>
              <a:ext cx="3204537" cy="1722277"/>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userDrawn="1"/>
          </p:nvCxnSpPr>
          <p:spPr>
            <a:xfrm>
              <a:off x="441030" y="6380062"/>
              <a:ext cx="754357" cy="40542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userDrawn="1"/>
          </p:nvCxnSpPr>
          <p:spPr>
            <a:xfrm flipV="1">
              <a:off x="441030" y="935237"/>
              <a:ext cx="4034131" cy="2248000"/>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userDrawn="1"/>
          </p:nvCxnSpPr>
          <p:spPr>
            <a:xfrm flipV="1">
              <a:off x="441030" y="2083389"/>
              <a:ext cx="4314751" cy="2404374"/>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userDrawn="1"/>
          </p:nvCxnSpPr>
          <p:spPr>
            <a:xfrm flipV="1">
              <a:off x="441028" y="3440258"/>
              <a:ext cx="4425082" cy="2465854"/>
            </a:xfrm>
            <a:prstGeom prst="line">
              <a:avLst/>
            </a:prstGeom>
            <a:ln w="12700" cap="rnd">
              <a:gradFill>
                <a:gsLst>
                  <a:gs pos="60000">
                    <a:srgbClr val="FFFFFF">
                      <a:alpha val="50000"/>
                    </a:srgbClr>
                  </a:gs>
                  <a:gs pos="0">
                    <a:schemeClr val="bg1">
                      <a:alpha val="8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userDrawn="1"/>
          </p:nvCxnSpPr>
          <p:spPr>
            <a:xfrm flipV="1">
              <a:off x="1261223" y="4797682"/>
              <a:ext cx="3567204" cy="1987809"/>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userDrawn="1"/>
          </p:nvCxnSpPr>
          <p:spPr>
            <a:xfrm flipV="1">
              <a:off x="441028" y="108253"/>
              <a:ext cx="3103433" cy="1729372"/>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userDrawn="1"/>
          </p:nvCxnSpPr>
          <p:spPr>
            <a:xfrm flipV="1">
              <a:off x="441030" y="111253"/>
              <a:ext cx="682160" cy="377986"/>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userDrawn="1"/>
          </p:nvCxnSpPr>
          <p:spPr>
            <a:xfrm>
              <a:off x="1206647" y="109248"/>
              <a:ext cx="0" cy="6677238"/>
            </a:xfrm>
            <a:prstGeom prst="line">
              <a:avLst/>
            </a:prstGeom>
            <a:ln w="12700" cap="rnd">
              <a:gradFill>
                <a:gsLst>
                  <a:gs pos="60000">
                    <a:srgbClr val="FFFFFF">
                      <a:alpha val="60000"/>
                    </a:srgbClr>
                  </a:gs>
                  <a:gs pos="0">
                    <a:schemeClr val="bg1"/>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userDrawn="1"/>
          </p:nvCxnSpPr>
          <p:spPr>
            <a:xfrm>
              <a:off x="3676895" y="108253"/>
              <a:ext cx="0" cy="6678233"/>
            </a:xfrm>
            <a:prstGeom prst="line">
              <a:avLst/>
            </a:prstGeom>
            <a:ln w="12700" cap="rnd">
              <a:gradFill>
                <a:gsLst>
                  <a:gs pos="60000">
                    <a:srgbClr val="FFFFFF">
                      <a:alpha val="60000"/>
                    </a:srgbClr>
                  </a:gs>
                  <a:gs pos="0">
                    <a:schemeClr val="bg1">
                      <a:alpha val="70000"/>
                    </a:schemeClr>
                  </a:gs>
                  <a:gs pos="100000">
                    <a:schemeClr val="bg1">
                      <a:alpha val="0"/>
                    </a:schemeClr>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46" name="PA_弧形 125"/>
          <p:cNvSpPr/>
          <p:nvPr>
            <p:custDataLst>
              <p:tags r:id="rId3"/>
            </p:custDataLst>
          </p:nvPr>
        </p:nvSpPr>
        <p:spPr>
          <a:xfrm>
            <a:off x="-2290773" y="5223413"/>
            <a:ext cx="4767943" cy="4767943"/>
          </a:xfrm>
          <a:prstGeom prst="arc">
            <a:avLst>
              <a:gd name="adj1" fmla="val 15964885"/>
              <a:gd name="adj2" fmla="val 20622663"/>
            </a:avLst>
          </a:prstGeom>
          <a:ln>
            <a:solidFill>
              <a:schemeClr val="bg1">
                <a:lumMod val="75000"/>
              </a:schemeClr>
            </a:solidFill>
            <a:headEnd type="none" w="sm" len="sm"/>
            <a:tailEnd type="none" w="sm" len="sm"/>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solidFill>
                <a:srgbClr val="000000"/>
              </a:solidFill>
              <a:cs typeface="+mn-ea"/>
              <a:sym typeface="+mn-lt"/>
            </a:endParaRPr>
          </a:p>
        </p:txBody>
      </p:sp>
      <p:grpSp>
        <p:nvGrpSpPr>
          <p:cNvPr id="47" name="PA_组合 7"/>
          <p:cNvGrpSpPr/>
          <p:nvPr>
            <p:custDataLst>
              <p:tags r:id="rId4"/>
            </p:custDataLst>
          </p:nvPr>
        </p:nvGrpSpPr>
        <p:grpSpPr>
          <a:xfrm>
            <a:off x="8085157" y="5279067"/>
            <a:ext cx="587486" cy="1728000"/>
            <a:chOff x="8085157" y="5279067"/>
            <a:chExt cx="587486" cy="1728000"/>
          </a:xfrm>
        </p:grpSpPr>
        <p:sp>
          <p:nvSpPr>
            <p:cNvPr id="48" name="等腰三角形 9_4"/>
            <p:cNvSpPr/>
            <p:nvPr/>
          </p:nvSpPr>
          <p:spPr>
            <a:xfrm rot="10800000">
              <a:off x="8085157" y="5546117"/>
              <a:ext cx="587486" cy="146095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49" name="椭圆 48"/>
            <p:cNvSpPr>
              <a:spLocks noChangeAspect="1"/>
            </p:cNvSpPr>
            <p:nvPr/>
          </p:nvSpPr>
          <p:spPr>
            <a:xfrm>
              <a:off x="8111847" y="5279067"/>
              <a:ext cx="534106" cy="53409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0" name="PA_组合 8"/>
          <p:cNvGrpSpPr/>
          <p:nvPr>
            <p:custDataLst>
              <p:tags r:id="rId5"/>
            </p:custDataLst>
          </p:nvPr>
        </p:nvGrpSpPr>
        <p:grpSpPr>
          <a:xfrm>
            <a:off x="7891999" y="3435106"/>
            <a:ext cx="807500" cy="2304000"/>
            <a:chOff x="7891999" y="3435106"/>
            <a:chExt cx="807500" cy="2304000"/>
          </a:xfrm>
        </p:grpSpPr>
        <p:sp>
          <p:nvSpPr>
            <p:cNvPr id="51" name="等腰三角形 9_6"/>
            <p:cNvSpPr/>
            <p:nvPr/>
          </p:nvSpPr>
          <p:spPr>
            <a:xfrm rot="10800000">
              <a:off x="7891999" y="3791172"/>
              <a:ext cx="807500" cy="194793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2" name="椭圆 51"/>
            <p:cNvSpPr>
              <a:spLocks noChangeAspect="1"/>
            </p:cNvSpPr>
            <p:nvPr/>
          </p:nvSpPr>
          <p:spPr>
            <a:xfrm>
              <a:off x="7939684" y="3435106"/>
              <a:ext cx="712133" cy="71213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3" name="PA_组合 9"/>
          <p:cNvGrpSpPr/>
          <p:nvPr>
            <p:custDataLst>
              <p:tags r:id="rId6"/>
            </p:custDataLst>
          </p:nvPr>
        </p:nvGrpSpPr>
        <p:grpSpPr>
          <a:xfrm>
            <a:off x="8930899" y="5019598"/>
            <a:ext cx="771066" cy="2268000"/>
            <a:chOff x="8930899" y="5019598"/>
            <a:chExt cx="771066" cy="2268000"/>
          </a:xfrm>
        </p:grpSpPr>
        <p:sp>
          <p:nvSpPr>
            <p:cNvPr id="54" name="等腰三角形 9_8"/>
            <p:cNvSpPr/>
            <p:nvPr/>
          </p:nvSpPr>
          <p:spPr>
            <a:xfrm rot="10800000">
              <a:off x="8930899" y="5370100"/>
              <a:ext cx="771066" cy="191749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5" name="椭圆 54"/>
            <p:cNvSpPr>
              <a:spLocks noChangeAspect="1"/>
            </p:cNvSpPr>
            <p:nvPr/>
          </p:nvSpPr>
          <p:spPr>
            <a:xfrm>
              <a:off x="8965930" y="5019598"/>
              <a:ext cx="701006" cy="701005"/>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6" name="PA_组合 10"/>
          <p:cNvGrpSpPr/>
          <p:nvPr>
            <p:custDataLst>
              <p:tags r:id="rId7"/>
            </p:custDataLst>
          </p:nvPr>
        </p:nvGrpSpPr>
        <p:grpSpPr>
          <a:xfrm>
            <a:off x="6198014" y="3951156"/>
            <a:ext cx="786986" cy="2124000"/>
            <a:chOff x="6198014" y="3951156"/>
            <a:chExt cx="786986" cy="2124000"/>
          </a:xfrm>
        </p:grpSpPr>
        <p:sp>
          <p:nvSpPr>
            <p:cNvPr id="57" name="等腰三角形 9_10"/>
            <p:cNvSpPr/>
            <p:nvPr/>
          </p:nvSpPr>
          <p:spPr>
            <a:xfrm rot="10800000">
              <a:off x="6198014" y="4279404"/>
              <a:ext cx="786986" cy="1795752"/>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8" name="椭圆 57"/>
            <p:cNvSpPr>
              <a:spLocks noChangeAspect="1"/>
            </p:cNvSpPr>
            <p:nvPr/>
          </p:nvSpPr>
          <p:spPr>
            <a:xfrm>
              <a:off x="6263259" y="3951156"/>
              <a:ext cx="656498" cy="656497"/>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59" name="PA_组合 11"/>
          <p:cNvGrpSpPr/>
          <p:nvPr>
            <p:custDataLst>
              <p:tags r:id="rId8"/>
            </p:custDataLst>
          </p:nvPr>
        </p:nvGrpSpPr>
        <p:grpSpPr>
          <a:xfrm>
            <a:off x="8491539" y="3705321"/>
            <a:ext cx="1248391" cy="3672000"/>
            <a:chOff x="8491539" y="3705321"/>
            <a:chExt cx="1248391" cy="3672000"/>
          </a:xfrm>
        </p:grpSpPr>
        <p:sp>
          <p:nvSpPr>
            <p:cNvPr id="60" name="等腰三角形 9_12"/>
            <p:cNvSpPr/>
            <p:nvPr/>
          </p:nvSpPr>
          <p:spPr>
            <a:xfrm rot="10800000">
              <a:off x="8491539" y="4272801"/>
              <a:ext cx="1248391" cy="310452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1" name="椭圆 60"/>
            <p:cNvSpPr>
              <a:spLocks noChangeAspect="1"/>
            </p:cNvSpPr>
            <p:nvPr/>
          </p:nvSpPr>
          <p:spPr>
            <a:xfrm>
              <a:off x="8548254" y="3705321"/>
              <a:ext cx="1134960" cy="1134960"/>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2" name="PA_组合 32"/>
          <p:cNvGrpSpPr/>
          <p:nvPr>
            <p:custDataLst>
              <p:tags r:id="rId9"/>
            </p:custDataLst>
          </p:nvPr>
        </p:nvGrpSpPr>
        <p:grpSpPr>
          <a:xfrm>
            <a:off x="7678206" y="4173322"/>
            <a:ext cx="905695" cy="2664001"/>
            <a:chOff x="7678206" y="4173322"/>
            <a:chExt cx="905695" cy="2664001"/>
          </a:xfrm>
        </p:grpSpPr>
        <p:sp>
          <p:nvSpPr>
            <p:cNvPr id="63" name="等腰三角形 9_14"/>
            <p:cNvSpPr/>
            <p:nvPr/>
          </p:nvSpPr>
          <p:spPr>
            <a:xfrm rot="10800000">
              <a:off x="7678206" y="4585024"/>
              <a:ext cx="905695" cy="225229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4" name="椭圆 63"/>
            <p:cNvSpPr>
              <a:spLocks noChangeAspect="1"/>
            </p:cNvSpPr>
            <p:nvPr/>
          </p:nvSpPr>
          <p:spPr>
            <a:xfrm>
              <a:off x="7719353" y="4173322"/>
              <a:ext cx="823402" cy="82340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5" name="PA_组合 38"/>
          <p:cNvGrpSpPr/>
          <p:nvPr>
            <p:custDataLst>
              <p:tags r:id="rId10"/>
            </p:custDataLst>
          </p:nvPr>
        </p:nvGrpSpPr>
        <p:grpSpPr>
          <a:xfrm>
            <a:off x="8158768" y="4511565"/>
            <a:ext cx="942412" cy="2772000"/>
            <a:chOff x="8158768" y="4511565"/>
            <a:chExt cx="942412" cy="2772000"/>
          </a:xfrm>
        </p:grpSpPr>
        <p:sp>
          <p:nvSpPr>
            <p:cNvPr id="66" name="等腰三角形 9_16"/>
            <p:cNvSpPr/>
            <p:nvPr/>
          </p:nvSpPr>
          <p:spPr>
            <a:xfrm rot="10800000">
              <a:off x="8158768" y="4939957"/>
              <a:ext cx="942412" cy="234360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67" name="椭圆 66"/>
            <p:cNvSpPr>
              <a:spLocks noChangeAspect="1"/>
            </p:cNvSpPr>
            <p:nvPr/>
          </p:nvSpPr>
          <p:spPr>
            <a:xfrm>
              <a:off x="8201583" y="4511565"/>
              <a:ext cx="856783" cy="85678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68" name="PA_组合 74"/>
          <p:cNvGrpSpPr/>
          <p:nvPr>
            <p:custDataLst>
              <p:tags r:id="rId11"/>
            </p:custDataLst>
          </p:nvPr>
        </p:nvGrpSpPr>
        <p:grpSpPr>
          <a:xfrm>
            <a:off x="11309411" y="6011164"/>
            <a:ext cx="715902" cy="1980000"/>
            <a:chOff x="11309411" y="6011164"/>
            <a:chExt cx="715902" cy="1980000"/>
          </a:xfrm>
        </p:grpSpPr>
        <p:sp>
          <p:nvSpPr>
            <p:cNvPr id="69" name="等腰三角形 9_18"/>
            <p:cNvSpPr/>
            <p:nvPr/>
          </p:nvSpPr>
          <p:spPr>
            <a:xfrm rot="10800000">
              <a:off x="11309411" y="6317158"/>
              <a:ext cx="715902" cy="1674006"/>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0" name="椭圆 69"/>
            <p:cNvSpPr>
              <a:spLocks noChangeAspect="1"/>
            </p:cNvSpPr>
            <p:nvPr/>
          </p:nvSpPr>
          <p:spPr>
            <a:xfrm>
              <a:off x="11361368" y="6011164"/>
              <a:ext cx="611990" cy="61198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1" name="PA_组合 95"/>
          <p:cNvGrpSpPr/>
          <p:nvPr>
            <p:custDataLst>
              <p:tags r:id="rId12"/>
            </p:custDataLst>
          </p:nvPr>
        </p:nvGrpSpPr>
        <p:grpSpPr>
          <a:xfrm>
            <a:off x="9272737" y="6173657"/>
            <a:ext cx="868978" cy="2556000"/>
            <a:chOff x="9272737" y="6173657"/>
            <a:chExt cx="868978" cy="2556000"/>
          </a:xfrm>
        </p:grpSpPr>
        <p:sp>
          <p:nvSpPr>
            <p:cNvPr id="72" name="等腰三角形 9_20"/>
            <p:cNvSpPr/>
            <p:nvPr/>
          </p:nvSpPr>
          <p:spPr>
            <a:xfrm rot="10800000">
              <a:off x="9272737" y="6568668"/>
              <a:ext cx="868978" cy="216098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3" name="椭圆 72"/>
            <p:cNvSpPr>
              <a:spLocks noChangeAspect="1"/>
            </p:cNvSpPr>
            <p:nvPr/>
          </p:nvSpPr>
          <p:spPr>
            <a:xfrm>
              <a:off x="9312216" y="6173657"/>
              <a:ext cx="790021" cy="79002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4" name="PA_组合 96"/>
          <p:cNvGrpSpPr/>
          <p:nvPr>
            <p:custDataLst>
              <p:tags r:id="rId13"/>
            </p:custDataLst>
          </p:nvPr>
        </p:nvGrpSpPr>
        <p:grpSpPr>
          <a:xfrm>
            <a:off x="8447464" y="5580235"/>
            <a:ext cx="1174957" cy="3455999"/>
            <a:chOff x="8447464" y="5580235"/>
            <a:chExt cx="1174957" cy="3455999"/>
          </a:xfrm>
        </p:grpSpPr>
        <p:sp>
          <p:nvSpPr>
            <p:cNvPr id="75" name="等腰三角形 9_22"/>
            <p:cNvSpPr/>
            <p:nvPr/>
          </p:nvSpPr>
          <p:spPr>
            <a:xfrm rot="10800000">
              <a:off x="8447464" y="6114333"/>
              <a:ext cx="1174957" cy="2921901"/>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6" name="椭圆 75"/>
            <p:cNvSpPr>
              <a:spLocks noChangeAspect="1"/>
            </p:cNvSpPr>
            <p:nvPr/>
          </p:nvSpPr>
          <p:spPr>
            <a:xfrm>
              <a:off x="8500844" y="5580235"/>
              <a:ext cx="1068199" cy="106819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77" name="PA_组合 97"/>
          <p:cNvGrpSpPr/>
          <p:nvPr>
            <p:custDataLst>
              <p:tags r:id="rId14"/>
            </p:custDataLst>
          </p:nvPr>
        </p:nvGrpSpPr>
        <p:grpSpPr>
          <a:xfrm>
            <a:off x="5713365" y="4642065"/>
            <a:ext cx="1358547" cy="3996000"/>
            <a:chOff x="5713365" y="4642065"/>
            <a:chExt cx="1358547" cy="3996000"/>
          </a:xfrm>
        </p:grpSpPr>
        <p:sp>
          <p:nvSpPr>
            <p:cNvPr id="78" name="等腰三角形 9_24"/>
            <p:cNvSpPr/>
            <p:nvPr/>
          </p:nvSpPr>
          <p:spPr>
            <a:xfrm rot="10800000">
              <a:off x="5713365" y="5259617"/>
              <a:ext cx="1358547" cy="337844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79" name="椭圆 78"/>
            <p:cNvSpPr>
              <a:spLocks noChangeAspect="1"/>
            </p:cNvSpPr>
            <p:nvPr/>
          </p:nvSpPr>
          <p:spPr>
            <a:xfrm>
              <a:off x="5775086" y="4642065"/>
              <a:ext cx="1235107" cy="123510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0" name="PA_组合 98"/>
          <p:cNvGrpSpPr/>
          <p:nvPr>
            <p:custDataLst>
              <p:tags r:id="rId15"/>
            </p:custDataLst>
          </p:nvPr>
        </p:nvGrpSpPr>
        <p:grpSpPr>
          <a:xfrm>
            <a:off x="7146608" y="5004310"/>
            <a:ext cx="820027" cy="2412000"/>
            <a:chOff x="7146608" y="5004310"/>
            <a:chExt cx="820027" cy="2412000"/>
          </a:xfrm>
        </p:grpSpPr>
        <p:sp>
          <p:nvSpPr>
            <p:cNvPr id="81" name="等腰三角形 9_26"/>
            <p:cNvSpPr/>
            <p:nvPr/>
          </p:nvSpPr>
          <p:spPr>
            <a:xfrm rot="10800000">
              <a:off x="7146608" y="5377067"/>
              <a:ext cx="820027" cy="2039243"/>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2" name="椭圆 81"/>
            <p:cNvSpPr>
              <a:spLocks noChangeAspect="1"/>
            </p:cNvSpPr>
            <p:nvPr/>
          </p:nvSpPr>
          <p:spPr>
            <a:xfrm>
              <a:off x="7183863" y="5004310"/>
              <a:ext cx="745518" cy="74551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3" name="PA_组合 99"/>
          <p:cNvGrpSpPr/>
          <p:nvPr>
            <p:custDataLst>
              <p:tags r:id="rId16"/>
            </p:custDataLst>
          </p:nvPr>
        </p:nvGrpSpPr>
        <p:grpSpPr>
          <a:xfrm>
            <a:off x="6965950" y="4426151"/>
            <a:ext cx="879620" cy="2555999"/>
            <a:chOff x="6965950" y="4426151"/>
            <a:chExt cx="879620" cy="2555999"/>
          </a:xfrm>
        </p:grpSpPr>
        <p:sp>
          <p:nvSpPr>
            <p:cNvPr id="84" name="等腰三角形 9_28"/>
            <p:cNvSpPr/>
            <p:nvPr/>
          </p:nvSpPr>
          <p:spPr>
            <a:xfrm rot="10800000">
              <a:off x="6965950" y="4821161"/>
              <a:ext cx="879620" cy="216098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5" name="椭圆 84"/>
            <p:cNvSpPr>
              <a:spLocks noChangeAspect="1"/>
            </p:cNvSpPr>
            <p:nvPr/>
          </p:nvSpPr>
          <p:spPr>
            <a:xfrm>
              <a:off x="7010750" y="4426151"/>
              <a:ext cx="790022" cy="790021"/>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6" name="PA_组合 100"/>
          <p:cNvGrpSpPr/>
          <p:nvPr>
            <p:custDataLst>
              <p:tags r:id="rId17"/>
            </p:custDataLst>
          </p:nvPr>
        </p:nvGrpSpPr>
        <p:grpSpPr>
          <a:xfrm>
            <a:off x="10573460" y="4642065"/>
            <a:ext cx="525546" cy="1331996"/>
            <a:chOff x="10573460" y="4642065"/>
            <a:chExt cx="525546" cy="1331996"/>
          </a:xfrm>
        </p:grpSpPr>
        <p:sp>
          <p:nvSpPr>
            <p:cNvPr id="87" name="等腰三角形 9_30"/>
            <p:cNvSpPr/>
            <p:nvPr/>
          </p:nvSpPr>
          <p:spPr>
            <a:xfrm rot="10800000">
              <a:off x="10573460" y="4847912"/>
              <a:ext cx="525546" cy="112614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8" name="椭圆 87"/>
            <p:cNvSpPr>
              <a:spLocks noChangeAspect="1"/>
            </p:cNvSpPr>
            <p:nvPr/>
          </p:nvSpPr>
          <p:spPr>
            <a:xfrm>
              <a:off x="10630379" y="4642065"/>
              <a:ext cx="411710" cy="41170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89" name="PA_组合 101"/>
          <p:cNvGrpSpPr/>
          <p:nvPr>
            <p:custDataLst>
              <p:tags r:id="rId18"/>
            </p:custDataLst>
          </p:nvPr>
        </p:nvGrpSpPr>
        <p:grpSpPr>
          <a:xfrm>
            <a:off x="9721347" y="4036519"/>
            <a:ext cx="715672" cy="1980000"/>
            <a:chOff x="9721347" y="4036519"/>
            <a:chExt cx="715672" cy="1980000"/>
          </a:xfrm>
        </p:grpSpPr>
        <p:sp>
          <p:nvSpPr>
            <p:cNvPr id="90" name="等腰三角形 9_32"/>
            <p:cNvSpPr/>
            <p:nvPr/>
          </p:nvSpPr>
          <p:spPr>
            <a:xfrm rot="10800000">
              <a:off x="9721347" y="4342513"/>
              <a:ext cx="715672" cy="1674006"/>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1" name="椭圆 90"/>
            <p:cNvSpPr>
              <a:spLocks noChangeAspect="1"/>
            </p:cNvSpPr>
            <p:nvPr/>
          </p:nvSpPr>
          <p:spPr>
            <a:xfrm>
              <a:off x="9773189" y="4036519"/>
              <a:ext cx="611990" cy="61198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2" name="PA_组合 126"/>
          <p:cNvGrpSpPr/>
          <p:nvPr>
            <p:custDataLst>
              <p:tags r:id="rId19"/>
            </p:custDataLst>
          </p:nvPr>
        </p:nvGrpSpPr>
        <p:grpSpPr>
          <a:xfrm>
            <a:off x="7097292" y="3424240"/>
            <a:ext cx="1077041" cy="3167998"/>
            <a:chOff x="7097292" y="3424240"/>
            <a:chExt cx="1077041" cy="3167998"/>
          </a:xfrm>
        </p:grpSpPr>
        <p:sp>
          <p:nvSpPr>
            <p:cNvPr id="93" name="等腰三角形 9_34"/>
            <p:cNvSpPr/>
            <p:nvPr/>
          </p:nvSpPr>
          <p:spPr>
            <a:xfrm rot="10800000">
              <a:off x="7097292" y="3913829"/>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4" name="椭圆 93"/>
            <p:cNvSpPr>
              <a:spLocks noChangeAspect="1"/>
            </p:cNvSpPr>
            <p:nvPr/>
          </p:nvSpPr>
          <p:spPr>
            <a:xfrm>
              <a:off x="7146224" y="3424240"/>
              <a:ext cx="979179" cy="97917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5" name="PA_组合 127"/>
          <p:cNvGrpSpPr/>
          <p:nvPr>
            <p:custDataLst>
              <p:tags r:id="rId20"/>
            </p:custDataLst>
          </p:nvPr>
        </p:nvGrpSpPr>
        <p:grpSpPr>
          <a:xfrm>
            <a:off x="8359404" y="2834374"/>
            <a:ext cx="759196" cy="2124000"/>
            <a:chOff x="8359404" y="2834374"/>
            <a:chExt cx="759196" cy="2124000"/>
          </a:xfrm>
        </p:grpSpPr>
        <p:sp>
          <p:nvSpPr>
            <p:cNvPr id="96" name="等腰三角形 9_36"/>
            <p:cNvSpPr/>
            <p:nvPr/>
          </p:nvSpPr>
          <p:spPr>
            <a:xfrm rot="10800000">
              <a:off x="8359404" y="3162622"/>
              <a:ext cx="759196" cy="1795752"/>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97" name="椭圆 96"/>
            <p:cNvSpPr>
              <a:spLocks noChangeAspect="1"/>
            </p:cNvSpPr>
            <p:nvPr/>
          </p:nvSpPr>
          <p:spPr>
            <a:xfrm>
              <a:off x="8410754" y="2834374"/>
              <a:ext cx="656498" cy="656497"/>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98" name="PA_组合 128"/>
          <p:cNvGrpSpPr/>
          <p:nvPr>
            <p:custDataLst>
              <p:tags r:id="rId21"/>
            </p:custDataLst>
          </p:nvPr>
        </p:nvGrpSpPr>
        <p:grpSpPr>
          <a:xfrm>
            <a:off x="7769523" y="2742671"/>
            <a:ext cx="655340" cy="1728000"/>
            <a:chOff x="7769523" y="2742671"/>
            <a:chExt cx="655340" cy="1728000"/>
          </a:xfrm>
        </p:grpSpPr>
        <p:sp>
          <p:nvSpPr>
            <p:cNvPr id="99" name="等腰三角形 9_38"/>
            <p:cNvSpPr/>
            <p:nvPr/>
          </p:nvSpPr>
          <p:spPr>
            <a:xfrm rot="10800000">
              <a:off x="7769523" y="3009721"/>
              <a:ext cx="655340" cy="1460950"/>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0" name="椭圆 99"/>
            <p:cNvSpPr>
              <a:spLocks noChangeAspect="1"/>
            </p:cNvSpPr>
            <p:nvPr/>
          </p:nvSpPr>
          <p:spPr>
            <a:xfrm>
              <a:off x="7830143" y="2742671"/>
              <a:ext cx="534102" cy="534099"/>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1" name="PA_组合 129"/>
          <p:cNvGrpSpPr/>
          <p:nvPr>
            <p:custDataLst>
              <p:tags r:id="rId22"/>
            </p:custDataLst>
          </p:nvPr>
        </p:nvGrpSpPr>
        <p:grpSpPr>
          <a:xfrm>
            <a:off x="8279535" y="2409047"/>
            <a:ext cx="537440" cy="1404000"/>
            <a:chOff x="8279535" y="2409047"/>
            <a:chExt cx="537440" cy="1404000"/>
          </a:xfrm>
        </p:grpSpPr>
        <p:sp>
          <p:nvSpPr>
            <p:cNvPr id="102" name="等腰三角形 9_40"/>
            <p:cNvSpPr/>
            <p:nvPr/>
          </p:nvSpPr>
          <p:spPr>
            <a:xfrm rot="10800000">
              <a:off x="8279535" y="2626025"/>
              <a:ext cx="537440" cy="1187022"/>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3" name="椭圆 102"/>
            <p:cNvSpPr>
              <a:spLocks noChangeAspect="1"/>
            </p:cNvSpPr>
            <p:nvPr/>
          </p:nvSpPr>
          <p:spPr>
            <a:xfrm>
              <a:off x="8331276" y="2409047"/>
              <a:ext cx="433959" cy="433955"/>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4" name="PA_组合 130"/>
          <p:cNvGrpSpPr/>
          <p:nvPr>
            <p:custDataLst>
              <p:tags r:id="rId23"/>
            </p:custDataLst>
          </p:nvPr>
        </p:nvGrpSpPr>
        <p:grpSpPr>
          <a:xfrm>
            <a:off x="8851144" y="2051771"/>
            <a:ext cx="788156" cy="2160000"/>
            <a:chOff x="8851144" y="2051771"/>
            <a:chExt cx="788156" cy="2160000"/>
          </a:xfrm>
        </p:grpSpPr>
        <p:sp>
          <p:nvSpPr>
            <p:cNvPr id="105" name="等腰三角形 9_42"/>
            <p:cNvSpPr/>
            <p:nvPr/>
          </p:nvSpPr>
          <p:spPr>
            <a:xfrm rot="10800000">
              <a:off x="8851144" y="2385583"/>
              <a:ext cx="788156" cy="182618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6" name="椭圆 105"/>
            <p:cNvSpPr>
              <a:spLocks noChangeAspect="1"/>
            </p:cNvSpPr>
            <p:nvPr/>
          </p:nvSpPr>
          <p:spPr>
            <a:xfrm>
              <a:off x="8911411" y="2051771"/>
              <a:ext cx="667625" cy="667624"/>
            </a:xfrm>
            <a:prstGeom prst="cube">
              <a:avLst/>
            </a:prstGeom>
            <a:gradFill>
              <a:gsLst>
                <a:gs pos="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07" name="PA_组合 131"/>
          <p:cNvGrpSpPr/>
          <p:nvPr>
            <p:custDataLst>
              <p:tags r:id="rId24"/>
            </p:custDataLst>
          </p:nvPr>
        </p:nvGrpSpPr>
        <p:grpSpPr>
          <a:xfrm>
            <a:off x="7811947" y="1829573"/>
            <a:ext cx="536716" cy="1331997"/>
            <a:chOff x="7811947" y="1829573"/>
            <a:chExt cx="536716" cy="1331997"/>
          </a:xfrm>
        </p:grpSpPr>
        <p:sp>
          <p:nvSpPr>
            <p:cNvPr id="108" name="等腰三角形 9_44"/>
            <p:cNvSpPr/>
            <p:nvPr/>
          </p:nvSpPr>
          <p:spPr>
            <a:xfrm rot="10800000">
              <a:off x="7811947" y="2035421"/>
              <a:ext cx="536716" cy="112614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09" name="椭圆 108"/>
            <p:cNvSpPr>
              <a:spLocks noChangeAspect="1"/>
            </p:cNvSpPr>
            <p:nvPr/>
          </p:nvSpPr>
          <p:spPr>
            <a:xfrm>
              <a:off x="7874453" y="1829573"/>
              <a:ext cx="411705" cy="411701"/>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0" name="PA_组合 132"/>
          <p:cNvGrpSpPr/>
          <p:nvPr>
            <p:custDataLst>
              <p:tags r:id="rId25"/>
            </p:custDataLst>
          </p:nvPr>
        </p:nvGrpSpPr>
        <p:grpSpPr>
          <a:xfrm>
            <a:off x="7245345" y="5466330"/>
            <a:ext cx="1358542" cy="3996000"/>
            <a:chOff x="7245345" y="5466330"/>
            <a:chExt cx="1358542" cy="3996000"/>
          </a:xfrm>
        </p:grpSpPr>
        <p:sp>
          <p:nvSpPr>
            <p:cNvPr id="111" name="等腰三角形 9_46"/>
            <p:cNvSpPr/>
            <p:nvPr/>
          </p:nvSpPr>
          <p:spPr>
            <a:xfrm rot="10800000">
              <a:off x="7245345" y="6083882"/>
              <a:ext cx="1358542" cy="3378448"/>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2" name="椭圆 111"/>
            <p:cNvSpPr>
              <a:spLocks noChangeAspect="1"/>
            </p:cNvSpPr>
            <p:nvPr/>
          </p:nvSpPr>
          <p:spPr>
            <a:xfrm>
              <a:off x="7307066" y="5466330"/>
              <a:ext cx="1235103" cy="1235104"/>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3" name="PA_组合 133"/>
          <p:cNvGrpSpPr/>
          <p:nvPr>
            <p:custDataLst>
              <p:tags r:id="rId26"/>
            </p:custDataLst>
          </p:nvPr>
        </p:nvGrpSpPr>
        <p:grpSpPr>
          <a:xfrm>
            <a:off x="6696365" y="5346918"/>
            <a:ext cx="917938" cy="2700000"/>
            <a:chOff x="6696365" y="5346918"/>
            <a:chExt cx="917938" cy="2700000"/>
          </a:xfrm>
        </p:grpSpPr>
        <p:sp>
          <p:nvSpPr>
            <p:cNvPr id="114" name="等腰三角形 9_48"/>
            <p:cNvSpPr/>
            <p:nvPr/>
          </p:nvSpPr>
          <p:spPr>
            <a:xfrm rot="10800000">
              <a:off x="6696365" y="5764183"/>
              <a:ext cx="917938" cy="22827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5" name="椭圆 114"/>
            <p:cNvSpPr>
              <a:spLocks noChangeAspect="1"/>
            </p:cNvSpPr>
            <p:nvPr/>
          </p:nvSpPr>
          <p:spPr>
            <a:xfrm>
              <a:off x="6738068" y="5346918"/>
              <a:ext cx="834533" cy="83453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6" name="PA_组合 134"/>
          <p:cNvGrpSpPr/>
          <p:nvPr>
            <p:custDataLst>
              <p:tags r:id="rId27"/>
            </p:custDataLst>
          </p:nvPr>
        </p:nvGrpSpPr>
        <p:grpSpPr>
          <a:xfrm>
            <a:off x="6245184" y="6257975"/>
            <a:ext cx="1174953" cy="3455999"/>
            <a:chOff x="6245184" y="6257975"/>
            <a:chExt cx="1174953" cy="3455999"/>
          </a:xfrm>
        </p:grpSpPr>
        <p:sp>
          <p:nvSpPr>
            <p:cNvPr id="117" name="等腰三角形 9_50"/>
            <p:cNvSpPr/>
            <p:nvPr/>
          </p:nvSpPr>
          <p:spPr>
            <a:xfrm rot="10800000">
              <a:off x="6245184" y="6792073"/>
              <a:ext cx="1174953" cy="2921901"/>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8" name="椭圆 117"/>
            <p:cNvSpPr>
              <a:spLocks noChangeAspect="1"/>
            </p:cNvSpPr>
            <p:nvPr/>
          </p:nvSpPr>
          <p:spPr>
            <a:xfrm>
              <a:off x="6298564" y="6257975"/>
              <a:ext cx="1068195" cy="1068198"/>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19" name="PA_组合 135"/>
          <p:cNvGrpSpPr/>
          <p:nvPr>
            <p:custDataLst>
              <p:tags r:id="rId28"/>
            </p:custDataLst>
          </p:nvPr>
        </p:nvGrpSpPr>
        <p:grpSpPr>
          <a:xfrm>
            <a:off x="9014414" y="3129639"/>
            <a:ext cx="905695" cy="2664001"/>
            <a:chOff x="9014414" y="3129639"/>
            <a:chExt cx="905695" cy="2664001"/>
          </a:xfrm>
        </p:grpSpPr>
        <p:sp>
          <p:nvSpPr>
            <p:cNvPr id="120" name="等腰三角形 9_52"/>
            <p:cNvSpPr/>
            <p:nvPr/>
          </p:nvSpPr>
          <p:spPr>
            <a:xfrm rot="10800000">
              <a:off x="9014414" y="3541341"/>
              <a:ext cx="905695" cy="225229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1" name="椭圆 120"/>
            <p:cNvSpPr>
              <a:spLocks noChangeAspect="1"/>
            </p:cNvSpPr>
            <p:nvPr/>
          </p:nvSpPr>
          <p:spPr>
            <a:xfrm>
              <a:off x="9055561" y="3129639"/>
              <a:ext cx="823402" cy="823403"/>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2" name="PA_组合 136"/>
          <p:cNvGrpSpPr/>
          <p:nvPr>
            <p:custDataLst>
              <p:tags r:id="rId29"/>
            </p:custDataLst>
          </p:nvPr>
        </p:nvGrpSpPr>
        <p:grpSpPr>
          <a:xfrm>
            <a:off x="9417129" y="4897396"/>
            <a:ext cx="1077041" cy="3168000"/>
            <a:chOff x="9417129" y="4897396"/>
            <a:chExt cx="1077041" cy="3168000"/>
          </a:xfrm>
        </p:grpSpPr>
        <p:sp>
          <p:nvSpPr>
            <p:cNvPr id="123" name="等腰三角形 9_54"/>
            <p:cNvSpPr/>
            <p:nvPr/>
          </p:nvSpPr>
          <p:spPr>
            <a:xfrm rot="10800000">
              <a:off x="9417129" y="5386987"/>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4" name="椭圆 123"/>
            <p:cNvSpPr>
              <a:spLocks noChangeAspect="1"/>
            </p:cNvSpPr>
            <p:nvPr/>
          </p:nvSpPr>
          <p:spPr>
            <a:xfrm>
              <a:off x="9466061" y="4897396"/>
              <a:ext cx="979179" cy="97918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5" name="PA_组合 137"/>
          <p:cNvGrpSpPr/>
          <p:nvPr>
            <p:custDataLst>
              <p:tags r:id="rId30"/>
            </p:custDataLst>
          </p:nvPr>
        </p:nvGrpSpPr>
        <p:grpSpPr>
          <a:xfrm>
            <a:off x="10073620" y="5646405"/>
            <a:ext cx="632480" cy="1692000"/>
            <a:chOff x="10073620" y="5646405"/>
            <a:chExt cx="632480" cy="1692000"/>
          </a:xfrm>
        </p:grpSpPr>
        <p:sp>
          <p:nvSpPr>
            <p:cNvPr id="126" name="等腰三角形 9_56"/>
            <p:cNvSpPr/>
            <p:nvPr/>
          </p:nvSpPr>
          <p:spPr>
            <a:xfrm rot="10800000">
              <a:off x="10073620" y="5907891"/>
              <a:ext cx="632480" cy="143051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27" name="椭圆 126"/>
            <p:cNvSpPr>
              <a:spLocks noChangeAspect="1"/>
            </p:cNvSpPr>
            <p:nvPr/>
          </p:nvSpPr>
          <p:spPr>
            <a:xfrm>
              <a:off x="10128371" y="5646405"/>
              <a:ext cx="522979" cy="522972"/>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8" name="PA_组合 138"/>
          <p:cNvGrpSpPr/>
          <p:nvPr>
            <p:custDataLst>
              <p:tags r:id="rId31"/>
            </p:custDataLst>
          </p:nvPr>
        </p:nvGrpSpPr>
        <p:grpSpPr>
          <a:xfrm>
            <a:off x="10231003" y="6243686"/>
            <a:ext cx="1077041" cy="3168000"/>
            <a:chOff x="10231003" y="6243686"/>
            <a:chExt cx="1077041" cy="3168000"/>
          </a:xfrm>
        </p:grpSpPr>
        <p:sp>
          <p:nvSpPr>
            <p:cNvPr id="129" name="等腰三角形 9"/>
            <p:cNvSpPr/>
            <p:nvPr/>
          </p:nvSpPr>
          <p:spPr>
            <a:xfrm rot="10800000">
              <a:off x="10231003" y="6733277"/>
              <a:ext cx="1077041" cy="2678409"/>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30" name="椭圆 129"/>
            <p:cNvSpPr>
              <a:spLocks noChangeAspect="1"/>
            </p:cNvSpPr>
            <p:nvPr/>
          </p:nvSpPr>
          <p:spPr>
            <a:xfrm>
              <a:off x="10279935" y="6243686"/>
              <a:ext cx="979179" cy="979182"/>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127000" dist="381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132" name="PA_圆角矩形 159"/>
          <p:cNvSpPr/>
          <p:nvPr>
            <p:custDataLst>
              <p:tags r:id="rId32"/>
            </p:custDataLst>
          </p:nvPr>
        </p:nvSpPr>
        <p:spPr>
          <a:xfrm>
            <a:off x="1019174" y="4378119"/>
            <a:ext cx="1840219" cy="413808"/>
          </a:xfrm>
          <a:prstGeom prst="roundRect">
            <a:avLst>
              <a:gd name="adj" fmla="val 50000"/>
            </a:avLst>
          </a:prstGeom>
          <a:solidFill>
            <a:schemeClr val="accent1">
              <a:lumMod val="75000"/>
            </a:schemeClr>
          </a:solidFill>
          <a:ln w="25400">
            <a:gradFill>
              <a:gsLst>
                <a:gs pos="0">
                  <a:schemeClr val="tx2">
                    <a:lumMod val="40000"/>
                    <a:lumOff val="60000"/>
                  </a:schemeClr>
                </a:gs>
                <a:gs pos="100000">
                  <a:schemeClr val="bg1"/>
                </a:gs>
              </a:gsLst>
              <a:lin ang="5400000" scaled="1"/>
            </a:gradFill>
          </a:ln>
          <a:effectLst>
            <a:innerShdw blurRad="127000" dist="63500" dir="162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smtClean="0">
                <a:solidFill>
                  <a:prstClr val="white"/>
                </a:solidFill>
                <a:sym typeface="+mn-lt"/>
              </a:rPr>
              <a:t>20XX-12-12</a:t>
            </a:r>
            <a:endParaRPr lang="zh-CN" altLang="en-US" sz="1400" dirty="0">
              <a:solidFill>
                <a:prstClr val="white"/>
              </a:solidFill>
              <a:sym typeface="+mn-lt"/>
            </a:endParaRPr>
          </a:p>
        </p:txBody>
      </p:sp>
      <p:sp>
        <p:nvSpPr>
          <p:cNvPr id="133" name="PA_文本框 140"/>
          <p:cNvSpPr txBox="1"/>
          <p:nvPr>
            <p:custDataLst>
              <p:tags r:id="rId33"/>
            </p:custDataLst>
          </p:nvPr>
        </p:nvSpPr>
        <p:spPr>
          <a:xfrm>
            <a:off x="687262" y="1144294"/>
            <a:ext cx="5344733" cy="2646878"/>
          </a:xfrm>
          <a:prstGeom prst="rect">
            <a:avLst/>
          </a:prstGeom>
          <a:noFill/>
        </p:spPr>
        <p:txBody>
          <a:bodyPr wrap="none" rtlCol="0">
            <a:spAutoFit/>
          </a:bodyPr>
          <a:lstStyle/>
          <a:p>
            <a:r>
              <a:rPr lang="en-US" altLang="zh-CN" sz="16600" dirty="0" smtClean="0">
                <a:latin typeface="Agency FB" panose="020B0503020202020204" pitchFamily="34" charset="0"/>
                <a:cs typeface="+mn-ea"/>
                <a:sym typeface="+mn-lt"/>
              </a:rPr>
              <a:t>THA</a:t>
            </a:r>
            <a:r>
              <a:rPr lang="en-US" altLang="zh-CN" sz="16600" dirty="0" smtClean="0">
                <a:solidFill>
                  <a:schemeClr val="accent1">
                    <a:lumMod val="75000"/>
                  </a:schemeClr>
                </a:solidFill>
                <a:latin typeface="Agency FB" panose="020B0503020202020204" pitchFamily="34" charset="0"/>
                <a:cs typeface="+mn-ea"/>
                <a:sym typeface="+mn-lt"/>
              </a:rPr>
              <a:t>NKS</a:t>
            </a:r>
            <a:endParaRPr lang="zh-CN" altLang="en-US" sz="16600" dirty="0">
              <a:solidFill>
                <a:schemeClr val="accent1">
                  <a:lumMod val="75000"/>
                </a:schemeClr>
              </a:solidFill>
              <a:latin typeface="Agency FB" panose="020B0503020202020204" pitchFamily="34" charset="0"/>
              <a:cs typeface="+mn-ea"/>
              <a:sym typeface="+mn-lt"/>
            </a:endParaRPr>
          </a:p>
        </p:txBody>
      </p:sp>
      <p:sp>
        <p:nvSpPr>
          <p:cNvPr id="134" name="PA_Corners 46"/>
          <p:cNvSpPr/>
          <p:nvPr>
            <p:custDataLst>
              <p:tags r:id="rId34"/>
            </p:custDataLst>
          </p:nvPr>
        </p:nvSpPr>
        <p:spPr>
          <a:xfrm>
            <a:off x="1019175" y="3395429"/>
            <a:ext cx="360000" cy="67142"/>
          </a:xfrm>
          <a:prstGeom prst="roundRect">
            <a:avLst>
              <a:gd name="adj" fmla="val 5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cs typeface="+mn-ea"/>
              <a:sym typeface="+mn-lt"/>
            </a:endParaRPr>
          </a:p>
        </p:txBody>
      </p:sp>
    </p:spTree>
    <p:extLst>
      <p:ext uri="{BB962C8B-B14F-4D97-AF65-F5344CB8AC3E}">
        <p14:creationId xmlns:p14="http://schemas.microsoft.com/office/powerpoint/2010/main" val="2430032352"/>
      </p:ext>
    </p:extLst>
  </p:cSld>
  <p:clrMapOvr>
    <a:masterClrMapping/>
  </p:clrMapOvr>
  <mc:AlternateContent xmlns:mc="http://schemas.openxmlformats.org/markup-compatibility/2006" xmlns:p14="http://schemas.microsoft.com/office/powerpoint/2010/main">
    <mc:Choice Requires="p14">
      <p:transition spd="slow" p14:dur="3000">
        <p:checker dir="vert"/>
      </p:transition>
    </mc:Choice>
    <mc:Fallback xmlns="">
      <p:transition spd="slow">
        <p:checker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160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1250" fill="hold"/>
                                        <p:tgtEl>
                                          <p:spTgt spid="47"/>
                                        </p:tgtEl>
                                        <p:attrNameLst>
                                          <p:attrName>ppt_x</p:attrName>
                                        </p:attrNameLst>
                                      </p:cBhvr>
                                      <p:tavLst>
                                        <p:tav tm="0">
                                          <p:val>
                                            <p:strVal val="#ppt_x"/>
                                          </p:val>
                                        </p:tav>
                                        <p:tav tm="100000">
                                          <p:val>
                                            <p:strVal val="#ppt_x"/>
                                          </p:val>
                                        </p:tav>
                                      </p:tavLst>
                                    </p:anim>
                                    <p:anim calcmode="lin" valueType="num">
                                      <p:cBhvr additive="base">
                                        <p:cTn id="8" dur="1250" fill="hold"/>
                                        <p:tgtEl>
                                          <p:spTgt spid="47"/>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50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1250" fill="hold"/>
                                        <p:tgtEl>
                                          <p:spTgt spid="50"/>
                                        </p:tgtEl>
                                        <p:attrNameLst>
                                          <p:attrName>ppt_x</p:attrName>
                                        </p:attrNameLst>
                                      </p:cBhvr>
                                      <p:tavLst>
                                        <p:tav tm="0">
                                          <p:val>
                                            <p:strVal val="#ppt_x"/>
                                          </p:val>
                                        </p:tav>
                                        <p:tav tm="100000">
                                          <p:val>
                                            <p:strVal val="#ppt_x"/>
                                          </p:val>
                                        </p:tav>
                                      </p:tavLst>
                                    </p:anim>
                                    <p:anim calcmode="lin" valueType="num">
                                      <p:cBhvr additive="base">
                                        <p:cTn id="12" dur="1250" fill="hold"/>
                                        <p:tgtEl>
                                          <p:spTgt spid="50"/>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1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1250" fill="hold"/>
                                        <p:tgtEl>
                                          <p:spTgt spid="53"/>
                                        </p:tgtEl>
                                        <p:attrNameLst>
                                          <p:attrName>ppt_x</p:attrName>
                                        </p:attrNameLst>
                                      </p:cBhvr>
                                      <p:tavLst>
                                        <p:tav tm="0">
                                          <p:val>
                                            <p:strVal val="#ppt_x"/>
                                          </p:val>
                                        </p:tav>
                                        <p:tav tm="100000">
                                          <p:val>
                                            <p:strVal val="#ppt_x"/>
                                          </p:val>
                                        </p:tav>
                                      </p:tavLst>
                                    </p:anim>
                                    <p:anim calcmode="lin" valueType="num">
                                      <p:cBhvr additive="base">
                                        <p:cTn id="16" dur="1250" fill="hold"/>
                                        <p:tgtEl>
                                          <p:spTgt spid="5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800"/>
                                  </p:stCondLst>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1250" fill="hold"/>
                                        <p:tgtEl>
                                          <p:spTgt spid="56"/>
                                        </p:tgtEl>
                                        <p:attrNameLst>
                                          <p:attrName>ppt_x</p:attrName>
                                        </p:attrNameLst>
                                      </p:cBhvr>
                                      <p:tavLst>
                                        <p:tav tm="0">
                                          <p:val>
                                            <p:strVal val="#ppt_x"/>
                                          </p:val>
                                        </p:tav>
                                        <p:tav tm="100000">
                                          <p:val>
                                            <p:strVal val="#ppt_x"/>
                                          </p:val>
                                        </p:tav>
                                      </p:tavLst>
                                    </p:anim>
                                    <p:anim calcmode="lin" valueType="num">
                                      <p:cBhvr additive="base">
                                        <p:cTn id="20" dur="1250" fill="hold"/>
                                        <p:tgtEl>
                                          <p:spTgt spid="56"/>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60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1250" fill="hold"/>
                                        <p:tgtEl>
                                          <p:spTgt spid="59"/>
                                        </p:tgtEl>
                                        <p:attrNameLst>
                                          <p:attrName>ppt_x</p:attrName>
                                        </p:attrNameLst>
                                      </p:cBhvr>
                                      <p:tavLst>
                                        <p:tav tm="0">
                                          <p:val>
                                            <p:strVal val="#ppt_x"/>
                                          </p:val>
                                        </p:tav>
                                        <p:tav tm="100000">
                                          <p:val>
                                            <p:strVal val="#ppt_x"/>
                                          </p:val>
                                        </p:tav>
                                      </p:tavLst>
                                    </p:anim>
                                    <p:anim calcmode="lin" valueType="num">
                                      <p:cBhvr additive="base">
                                        <p:cTn id="24" dur="1250" fill="hold"/>
                                        <p:tgtEl>
                                          <p:spTgt spid="59"/>
                                        </p:tgtEl>
                                        <p:attrNameLst>
                                          <p:attrName>ppt_y</p:attrName>
                                        </p:attrNameLst>
                                      </p:cBhvr>
                                      <p:tavLst>
                                        <p:tav tm="0">
                                          <p:val>
                                            <p:strVal val="1+#ppt_h/2"/>
                                          </p:val>
                                        </p:tav>
                                        <p:tav tm="100000">
                                          <p:val>
                                            <p:strVal val="#ppt_y"/>
                                          </p:val>
                                        </p:tav>
                                      </p:tavLst>
                                    </p:anim>
                                  </p:childTnLst>
                                </p:cTn>
                              </p:par>
                              <p:par>
                                <p:cTn id="25" presetID="2" presetClass="entr" presetSubtype="4" decel="100000" fill="hold" nodeType="withEffect">
                                  <p:stCondLst>
                                    <p:cond delay="1000"/>
                                  </p:stCondLst>
                                  <p:childTnLst>
                                    <p:set>
                                      <p:cBhvr>
                                        <p:cTn id="26" dur="1" fill="hold">
                                          <p:stCondLst>
                                            <p:cond delay="0"/>
                                          </p:stCondLst>
                                        </p:cTn>
                                        <p:tgtEl>
                                          <p:spTgt spid="62"/>
                                        </p:tgtEl>
                                        <p:attrNameLst>
                                          <p:attrName>style.visibility</p:attrName>
                                        </p:attrNameLst>
                                      </p:cBhvr>
                                      <p:to>
                                        <p:strVal val="visible"/>
                                      </p:to>
                                    </p:set>
                                    <p:anim calcmode="lin" valueType="num">
                                      <p:cBhvr additive="base">
                                        <p:cTn id="27" dur="1250" fill="hold"/>
                                        <p:tgtEl>
                                          <p:spTgt spid="62"/>
                                        </p:tgtEl>
                                        <p:attrNameLst>
                                          <p:attrName>ppt_x</p:attrName>
                                        </p:attrNameLst>
                                      </p:cBhvr>
                                      <p:tavLst>
                                        <p:tav tm="0">
                                          <p:val>
                                            <p:strVal val="#ppt_x"/>
                                          </p:val>
                                        </p:tav>
                                        <p:tav tm="100000">
                                          <p:val>
                                            <p:strVal val="#ppt_x"/>
                                          </p:val>
                                        </p:tav>
                                      </p:tavLst>
                                    </p:anim>
                                    <p:anim calcmode="lin" valueType="num">
                                      <p:cBhvr additive="base">
                                        <p:cTn id="28" dur="1250" fill="hold"/>
                                        <p:tgtEl>
                                          <p:spTgt spid="62"/>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1200"/>
                                  </p:stCondLst>
                                  <p:childTnLst>
                                    <p:set>
                                      <p:cBhvr>
                                        <p:cTn id="30" dur="1" fill="hold">
                                          <p:stCondLst>
                                            <p:cond delay="0"/>
                                          </p:stCondLst>
                                        </p:cTn>
                                        <p:tgtEl>
                                          <p:spTgt spid="65"/>
                                        </p:tgtEl>
                                        <p:attrNameLst>
                                          <p:attrName>style.visibility</p:attrName>
                                        </p:attrNameLst>
                                      </p:cBhvr>
                                      <p:to>
                                        <p:strVal val="visible"/>
                                      </p:to>
                                    </p:set>
                                    <p:anim calcmode="lin" valueType="num">
                                      <p:cBhvr additive="base">
                                        <p:cTn id="31" dur="1250" fill="hold"/>
                                        <p:tgtEl>
                                          <p:spTgt spid="65"/>
                                        </p:tgtEl>
                                        <p:attrNameLst>
                                          <p:attrName>ppt_x</p:attrName>
                                        </p:attrNameLst>
                                      </p:cBhvr>
                                      <p:tavLst>
                                        <p:tav tm="0">
                                          <p:val>
                                            <p:strVal val="#ppt_x"/>
                                          </p:val>
                                        </p:tav>
                                        <p:tav tm="100000">
                                          <p:val>
                                            <p:strVal val="#ppt_x"/>
                                          </p:val>
                                        </p:tav>
                                      </p:tavLst>
                                    </p:anim>
                                    <p:anim calcmode="lin" valueType="num">
                                      <p:cBhvr additive="base">
                                        <p:cTn id="32" dur="1250" fill="hold"/>
                                        <p:tgtEl>
                                          <p:spTgt spid="65"/>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240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1250" fill="hold"/>
                                        <p:tgtEl>
                                          <p:spTgt spid="68"/>
                                        </p:tgtEl>
                                        <p:attrNameLst>
                                          <p:attrName>ppt_x</p:attrName>
                                        </p:attrNameLst>
                                      </p:cBhvr>
                                      <p:tavLst>
                                        <p:tav tm="0">
                                          <p:val>
                                            <p:strVal val="#ppt_x"/>
                                          </p:val>
                                        </p:tav>
                                        <p:tav tm="100000">
                                          <p:val>
                                            <p:strVal val="#ppt_x"/>
                                          </p:val>
                                        </p:tav>
                                      </p:tavLst>
                                    </p:anim>
                                    <p:anim calcmode="lin" valueType="num">
                                      <p:cBhvr additive="base">
                                        <p:cTn id="36" dur="1250" fill="hold"/>
                                        <p:tgtEl>
                                          <p:spTgt spid="68"/>
                                        </p:tgtEl>
                                        <p:attrNameLst>
                                          <p:attrName>ppt_y</p:attrName>
                                        </p:attrNameLst>
                                      </p:cBhvr>
                                      <p:tavLst>
                                        <p:tav tm="0">
                                          <p:val>
                                            <p:strVal val="1+#ppt_h/2"/>
                                          </p:val>
                                        </p:tav>
                                        <p:tav tm="100000">
                                          <p:val>
                                            <p:strVal val="#ppt_y"/>
                                          </p:val>
                                        </p:tav>
                                      </p:tavLst>
                                    </p:anim>
                                  </p:childTnLst>
                                </p:cTn>
                              </p:par>
                              <p:par>
                                <p:cTn id="37" presetID="2" presetClass="entr" presetSubtype="4" decel="100000" fill="hold" nodeType="withEffect">
                                  <p:stCondLst>
                                    <p:cond delay="2100"/>
                                  </p:stCondLst>
                                  <p:childTnLst>
                                    <p:set>
                                      <p:cBhvr>
                                        <p:cTn id="38" dur="1" fill="hold">
                                          <p:stCondLst>
                                            <p:cond delay="0"/>
                                          </p:stCondLst>
                                        </p:cTn>
                                        <p:tgtEl>
                                          <p:spTgt spid="71"/>
                                        </p:tgtEl>
                                        <p:attrNameLst>
                                          <p:attrName>style.visibility</p:attrName>
                                        </p:attrNameLst>
                                      </p:cBhvr>
                                      <p:to>
                                        <p:strVal val="visible"/>
                                      </p:to>
                                    </p:set>
                                    <p:anim calcmode="lin" valueType="num">
                                      <p:cBhvr additive="base">
                                        <p:cTn id="39" dur="1250" fill="hold"/>
                                        <p:tgtEl>
                                          <p:spTgt spid="71"/>
                                        </p:tgtEl>
                                        <p:attrNameLst>
                                          <p:attrName>ppt_x</p:attrName>
                                        </p:attrNameLst>
                                      </p:cBhvr>
                                      <p:tavLst>
                                        <p:tav tm="0">
                                          <p:val>
                                            <p:strVal val="#ppt_x"/>
                                          </p:val>
                                        </p:tav>
                                        <p:tav tm="100000">
                                          <p:val>
                                            <p:strVal val="#ppt_x"/>
                                          </p:val>
                                        </p:tav>
                                      </p:tavLst>
                                    </p:anim>
                                    <p:anim calcmode="lin" valueType="num">
                                      <p:cBhvr additive="base">
                                        <p:cTn id="40" dur="1250" fill="hold"/>
                                        <p:tgtEl>
                                          <p:spTgt spid="71"/>
                                        </p:tgtEl>
                                        <p:attrNameLst>
                                          <p:attrName>ppt_y</p:attrName>
                                        </p:attrNameLst>
                                      </p:cBhvr>
                                      <p:tavLst>
                                        <p:tav tm="0">
                                          <p:val>
                                            <p:strVal val="1+#ppt_h/2"/>
                                          </p:val>
                                        </p:tav>
                                        <p:tav tm="100000">
                                          <p:val>
                                            <p:strVal val="#ppt_y"/>
                                          </p:val>
                                        </p:tav>
                                      </p:tavLst>
                                    </p:anim>
                                  </p:childTnLst>
                                </p:cTn>
                              </p:par>
                              <p:par>
                                <p:cTn id="41" presetID="2" presetClass="entr" presetSubtype="4" decel="100000" fill="hold" nodeType="withEffect">
                                  <p:stCondLst>
                                    <p:cond delay="2000"/>
                                  </p:stCondLst>
                                  <p:childTnLst>
                                    <p:set>
                                      <p:cBhvr>
                                        <p:cTn id="42" dur="1" fill="hold">
                                          <p:stCondLst>
                                            <p:cond delay="0"/>
                                          </p:stCondLst>
                                        </p:cTn>
                                        <p:tgtEl>
                                          <p:spTgt spid="74"/>
                                        </p:tgtEl>
                                        <p:attrNameLst>
                                          <p:attrName>style.visibility</p:attrName>
                                        </p:attrNameLst>
                                      </p:cBhvr>
                                      <p:to>
                                        <p:strVal val="visible"/>
                                      </p:to>
                                    </p:set>
                                    <p:anim calcmode="lin" valueType="num">
                                      <p:cBhvr additive="base">
                                        <p:cTn id="43" dur="1250" fill="hold"/>
                                        <p:tgtEl>
                                          <p:spTgt spid="74"/>
                                        </p:tgtEl>
                                        <p:attrNameLst>
                                          <p:attrName>ppt_x</p:attrName>
                                        </p:attrNameLst>
                                      </p:cBhvr>
                                      <p:tavLst>
                                        <p:tav tm="0">
                                          <p:val>
                                            <p:strVal val="#ppt_x"/>
                                          </p:val>
                                        </p:tav>
                                        <p:tav tm="100000">
                                          <p:val>
                                            <p:strVal val="#ppt_x"/>
                                          </p:val>
                                        </p:tav>
                                      </p:tavLst>
                                    </p:anim>
                                    <p:anim calcmode="lin" valueType="num">
                                      <p:cBhvr additive="base">
                                        <p:cTn id="44" dur="1250" fill="hold"/>
                                        <p:tgtEl>
                                          <p:spTgt spid="74"/>
                                        </p:tgtEl>
                                        <p:attrNameLst>
                                          <p:attrName>ppt_y</p:attrName>
                                        </p:attrNameLst>
                                      </p:cBhvr>
                                      <p:tavLst>
                                        <p:tav tm="0">
                                          <p:val>
                                            <p:strVal val="1+#ppt_h/2"/>
                                          </p:val>
                                        </p:tav>
                                        <p:tav tm="100000">
                                          <p:val>
                                            <p:strVal val="#ppt_y"/>
                                          </p:val>
                                        </p:tav>
                                      </p:tavLst>
                                    </p:anim>
                                  </p:childTnLst>
                                </p:cTn>
                              </p:par>
                              <p:par>
                                <p:cTn id="45" presetID="2" presetClass="entr" presetSubtype="4" decel="100000" fill="hold" nodeType="withEffect">
                                  <p:stCondLst>
                                    <p:cond delay="1700"/>
                                  </p:stCondLst>
                                  <p:childTnLst>
                                    <p:set>
                                      <p:cBhvr>
                                        <p:cTn id="46" dur="1" fill="hold">
                                          <p:stCondLst>
                                            <p:cond delay="0"/>
                                          </p:stCondLst>
                                        </p:cTn>
                                        <p:tgtEl>
                                          <p:spTgt spid="77"/>
                                        </p:tgtEl>
                                        <p:attrNameLst>
                                          <p:attrName>style.visibility</p:attrName>
                                        </p:attrNameLst>
                                      </p:cBhvr>
                                      <p:to>
                                        <p:strVal val="visible"/>
                                      </p:to>
                                    </p:set>
                                    <p:anim calcmode="lin" valueType="num">
                                      <p:cBhvr additive="base">
                                        <p:cTn id="47" dur="1250" fill="hold"/>
                                        <p:tgtEl>
                                          <p:spTgt spid="77"/>
                                        </p:tgtEl>
                                        <p:attrNameLst>
                                          <p:attrName>ppt_x</p:attrName>
                                        </p:attrNameLst>
                                      </p:cBhvr>
                                      <p:tavLst>
                                        <p:tav tm="0">
                                          <p:val>
                                            <p:strVal val="#ppt_x"/>
                                          </p:val>
                                        </p:tav>
                                        <p:tav tm="100000">
                                          <p:val>
                                            <p:strVal val="#ppt_x"/>
                                          </p:val>
                                        </p:tav>
                                      </p:tavLst>
                                    </p:anim>
                                    <p:anim calcmode="lin" valueType="num">
                                      <p:cBhvr additive="base">
                                        <p:cTn id="48" dur="1250" fill="hold"/>
                                        <p:tgtEl>
                                          <p:spTgt spid="77"/>
                                        </p:tgtEl>
                                        <p:attrNameLst>
                                          <p:attrName>ppt_y</p:attrName>
                                        </p:attrNameLst>
                                      </p:cBhvr>
                                      <p:tavLst>
                                        <p:tav tm="0">
                                          <p:val>
                                            <p:strVal val="1+#ppt_h/2"/>
                                          </p:val>
                                        </p:tav>
                                        <p:tav tm="100000">
                                          <p:val>
                                            <p:strVal val="#ppt_y"/>
                                          </p:val>
                                        </p:tav>
                                      </p:tavLst>
                                    </p:anim>
                                  </p:childTnLst>
                                </p:cTn>
                              </p:par>
                              <p:par>
                                <p:cTn id="49" presetID="2" presetClass="entr" presetSubtype="4" decel="100000" fill="hold" nodeType="withEffect">
                                  <p:stCondLst>
                                    <p:cond delay="2300"/>
                                  </p:stCondLst>
                                  <p:childTnLst>
                                    <p:set>
                                      <p:cBhvr>
                                        <p:cTn id="50" dur="1" fill="hold">
                                          <p:stCondLst>
                                            <p:cond delay="0"/>
                                          </p:stCondLst>
                                        </p:cTn>
                                        <p:tgtEl>
                                          <p:spTgt spid="80"/>
                                        </p:tgtEl>
                                        <p:attrNameLst>
                                          <p:attrName>style.visibility</p:attrName>
                                        </p:attrNameLst>
                                      </p:cBhvr>
                                      <p:to>
                                        <p:strVal val="visible"/>
                                      </p:to>
                                    </p:set>
                                    <p:anim calcmode="lin" valueType="num">
                                      <p:cBhvr additive="base">
                                        <p:cTn id="51" dur="1250" fill="hold"/>
                                        <p:tgtEl>
                                          <p:spTgt spid="80"/>
                                        </p:tgtEl>
                                        <p:attrNameLst>
                                          <p:attrName>ppt_x</p:attrName>
                                        </p:attrNameLst>
                                      </p:cBhvr>
                                      <p:tavLst>
                                        <p:tav tm="0">
                                          <p:val>
                                            <p:strVal val="#ppt_x"/>
                                          </p:val>
                                        </p:tav>
                                        <p:tav tm="100000">
                                          <p:val>
                                            <p:strVal val="#ppt_x"/>
                                          </p:val>
                                        </p:tav>
                                      </p:tavLst>
                                    </p:anim>
                                    <p:anim calcmode="lin" valueType="num">
                                      <p:cBhvr additive="base">
                                        <p:cTn id="52" dur="1250" fill="hold"/>
                                        <p:tgtEl>
                                          <p:spTgt spid="80"/>
                                        </p:tgtEl>
                                        <p:attrNameLst>
                                          <p:attrName>ppt_y</p:attrName>
                                        </p:attrNameLst>
                                      </p:cBhvr>
                                      <p:tavLst>
                                        <p:tav tm="0">
                                          <p:val>
                                            <p:strVal val="1+#ppt_h/2"/>
                                          </p:val>
                                        </p:tav>
                                        <p:tav tm="100000">
                                          <p:val>
                                            <p:strVal val="#ppt_y"/>
                                          </p:val>
                                        </p:tav>
                                      </p:tavLst>
                                    </p:anim>
                                  </p:childTnLst>
                                </p:cTn>
                              </p:par>
                              <p:par>
                                <p:cTn id="53" presetID="2" presetClass="entr" presetSubtype="4" decel="100000" fill="hold" nodeType="withEffect">
                                  <p:stCondLst>
                                    <p:cond delay="900"/>
                                  </p:stCondLst>
                                  <p:childTnLst>
                                    <p:set>
                                      <p:cBhvr>
                                        <p:cTn id="54" dur="1" fill="hold">
                                          <p:stCondLst>
                                            <p:cond delay="0"/>
                                          </p:stCondLst>
                                        </p:cTn>
                                        <p:tgtEl>
                                          <p:spTgt spid="83"/>
                                        </p:tgtEl>
                                        <p:attrNameLst>
                                          <p:attrName>style.visibility</p:attrName>
                                        </p:attrNameLst>
                                      </p:cBhvr>
                                      <p:to>
                                        <p:strVal val="visible"/>
                                      </p:to>
                                    </p:set>
                                    <p:anim calcmode="lin" valueType="num">
                                      <p:cBhvr additive="base">
                                        <p:cTn id="55" dur="1250" fill="hold"/>
                                        <p:tgtEl>
                                          <p:spTgt spid="83"/>
                                        </p:tgtEl>
                                        <p:attrNameLst>
                                          <p:attrName>ppt_x</p:attrName>
                                        </p:attrNameLst>
                                      </p:cBhvr>
                                      <p:tavLst>
                                        <p:tav tm="0">
                                          <p:val>
                                            <p:strVal val="#ppt_x"/>
                                          </p:val>
                                        </p:tav>
                                        <p:tav tm="100000">
                                          <p:val>
                                            <p:strVal val="#ppt_x"/>
                                          </p:val>
                                        </p:tav>
                                      </p:tavLst>
                                    </p:anim>
                                    <p:anim calcmode="lin" valueType="num">
                                      <p:cBhvr additive="base">
                                        <p:cTn id="56" dur="1250" fill="hold"/>
                                        <p:tgtEl>
                                          <p:spTgt spid="83"/>
                                        </p:tgtEl>
                                        <p:attrNameLst>
                                          <p:attrName>ppt_y</p:attrName>
                                        </p:attrNameLst>
                                      </p:cBhvr>
                                      <p:tavLst>
                                        <p:tav tm="0">
                                          <p:val>
                                            <p:strVal val="1+#ppt_h/2"/>
                                          </p:val>
                                        </p:tav>
                                        <p:tav tm="100000">
                                          <p:val>
                                            <p:strVal val="#ppt_y"/>
                                          </p:val>
                                        </p:tav>
                                      </p:tavLst>
                                    </p:anim>
                                  </p:childTnLst>
                                </p:cTn>
                              </p:par>
                              <p:par>
                                <p:cTn id="57" presetID="2" presetClass="entr" presetSubtype="4" decel="100000" fill="hold" nodeType="withEffect">
                                  <p:stCondLst>
                                    <p:cond delay="1400"/>
                                  </p:stCondLst>
                                  <p:childTnLst>
                                    <p:set>
                                      <p:cBhvr>
                                        <p:cTn id="58" dur="1" fill="hold">
                                          <p:stCondLst>
                                            <p:cond delay="0"/>
                                          </p:stCondLst>
                                        </p:cTn>
                                        <p:tgtEl>
                                          <p:spTgt spid="86"/>
                                        </p:tgtEl>
                                        <p:attrNameLst>
                                          <p:attrName>style.visibility</p:attrName>
                                        </p:attrNameLst>
                                      </p:cBhvr>
                                      <p:to>
                                        <p:strVal val="visible"/>
                                      </p:to>
                                    </p:set>
                                    <p:anim calcmode="lin" valueType="num">
                                      <p:cBhvr additive="base">
                                        <p:cTn id="59" dur="1250" fill="hold"/>
                                        <p:tgtEl>
                                          <p:spTgt spid="86"/>
                                        </p:tgtEl>
                                        <p:attrNameLst>
                                          <p:attrName>ppt_x</p:attrName>
                                        </p:attrNameLst>
                                      </p:cBhvr>
                                      <p:tavLst>
                                        <p:tav tm="0">
                                          <p:val>
                                            <p:strVal val="#ppt_x"/>
                                          </p:val>
                                        </p:tav>
                                        <p:tav tm="100000">
                                          <p:val>
                                            <p:strVal val="#ppt_x"/>
                                          </p:val>
                                        </p:tav>
                                      </p:tavLst>
                                    </p:anim>
                                    <p:anim calcmode="lin" valueType="num">
                                      <p:cBhvr additive="base">
                                        <p:cTn id="60" dur="1250" fill="hold"/>
                                        <p:tgtEl>
                                          <p:spTgt spid="86"/>
                                        </p:tgtEl>
                                        <p:attrNameLst>
                                          <p:attrName>ppt_y</p:attrName>
                                        </p:attrNameLst>
                                      </p:cBhvr>
                                      <p:tavLst>
                                        <p:tav tm="0">
                                          <p:val>
                                            <p:strVal val="1+#ppt_h/2"/>
                                          </p:val>
                                        </p:tav>
                                        <p:tav tm="100000">
                                          <p:val>
                                            <p:strVal val="#ppt_y"/>
                                          </p:val>
                                        </p:tav>
                                      </p:tavLst>
                                    </p:anim>
                                  </p:childTnLst>
                                </p:cTn>
                              </p:par>
                              <p:par>
                                <p:cTn id="61" presetID="2" presetClass="entr" presetSubtype="4" decel="100000" fill="hold" nodeType="withEffect">
                                  <p:stCondLst>
                                    <p:cond delay="1100"/>
                                  </p:stCondLst>
                                  <p:childTnLst>
                                    <p:set>
                                      <p:cBhvr>
                                        <p:cTn id="62" dur="1" fill="hold">
                                          <p:stCondLst>
                                            <p:cond delay="0"/>
                                          </p:stCondLst>
                                        </p:cTn>
                                        <p:tgtEl>
                                          <p:spTgt spid="89"/>
                                        </p:tgtEl>
                                        <p:attrNameLst>
                                          <p:attrName>style.visibility</p:attrName>
                                        </p:attrNameLst>
                                      </p:cBhvr>
                                      <p:to>
                                        <p:strVal val="visible"/>
                                      </p:to>
                                    </p:set>
                                    <p:anim calcmode="lin" valueType="num">
                                      <p:cBhvr additive="base">
                                        <p:cTn id="63" dur="1250" fill="hold"/>
                                        <p:tgtEl>
                                          <p:spTgt spid="89"/>
                                        </p:tgtEl>
                                        <p:attrNameLst>
                                          <p:attrName>ppt_x</p:attrName>
                                        </p:attrNameLst>
                                      </p:cBhvr>
                                      <p:tavLst>
                                        <p:tav tm="0">
                                          <p:val>
                                            <p:strVal val="#ppt_x"/>
                                          </p:val>
                                        </p:tav>
                                        <p:tav tm="100000">
                                          <p:val>
                                            <p:strVal val="#ppt_x"/>
                                          </p:val>
                                        </p:tav>
                                      </p:tavLst>
                                    </p:anim>
                                    <p:anim calcmode="lin" valueType="num">
                                      <p:cBhvr additive="base">
                                        <p:cTn id="64" dur="1250" fill="hold"/>
                                        <p:tgtEl>
                                          <p:spTgt spid="89"/>
                                        </p:tgtEl>
                                        <p:attrNameLst>
                                          <p:attrName>ppt_y</p:attrName>
                                        </p:attrNameLst>
                                      </p:cBhvr>
                                      <p:tavLst>
                                        <p:tav tm="0">
                                          <p:val>
                                            <p:strVal val="1+#ppt_h/2"/>
                                          </p:val>
                                        </p:tav>
                                        <p:tav tm="100000">
                                          <p:val>
                                            <p:strVal val="#ppt_y"/>
                                          </p:val>
                                        </p:tav>
                                      </p:tavLst>
                                    </p:anim>
                                  </p:childTnLst>
                                </p:cTn>
                              </p:par>
                              <p:par>
                                <p:cTn id="65" presetID="2" presetClass="entr" presetSubtype="4" decel="100000" fill="hold" nodeType="withEffect">
                                  <p:stCondLst>
                                    <p:cond delay="700"/>
                                  </p:stCondLst>
                                  <p:childTnLst>
                                    <p:set>
                                      <p:cBhvr>
                                        <p:cTn id="66" dur="1" fill="hold">
                                          <p:stCondLst>
                                            <p:cond delay="0"/>
                                          </p:stCondLst>
                                        </p:cTn>
                                        <p:tgtEl>
                                          <p:spTgt spid="92"/>
                                        </p:tgtEl>
                                        <p:attrNameLst>
                                          <p:attrName>style.visibility</p:attrName>
                                        </p:attrNameLst>
                                      </p:cBhvr>
                                      <p:to>
                                        <p:strVal val="visible"/>
                                      </p:to>
                                    </p:set>
                                    <p:anim calcmode="lin" valueType="num">
                                      <p:cBhvr additive="base">
                                        <p:cTn id="67" dur="1250" fill="hold"/>
                                        <p:tgtEl>
                                          <p:spTgt spid="92"/>
                                        </p:tgtEl>
                                        <p:attrNameLst>
                                          <p:attrName>ppt_x</p:attrName>
                                        </p:attrNameLst>
                                      </p:cBhvr>
                                      <p:tavLst>
                                        <p:tav tm="0">
                                          <p:val>
                                            <p:strVal val="#ppt_x"/>
                                          </p:val>
                                        </p:tav>
                                        <p:tav tm="100000">
                                          <p:val>
                                            <p:strVal val="#ppt_x"/>
                                          </p:val>
                                        </p:tav>
                                      </p:tavLst>
                                    </p:anim>
                                    <p:anim calcmode="lin" valueType="num">
                                      <p:cBhvr additive="base">
                                        <p:cTn id="68" dur="1250" fill="hold"/>
                                        <p:tgtEl>
                                          <p:spTgt spid="92"/>
                                        </p:tgtEl>
                                        <p:attrNameLst>
                                          <p:attrName>ppt_y</p:attrName>
                                        </p:attrNameLst>
                                      </p:cBhvr>
                                      <p:tavLst>
                                        <p:tav tm="0">
                                          <p:val>
                                            <p:strVal val="1+#ppt_h/2"/>
                                          </p:val>
                                        </p:tav>
                                        <p:tav tm="100000">
                                          <p:val>
                                            <p:strVal val="#ppt_y"/>
                                          </p:val>
                                        </p:tav>
                                      </p:tavLst>
                                    </p:anim>
                                  </p:childTnLst>
                                </p:cTn>
                              </p:par>
                              <p:par>
                                <p:cTn id="69" presetID="2" presetClass="entr" presetSubtype="4" decel="100000" fill="hold" nodeType="withEffect">
                                  <p:stCondLst>
                                    <p:cond delay="400"/>
                                  </p:stCondLst>
                                  <p:childTnLst>
                                    <p:set>
                                      <p:cBhvr>
                                        <p:cTn id="70" dur="1" fill="hold">
                                          <p:stCondLst>
                                            <p:cond delay="0"/>
                                          </p:stCondLst>
                                        </p:cTn>
                                        <p:tgtEl>
                                          <p:spTgt spid="95"/>
                                        </p:tgtEl>
                                        <p:attrNameLst>
                                          <p:attrName>style.visibility</p:attrName>
                                        </p:attrNameLst>
                                      </p:cBhvr>
                                      <p:to>
                                        <p:strVal val="visible"/>
                                      </p:to>
                                    </p:set>
                                    <p:anim calcmode="lin" valueType="num">
                                      <p:cBhvr additive="base">
                                        <p:cTn id="71" dur="1250" fill="hold"/>
                                        <p:tgtEl>
                                          <p:spTgt spid="95"/>
                                        </p:tgtEl>
                                        <p:attrNameLst>
                                          <p:attrName>ppt_x</p:attrName>
                                        </p:attrNameLst>
                                      </p:cBhvr>
                                      <p:tavLst>
                                        <p:tav tm="0">
                                          <p:val>
                                            <p:strVal val="#ppt_x"/>
                                          </p:val>
                                        </p:tav>
                                        <p:tav tm="100000">
                                          <p:val>
                                            <p:strVal val="#ppt_x"/>
                                          </p:val>
                                        </p:tav>
                                      </p:tavLst>
                                    </p:anim>
                                    <p:anim calcmode="lin" valueType="num">
                                      <p:cBhvr additive="base">
                                        <p:cTn id="72" dur="1250" fill="hold"/>
                                        <p:tgtEl>
                                          <p:spTgt spid="95"/>
                                        </p:tgtEl>
                                        <p:attrNameLst>
                                          <p:attrName>ppt_y</p:attrName>
                                        </p:attrNameLst>
                                      </p:cBhvr>
                                      <p:tavLst>
                                        <p:tav tm="0">
                                          <p:val>
                                            <p:strVal val="1+#ppt_h/2"/>
                                          </p:val>
                                        </p:tav>
                                        <p:tav tm="100000">
                                          <p:val>
                                            <p:strVal val="#ppt_y"/>
                                          </p:val>
                                        </p:tav>
                                      </p:tavLst>
                                    </p:anim>
                                  </p:childTnLst>
                                </p:cTn>
                              </p:par>
                              <p:par>
                                <p:cTn id="73" presetID="2" presetClass="entr" presetSubtype="4" decel="100000" fill="hold" nodeType="withEffect">
                                  <p:stCondLst>
                                    <p:cond delay="300"/>
                                  </p:stCondLst>
                                  <p:childTnLst>
                                    <p:set>
                                      <p:cBhvr>
                                        <p:cTn id="74" dur="1" fill="hold">
                                          <p:stCondLst>
                                            <p:cond delay="0"/>
                                          </p:stCondLst>
                                        </p:cTn>
                                        <p:tgtEl>
                                          <p:spTgt spid="98"/>
                                        </p:tgtEl>
                                        <p:attrNameLst>
                                          <p:attrName>style.visibility</p:attrName>
                                        </p:attrNameLst>
                                      </p:cBhvr>
                                      <p:to>
                                        <p:strVal val="visible"/>
                                      </p:to>
                                    </p:set>
                                    <p:anim calcmode="lin" valueType="num">
                                      <p:cBhvr additive="base">
                                        <p:cTn id="75" dur="1250" fill="hold"/>
                                        <p:tgtEl>
                                          <p:spTgt spid="98"/>
                                        </p:tgtEl>
                                        <p:attrNameLst>
                                          <p:attrName>ppt_x</p:attrName>
                                        </p:attrNameLst>
                                      </p:cBhvr>
                                      <p:tavLst>
                                        <p:tav tm="0">
                                          <p:val>
                                            <p:strVal val="#ppt_x"/>
                                          </p:val>
                                        </p:tav>
                                        <p:tav tm="100000">
                                          <p:val>
                                            <p:strVal val="#ppt_x"/>
                                          </p:val>
                                        </p:tav>
                                      </p:tavLst>
                                    </p:anim>
                                    <p:anim calcmode="lin" valueType="num">
                                      <p:cBhvr additive="base">
                                        <p:cTn id="76" dur="1250" fill="hold"/>
                                        <p:tgtEl>
                                          <p:spTgt spid="98"/>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00"/>
                                  </p:stCondLst>
                                  <p:childTnLst>
                                    <p:set>
                                      <p:cBhvr>
                                        <p:cTn id="78" dur="1" fill="hold">
                                          <p:stCondLst>
                                            <p:cond delay="0"/>
                                          </p:stCondLst>
                                        </p:cTn>
                                        <p:tgtEl>
                                          <p:spTgt spid="101"/>
                                        </p:tgtEl>
                                        <p:attrNameLst>
                                          <p:attrName>style.visibility</p:attrName>
                                        </p:attrNameLst>
                                      </p:cBhvr>
                                      <p:to>
                                        <p:strVal val="visible"/>
                                      </p:to>
                                    </p:set>
                                    <p:anim calcmode="lin" valueType="num">
                                      <p:cBhvr additive="base">
                                        <p:cTn id="79" dur="1250" fill="hold"/>
                                        <p:tgtEl>
                                          <p:spTgt spid="101"/>
                                        </p:tgtEl>
                                        <p:attrNameLst>
                                          <p:attrName>ppt_x</p:attrName>
                                        </p:attrNameLst>
                                      </p:cBhvr>
                                      <p:tavLst>
                                        <p:tav tm="0">
                                          <p:val>
                                            <p:strVal val="#ppt_x"/>
                                          </p:val>
                                        </p:tav>
                                        <p:tav tm="100000">
                                          <p:val>
                                            <p:strVal val="#ppt_x"/>
                                          </p:val>
                                        </p:tav>
                                      </p:tavLst>
                                    </p:anim>
                                    <p:anim calcmode="lin" valueType="num">
                                      <p:cBhvr additive="base">
                                        <p:cTn id="80" dur="1250" fill="hold"/>
                                        <p:tgtEl>
                                          <p:spTgt spid="101"/>
                                        </p:tgtEl>
                                        <p:attrNameLst>
                                          <p:attrName>ppt_y</p:attrName>
                                        </p:attrNameLst>
                                      </p:cBhvr>
                                      <p:tavLst>
                                        <p:tav tm="0">
                                          <p:val>
                                            <p:strVal val="1+#ppt_h/2"/>
                                          </p:val>
                                        </p:tav>
                                        <p:tav tm="100000">
                                          <p:val>
                                            <p:strVal val="#ppt_y"/>
                                          </p:val>
                                        </p:tav>
                                      </p:tavLst>
                                    </p:anim>
                                  </p:childTnLst>
                                </p:cTn>
                              </p:par>
                              <p:par>
                                <p:cTn id="81" presetID="2" presetClass="entr" presetSubtype="4" decel="100000" fill="hold" nodeType="withEffect">
                                  <p:stCondLst>
                                    <p:cond delay="100"/>
                                  </p:stCondLst>
                                  <p:childTnLst>
                                    <p:set>
                                      <p:cBhvr>
                                        <p:cTn id="82" dur="1" fill="hold">
                                          <p:stCondLst>
                                            <p:cond delay="0"/>
                                          </p:stCondLst>
                                        </p:cTn>
                                        <p:tgtEl>
                                          <p:spTgt spid="104"/>
                                        </p:tgtEl>
                                        <p:attrNameLst>
                                          <p:attrName>style.visibility</p:attrName>
                                        </p:attrNameLst>
                                      </p:cBhvr>
                                      <p:to>
                                        <p:strVal val="visible"/>
                                      </p:to>
                                    </p:set>
                                    <p:anim calcmode="lin" valueType="num">
                                      <p:cBhvr additive="base">
                                        <p:cTn id="83" dur="1250" fill="hold"/>
                                        <p:tgtEl>
                                          <p:spTgt spid="104"/>
                                        </p:tgtEl>
                                        <p:attrNameLst>
                                          <p:attrName>ppt_x</p:attrName>
                                        </p:attrNameLst>
                                      </p:cBhvr>
                                      <p:tavLst>
                                        <p:tav tm="0">
                                          <p:val>
                                            <p:strVal val="#ppt_x"/>
                                          </p:val>
                                        </p:tav>
                                        <p:tav tm="100000">
                                          <p:val>
                                            <p:strVal val="#ppt_x"/>
                                          </p:val>
                                        </p:tav>
                                      </p:tavLst>
                                    </p:anim>
                                    <p:anim calcmode="lin" valueType="num">
                                      <p:cBhvr additive="base">
                                        <p:cTn id="84" dur="1250" fill="hold"/>
                                        <p:tgtEl>
                                          <p:spTgt spid="104"/>
                                        </p:tgtEl>
                                        <p:attrNameLst>
                                          <p:attrName>ppt_y</p:attrName>
                                        </p:attrNameLst>
                                      </p:cBhvr>
                                      <p:tavLst>
                                        <p:tav tm="0">
                                          <p:val>
                                            <p:strVal val="1+#ppt_h/2"/>
                                          </p:val>
                                        </p:tav>
                                        <p:tav tm="100000">
                                          <p:val>
                                            <p:strVal val="#ppt_y"/>
                                          </p:val>
                                        </p:tav>
                                      </p:tavLst>
                                    </p:anim>
                                  </p:childTnLst>
                                </p:cTn>
                              </p:par>
                              <p:par>
                                <p:cTn id="85" presetID="2" presetClass="entr" presetSubtype="4" decel="100000" fill="hold" nodeType="withEffect">
                                  <p:stCondLst>
                                    <p:cond delay="0"/>
                                  </p:stCondLst>
                                  <p:childTnLst>
                                    <p:set>
                                      <p:cBhvr>
                                        <p:cTn id="86" dur="1" fill="hold">
                                          <p:stCondLst>
                                            <p:cond delay="0"/>
                                          </p:stCondLst>
                                        </p:cTn>
                                        <p:tgtEl>
                                          <p:spTgt spid="107"/>
                                        </p:tgtEl>
                                        <p:attrNameLst>
                                          <p:attrName>style.visibility</p:attrName>
                                        </p:attrNameLst>
                                      </p:cBhvr>
                                      <p:to>
                                        <p:strVal val="visible"/>
                                      </p:to>
                                    </p:set>
                                    <p:anim calcmode="lin" valueType="num">
                                      <p:cBhvr additive="base">
                                        <p:cTn id="87" dur="1250" fill="hold"/>
                                        <p:tgtEl>
                                          <p:spTgt spid="107"/>
                                        </p:tgtEl>
                                        <p:attrNameLst>
                                          <p:attrName>ppt_x</p:attrName>
                                        </p:attrNameLst>
                                      </p:cBhvr>
                                      <p:tavLst>
                                        <p:tav tm="0">
                                          <p:val>
                                            <p:strVal val="#ppt_x"/>
                                          </p:val>
                                        </p:tav>
                                        <p:tav tm="100000">
                                          <p:val>
                                            <p:strVal val="#ppt_x"/>
                                          </p:val>
                                        </p:tav>
                                      </p:tavLst>
                                    </p:anim>
                                    <p:anim calcmode="lin" valueType="num">
                                      <p:cBhvr additive="base">
                                        <p:cTn id="88" dur="1250" fill="hold"/>
                                        <p:tgtEl>
                                          <p:spTgt spid="107"/>
                                        </p:tgtEl>
                                        <p:attrNameLst>
                                          <p:attrName>ppt_y</p:attrName>
                                        </p:attrNameLst>
                                      </p:cBhvr>
                                      <p:tavLst>
                                        <p:tav tm="0">
                                          <p:val>
                                            <p:strVal val="1+#ppt_h/2"/>
                                          </p:val>
                                        </p:tav>
                                        <p:tav tm="100000">
                                          <p:val>
                                            <p:strVal val="#ppt_y"/>
                                          </p:val>
                                        </p:tav>
                                      </p:tavLst>
                                    </p:anim>
                                  </p:childTnLst>
                                </p:cTn>
                              </p:par>
                              <p:par>
                                <p:cTn id="89" presetID="2" presetClass="entr" presetSubtype="4" decel="100000" fill="hold" nodeType="withEffect">
                                  <p:stCondLst>
                                    <p:cond delay="1900"/>
                                  </p:stCondLst>
                                  <p:childTnLst>
                                    <p:set>
                                      <p:cBhvr>
                                        <p:cTn id="90" dur="1" fill="hold">
                                          <p:stCondLst>
                                            <p:cond delay="0"/>
                                          </p:stCondLst>
                                        </p:cTn>
                                        <p:tgtEl>
                                          <p:spTgt spid="110"/>
                                        </p:tgtEl>
                                        <p:attrNameLst>
                                          <p:attrName>style.visibility</p:attrName>
                                        </p:attrNameLst>
                                      </p:cBhvr>
                                      <p:to>
                                        <p:strVal val="visible"/>
                                      </p:to>
                                    </p:set>
                                    <p:anim calcmode="lin" valueType="num">
                                      <p:cBhvr additive="base">
                                        <p:cTn id="91" dur="1250" fill="hold"/>
                                        <p:tgtEl>
                                          <p:spTgt spid="110"/>
                                        </p:tgtEl>
                                        <p:attrNameLst>
                                          <p:attrName>ppt_x</p:attrName>
                                        </p:attrNameLst>
                                      </p:cBhvr>
                                      <p:tavLst>
                                        <p:tav tm="0">
                                          <p:val>
                                            <p:strVal val="#ppt_x"/>
                                          </p:val>
                                        </p:tav>
                                        <p:tav tm="100000">
                                          <p:val>
                                            <p:strVal val="#ppt_x"/>
                                          </p:val>
                                        </p:tav>
                                      </p:tavLst>
                                    </p:anim>
                                    <p:anim calcmode="lin" valueType="num">
                                      <p:cBhvr additive="base">
                                        <p:cTn id="92" dur="1250" fill="hold"/>
                                        <p:tgtEl>
                                          <p:spTgt spid="110"/>
                                        </p:tgtEl>
                                        <p:attrNameLst>
                                          <p:attrName>ppt_y</p:attrName>
                                        </p:attrNameLst>
                                      </p:cBhvr>
                                      <p:tavLst>
                                        <p:tav tm="0">
                                          <p:val>
                                            <p:strVal val="1+#ppt_h/2"/>
                                          </p:val>
                                        </p:tav>
                                        <p:tav tm="100000">
                                          <p:val>
                                            <p:strVal val="#ppt_y"/>
                                          </p:val>
                                        </p:tav>
                                      </p:tavLst>
                                    </p:anim>
                                  </p:childTnLst>
                                </p:cTn>
                              </p:par>
                              <p:par>
                                <p:cTn id="93" presetID="2" presetClass="entr" presetSubtype="4" decel="100000" fill="hold" nodeType="withEffect">
                                  <p:stCondLst>
                                    <p:cond delay="1800"/>
                                  </p:stCondLst>
                                  <p:childTnLst>
                                    <p:set>
                                      <p:cBhvr>
                                        <p:cTn id="94" dur="1" fill="hold">
                                          <p:stCondLst>
                                            <p:cond delay="0"/>
                                          </p:stCondLst>
                                        </p:cTn>
                                        <p:tgtEl>
                                          <p:spTgt spid="113"/>
                                        </p:tgtEl>
                                        <p:attrNameLst>
                                          <p:attrName>style.visibility</p:attrName>
                                        </p:attrNameLst>
                                      </p:cBhvr>
                                      <p:to>
                                        <p:strVal val="visible"/>
                                      </p:to>
                                    </p:set>
                                    <p:anim calcmode="lin" valueType="num">
                                      <p:cBhvr additive="base">
                                        <p:cTn id="95" dur="1250" fill="hold"/>
                                        <p:tgtEl>
                                          <p:spTgt spid="113"/>
                                        </p:tgtEl>
                                        <p:attrNameLst>
                                          <p:attrName>ppt_x</p:attrName>
                                        </p:attrNameLst>
                                      </p:cBhvr>
                                      <p:tavLst>
                                        <p:tav tm="0">
                                          <p:val>
                                            <p:strVal val="#ppt_x"/>
                                          </p:val>
                                        </p:tav>
                                        <p:tav tm="100000">
                                          <p:val>
                                            <p:strVal val="#ppt_x"/>
                                          </p:val>
                                        </p:tav>
                                      </p:tavLst>
                                    </p:anim>
                                    <p:anim calcmode="lin" valueType="num">
                                      <p:cBhvr additive="base">
                                        <p:cTn id="96" dur="1250" fill="hold"/>
                                        <p:tgtEl>
                                          <p:spTgt spid="113"/>
                                        </p:tgtEl>
                                        <p:attrNameLst>
                                          <p:attrName>ppt_y</p:attrName>
                                        </p:attrNameLst>
                                      </p:cBhvr>
                                      <p:tavLst>
                                        <p:tav tm="0">
                                          <p:val>
                                            <p:strVal val="1+#ppt_h/2"/>
                                          </p:val>
                                        </p:tav>
                                        <p:tav tm="100000">
                                          <p:val>
                                            <p:strVal val="#ppt_y"/>
                                          </p:val>
                                        </p:tav>
                                      </p:tavLst>
                                    </p:anim>
                                  </p:childTnLst>
                                </p:cTn>
                              </p:par>
                              <p:par>
                                <p:cTn id="97" presetID="2" presetClass="entr" presetSubtype="4" decel="100000" fill="hold" nodeType="withEffect">
                                  <p:stCondLst>
                                    <p:cond delay="2300"/>
                                  </p:stCondLst>
                                  <p:childTnLst>
                                    <p:set>
                                      <p:cBhvr>
                                        <p:cTn id="98" dur="1" fill="hold">
                                          <p:stCondLst>
                                            <p:cond delay="0"/>
                                          </p:stCondLst>
                                        </p:cTn>
                                        <p:tgtEl>
                                          <p:spTgt spid="116"/>
                                        </p:tgtEl>
                                        <p:attrNameLst>
                                          <p:attrName>style.visibility</p:attrName>
                                        </p:attrNameLst>
                                      </p:cBhvr>
                                      <p:to>
                                        <p:strVal val="visible"/>
                                      </p:to>
                                    </p:set>
                                    <p:anim calcmode="lin" valueType="num">
                                      <p:cBhvr additive="base">
                                        <p:cTn id="99" dur="1250" fill="hold"/>
                                        <p:tgtEl>
                                          <p:spTgt spid="116"/>
                                        </p:tgtEl>
                                        <p:attrNameLst>
                                          <p:attrName>ppt_x</p:attrName>
                                        </p:attrNameLst>
                                      </p:cBhvr>
                                      <p:tavLst>
                                        <p:tav tm="0">
                                          <p:val>
                                            <p:strVal val="#ppt_x"/>
                                          </p:val>
                                        </p:tav>
                                        <p:tav tm="100000">
                                          <p:val>
                                            <p:strVal val="#ppt_x"/>
                                          </p:val>
                                        </p:tav>
                                      </p:tavLst>
                                    </p:anim>
                                    <p:anim calcmode="lin" valueType="num">
                                      <p:cBhvr additive="base">
                                        <p:cTn id="100" dur="1250" fill="hold"/>
                                        <p:tgtEl>
                                          <p:spTgt spid="116"/>
                                        </p:tgtEl>
                                        <p:attrNameLst>
                                          <p:attrName>ppt_y</p:attrName>
                                        </p:attrNameLst>
                                      </p:cBhvr>
                                      <p:tavLst>
                                        <p:tav tm="0">
                                          <p:val>
                                            <p:strVal val="1+#ppt_h/2"/>
                                          </p:val>
                                        </p:tav>
                                        <p:tav tm="100000">
                                          <p:val>
                                            <p:strVal val="#ppt_y"/>
                                          </p:val>
                                        </p:tav>
                                      </p:tavLst>
                                    </p:anim>
                                  </p:childTnLst>
                                </p:cTn>
                              </p:par>
                              <p:par>
                                <p:cTn id="101" presetID="2" presetClass="entr" presetSubtype="4" decel="100000" fill="hold" nodeType="withEffect">
                                  <p:stCondLst>
                                    <p:cond delay="600"/>
                                  </p:stCondLst>
                                  <p:childTnLst>
                                    <p:set>
                                      <p:cBhvr>
                                        <p:cTn id="102" dur="1" fill="hold">
                                          <p:stCondLst>
                                            <p:cond delay="0"/>
                                          </p:stCondLst>
                                        </p:cTn>
                                        <p:tgtEl>
                                          <p:spTgt spid="119"/>
                                        </p:tgtEl>
                                        <p:attrNameLst>
                                          <p:attrName>style.visibility</p:attrName>
                                        </p:attrNameLst>
                                      </p:cBhvr>
                                      <p:to>
                                        <p:strVal val="visible"/>
                                      </p:to>
                                    </p:set>
                                    <p:anim calcmode="lin" valueType="num">
                                      <p:cBhvr additive="base">
                                        <p:cTn id="103" dur="1250" fill="hold"/>
                                        <p:tgtEl>
                                          <p:spTgt spid="119"/>
                                        </p:tgtEl>
                                        <p:attrNameLst>
                                          <p:attrName>ppt_x</p:attrName>
                                        </p:attrNameLst>
                                      </p:cBhvr>
                                      <p:tavLst>
                                        <p:tav tm="0">
                                          <p:val>
                                            <p:strVal val="#ppt_x"/>
                                          </p:val>
                                        </p:tav>
                                        <p:tav tm="100000">
                                          <p:val>
                                            <p:strVal val="#ppt_x"/>
                                          </p:val>
                                        </p:tav>
                                      </p:tavLst>
                                    </p:anim>
                                    <p:anim calcmode="lin" valueType="num">
                                      <p:cBhvr additive="base">
                                        <p:cTn id="104" dur="1250" fill="hold"/>
                                        <p:tgtEl>
                                          <p:spTgt spid="119"/>
                                        </p:tgtEl>
                                        <p:attrNameLst>
                                          <p:attrName>ppt_y</p:attrName>
                                        </p:attrNameLst>
                                      </p:cBhvr>
                                      <p:tavLst>
                                        <p:tav tm="0">
                                          <p:val>
                                            <p:strVal val="1+#ppt_h/2"/>
                                          </p:val>
                                        </p:tav>
                                        <p:tav tm="100000">
                                          <p:val>
                                            <p:strVal val="#ppt_y"/>
                                          </p:val>
                                        </p:tav>
                                      </p:tavLst>
                                    </p:anim>
                                  </p:childTnLst>
                                </p:cTn>
                              </p:par>
                              <p:par>
                                <p:cTn id="105" presetID="2" presetClass="entr" presetSubtype="4" decel="100000" fill="hold" nodeType="withEffect">
                                  <p:stCondLst>
                                    <p:cond delay="1300"/>
                                  </p:stCondLst>
                                  <p:childTnLst>
                                    <p:set>
                                      <p:cBhvr>
                                        <p:cTn id="106" dur="1" fill="hold">
                                          <p:stCondLst>
                                            <p:cond delay="0"/>
                                          </p:stCondLst>
                                        </p:cTn>
                                        <p:tgtEl>
                                          <p:spTgt spid="122"/>
                                        </p:tgtEl>
                                        <p:attrNameLst>
                                          <p:attrName>style.visibility</p:attrName>
                                        </p:attrNameLst>
                                      </p:cBhvr>
                                      <p:to>
                                        <p:strVal val="visible"/>
                                      </p:to>
                                    </p:set>
                                    <p:anim calcmode="lin" valueType="num">
                                      <p:cBhvr additive="base">
                                        <p:cTn id="107" dur="1250" fill="hold"/>
                                        <p:tgtEl>
                                          <p:spTgt spid="122"/>
                                        </p:tgtEl>
                                        <p:attrNameLst>
                                          <p:attrName>ppt_x</p:attrName>
                                        </p:attrNameLst>
                                      </p:cBhvr>
                                      <p:tavLst>
                                        <p:tav tm="0">
                                          <p:val>
                                            <p:strVal val="#ppt_x"/>
                                          </p:val>
                                        </p:tav>
                                        <p:tav tm="100000">
                                          <p:val>
                                            <p:strVal val="#ppt_x"/>
                                          </p:val>
                                        </p:tav>
                                      </p:tavLst>
                                    </p:anim>
                                    <p:anim calcmode="lin" valueType="num">
                                      <p:cBhvr additive="base">
                                        <p:cTn id="108" dur="1250" fill="hold"/>
                                        <p:tgtEl>
                                          <p:spTgt spid="122"/>
                                        </p:tgtEl>
                                        <p:attrNameLst>
                                          <p:attrName>ppt_y</p:attrName>
                                        </p:attrNameLst>
                                      </p:cBhvr>
                                      <p:tavLst>
                                        <p:tav tm="0">
                                          <p:val>
                                            <p:strVal val="1+#ppt_h/2"/>
                                          </p:val>
                                        </p:tav>
                                        <p:tav tm="100000">
                                          <p:val>
                                            <p:strVal val="#ppt_y"/>
                                          </p:val>
                                        </p:tav>
                                      </p:tavLst>
                                    </p:anim>
                                  </p:childTnLst>
                                </p:cTn>
                              </p:par>
                              <p:par>
                                <p:cTn id="109" presetID="2" presetClass="entr" presetSubtype="4" decel="100000" fill="hold" nodeType="withEffect">
                                  <p:stCondLst>
                                    <p:cond delay="2500"/>
                                  </p:stCondLst>
                                  <p:childTnLst>
                                    <p:set>
                                      <p:cBhvr>
                                        <p:cTn id="110" dur="1" fill="hold">
                                          <p:stCondLst>
                                            <p:cond delay="0"/>
                                          </p:stCondLst>
                                        </p:cTn>
                                        <p:tgtEl>
                                          <p:spTgt spid="125"/>
                                        </p:tgtEl>
                                        <p:attrNameLst>
                                          <p:attrName>style.visibility</p:attrName>
                                        </p:attrNameLst>
                                      </p:cBhvr>
                                      <p:to>
                                        <p:strVal val="visible"/>
                                      </p:to>
                                    </p:set>
                                    <p:anim calcmode="lin" valueType="num">
                                      <p:cBhvr additive="base">
                                        <p:cTn id="111" dur="1250" fill="hold"/>
                                        <p:tgtEl>
                                          <p:spTgt spid="125"/>
                                        </p:tgtEl>
                                        <p:attrNameLst>
                                          <p:attrName>ppt_x</p:attrName>
                                        </p:attrNameLst>
                                      </p:cBhvr>
                                      <p:tavLst>
                                        <p:tav tm="0">
                                          <p:val>
                                            <p:strVal val="#ppt_x"/>
                                          </p:val>
                                        </p:tav>
                                        <p:tav tm="100000">
                                          <p:val>
                                            <p:strVal val="#ppt_x"/>
                                          </p:val>
                                        </p:tav>
                                      </p:tavLst>
                                    </p:anim>
                                    <p:anim calcmode="lin" valueType="num">
                                      <p:cBhvr additive="base">
                                        <p:cTn id="112" dur="1250" fill="hold"/>
                                        <p:tgtEl>
                                          <p:spTgt spid="125"/>
                                        </p:tgtEl>
                                        <p:attrNameLst>
                                          <p:attrName>ppt_y</p:attrName>
                                        </p:attrNameLst>
                                      </p:cBhvr>
                                      <p:tavLst>
                                        <p:tav tm="0">
                                          <p:val>
                                            <p:strVal val="1+#ppt_h/2"/>
                                          </p:val>
                                        </p:tav>
                                        <p:tav tm="100000">
                                          <p:val>
                                            <p:strVal val="#ppt_y"/>
                                          </p:val>
                                        </p:tav>
                                      </p:tavLst>
                                    </p:anim>
                                  </p:childTnLst>
                                </p:cTn>
                              </p:par>
                              <p:par>
                                <p:cTn id="113" presetID="2" presetClass="entr" presetSubtype="4" decel="100000" fill="hold" nodeType="withEffect">
                                  <p:stCondLst>
                                    <p:cond delay="2200"/>
                                  </p:stCondLst>
                                  <p:childTnLst>
                                    <p:set>
                                      <p:cBhvr>
                                        <p:cTn id="114" dur="1" fill="hold">
                                          <p:stCondLst>
                                            <p:cond delay="0"/>
                                          </p:stCondLst>
                                        </p:cTn>
                                        <p:tgtEl>
                                          <p:spTgt spid="128"/>
                                        </p:tgtEl>
                                        <p:attrNameLst>
                                          <p:attrName>style.visibility</p:attrName>
                                        </p:attrNameLst>
                                      </p:cBhvr>
                                      <p:to>
                                        <p:strVal val="visible"/>
                                      </p:to>
                                    </p:set>
                                    <p:anim calcmode="lin" valueType="num">
                                      <p:cBhvr additive="base">
                                        <p:cTn id="115" dur="1250" fill="hold"/>
                                        <p:tgtEl>
                                          <p:spTgt spid="128"/>
                                        </p:tgtEl>
                                        <p:attrNameLst>
                                          <p:attrName>ppt_x</p:attrName>
                                        </p:attrNameLst>
                                      </p:cBhvr>
                                      <p:tavLst>
                                        <p:tav tm="0">
                                          <p:val>
                                            <p:strVal val="#ppt_x"/>
                                          </p:val>
                                        </p:tav>
                                        <p:tav tm="100000">
                                          <p:val>
                                            <p:strVal val="#ppt_x"/>
                                          </p:val>
                                        </p:tav>
                                      </p:tavLst>
                                    </p:anim>
                                    <p:anim calcmode="lin" valueType="num">
                                      <p:cBhvr additive="base">
                                        <p:cTn id="116" dur="1250" fill="hold"/>
                                        <p:tgtEl>
                                          <p:spTgt spid="128"/>
                                        </p:tgtEl>
                                        <p:attrNameLst>
                                          <p:attrName>ppt_y</p:attrName>
                                        </p:attrNameLst>
                                      </p:cBhvr>
                                      <p:tavLst>
                                        <p:tav tm="0">
                                          <p:val>
                                            <p:strVal val="1+#ppt_h/2"/>
                                          </p:val>
                                        </p:tav>
                                        <p:tav tm="100000">
                                          <p:val>
                                            <p:strVal val="#ppt_y"/>
                                          </p:val>
                                        </p:tav>
                                      </p:tavLst>
                                    </p:anim>
                                  </p:childTnLst>
                                </p:cTn>
                              </p:par>
                              <p:par>
                                <p:cTn id="117" presetID="45" presetClass="entr" presetSubtype="0" fill="hold" grpId="0" nodeType="withEffect">
                                  <p:stCondLst>
                                    <p:cond delay="500"/>
                                  </p:stCondLst>
                                  <p:iterate type="lt">
                                    <p:tmPct val="15000"/>
                                  </p:iterate>
                                  <p:childTnLst>
                                    <p:set>
                                      <p:cBhvr>
                                        <p:cTn id="118" dur="1" fill="hold">
                                          <p:stCondLst>
                                            <p:cond delay="0"/>
                                          </p:stCondLst>
                                        </p:cTn>
                                        <p:tgtEl>
                                          <p:spTgt spid="133"/>
                                        </p:tgtEl>
                                        <p:attrNameLst>
                                          <p:attrName>style.visibility</p:attrName>
                                        </p:attrNameLst>
                                      </p:cBhvr>
                                      <p:to>
                                        <p:strVal val="visible"/>
                                      </p:to>
                                    </p:set>
                                    <p:animEffect transition="in" filter="fade">
                                      <p:cBhvr>
                                        <p:cTn id="119" dur="750"/>
                                        <p:tgtEl>
                                          <p:spTgt spid="133"/>
                                        </p:tgtEl>
                                      </p:cBhvr>
                                    </p:animEffect>
                                    <p:anim calcmode="lin" valueType="num">
                                      <p:cBhvr>
                                        <p:cTn id="120" dur="750" fill="hold"/>
                                        <p:tgtEl>
                                          <p:spTgt spid="133"/>
                                        </p:tgtEl>
                                        <p:attrNameLst>
                                          <p:attrName>ppt_w</p:attrName>
                                        </p:attrNameLst>
                                      </p:cBhvr>
                                      <p:tavLst>
                                        <p:tav tm="0" fmla="#ppt_w*sin(2.5*pi*$)">
                                          <p:val>
                                            <p:fltVal val="0"/>
                                          </p:val>
                                        </p:tav>
                                        <p:tav tm="100000">
                                          <p:val>
                                            <p:fltVal val="1"/>
                                          </p:val>
                                        </p:tav>
                                      </p:tavLst>
                                    </p:anim>
                                    <p:anim calcmode="lin" valueType="num">
                                      <p:cBhvr>
                                        <p:cTn id="121" dur="750" fill="hold"/>
                                        <p:tgtEl>
                                          <p:spTgt spid="133"/>
                                        </p:tgtEl>
                                        <p:attrNameLst>
                                          <p:attrName>ppt_h</p:attrName>
                                        </p:attrNameLst>
                                      </p:cBhvr>
                                      <p:tavLst>
                                        <p:tav tm="0">
                                          <p:val>
                                            <p:strVal val="#ppt_h"/>
                                          </p:val>
                                        </p:tav>
                                        <p:tav tm="100000">
                                          <p:val>
                                            <p:strVal val="#ppt_h"/>
                                          </p:val>
                                        </p:tav>
                                      </p:tavLst>
                                    </p:anim>
                                  </p:childTnLst>
                                </p:cTn>
                              </p:par>
                              <p:par>
                                <p:cTn id="122" presetID="6" presetClass="emph" presetSubtype="0" fill="hold" grpId="1" nodeType="withEffect">
                                  <p:stCondLst>
                                    <p:cond delay="0"/>
                                  </p:stCondLst>
                                  <p:iterate type="lt">
                                    <p:tmPct val="0"/>
                                  </p:iterate>
                                  <p:childTnLst>
                                    <p:animScale>
                                      <p:cBhvr>
                                        <p:cTn id="123" dur="100" fill="hold"/>
                                        <p:tgtEl>
                                          <p:spTgt spid="133"/>
                                        </p:tgtEl>
                                      </p:cBhvr>
                                      <p:by x="500000" y="500000"/>
                                    </p:animScale>
                                  </p:childTnLst>
                                </p:cTn>
                              </p:par>
                              <p:par>
                                <p:cTn id="124" presetID="6" presetClass="emph" presetSubtype="0" fill="hold" grpId="2" nodeType="withEffect">
                                  <p:stCondLst>
                                    <p:cond delay="500"/>
                                  </p:stCondLst>
                                  <p:iterate type="lt">
                                    <p:tmPct val="15000"/>
                                  </p:iterate>
                                  <p:childTnLst>
                                    <p:animScale>
                                      <p:cBhvr>
                                        <p:cTn id="125" dur="750" fill="hold"/>
                                        <p:tgtEl>
                                          <p:spTgt spid="133"/>
                                        </p:tgtEl>
                                      </p:cBhvr>
                                      <p:by x="20000" y="20000"/>
                                    </p:animScale>
                                  </p:childTnLst>
                                </p:cTn>
                              </p:par>
                              <p:par>
                                <p:cTn id="126" presetID="10" presetClass="entr" presetSubtype="0" fill="hold" grpId="0" nodeType="withEffect">
                                  <p:stCondLst>
                                    <p:cond delay="2000"/>
                                  </p:stCondLst>
                                  <p:childTnLst>
                                    <p:set>
                                      <p:cBhvr>
                                        <p:cTn id="127" dur="1" fill="hold">
                                          <p:stCondLst>
                                            <p:cond delay="0"/>
                                          </p:stCondLst>
                                        </p:cTn>
                                        <p:tgtEl>
                                          <p:spTgt spid="134"/>
                                        </p:tgtEl>
                                        <p:attrNameLst>
                                          <p:attrName>style.visibility</p:attrName>
                                        </p:attrNameLst>
                                      </p:cBhvr>
                                      <p:to>
                                        <p:strVal val="visible"/>
                                      </p:to>
                                    </p:set>
                                    <p:animEffect transition="in" filter="fade">
                                      <p:cBhvr>
                                        <p:cTn id="128" dur="750"/>
                                        <p:tgtEl>
                                          <p:spTgt spid="134"/>
                                        </p:tgtEl>
                                      </p:cBhvr>
                                    </p:animEffect>
                                  </p:childTnLst>
                                </p:cTn>
                              </p:par>
                              <p:par>
                                <p:cTn id="129" presetID="35" presetClass="path" presetSubtype="0" decel="100000" fill="hold" grpId="1" nodeType="withEffect">
                                  <p:stCondLst>
                                    <p:cond delay="2000"/>
                                  </p:stCondLst>
                                  <p:childTnLst>
                                    <p:animMotion origin="layout" path="M -4.16667E-7 -7.40741E-7 L -0.11901 -7.40741E-7 " pathEditMode="relative" rAng="0" ptsTypes="AA">
                                      <p:cBhvr>
                                        <p:cTn id="130" dur="1250" spd="-100000" fill="hold"/>
                                        <p:tgtEl>
                                          <p:spTgt spid="134"/>
                                        </p:tgtEl>
                                        <p:attrNameLst>
                                          <p:attrName>ppt_x</p:attrName>
                                          <p:attrName>ppt_y</p:attrName>
                                        </p:attrNameLst>
                                      </p:cBhvr>
                                      <p:rCtr x="-5951" y="0"/>
                                    </p:animMotion>
                                  </p:childTnLst>
                                </p:cTn>
                              </p:par>
                              <p:par>
                                <p:cTn id="131" presetID="10" presetClass="entr" presetSubtype="0" fill="hold" grpId="0" nodeType="withEffect">
                                  <p:stCondLst>
                                    <p:cond delay="2250"/>
                                  </p:stCondLst>
                                  <p:childTnLst>
                                    <p:set>
                                      <p:cBhvr>
                                        <p:cTn id="132" dur="1" fill="hold">
                                          <p:stCondLst>
                                            <p:cond delay="0"/>
                                          </p:stCondLst>
                                        </p:cTn>
                                        <p:tgtEl>
                                          <p:spTgt spid="30"/>
                                        </p:tgtEl>
                                        <p:attrNameLst>
                                          <p:attrName>style.visibility</p:attrName>
                                        </p:attrNameLst>
                                      </p:cBhvr>
                                      <p:to>
                                        <p:strVal val="visible"/>
                                      </p:to>
                                    </p:set>
                                    <p:animEffect transition="in" filter="fade">
                                      <p:cBhvr>
                                        <p:cTn id="133" dur="750"/>
                                        <p:tgtEl>
                                          <p:spTgt spid="30"/>
                                        </p:tgtEl>
                                      </p:cBhvr>
                                    </p:animEffect>
                                  </p:childTnLst>
                                </p:cTn>
                              </p:par>
                              <p:par>
                                <p:cTn id="134" presetID="63" presetClass="path" presetSubtype="0" decel="100000" fill="hold" grpId="1" nodeType="withEffect">
                                  <p:stCondLst>
                                    <p:cond delay="2250"/>
                                  </p:stCondLst>
                                  <p:childTnLst>
                                    <p:animMotion origin="layout" path="M -3.33333E-6 -3.7037E-7 L 0.09037 -3.7037E-7 " pathEditMode="relative" rAng="0" ptsTypes="AA">
                                      <p:cBhvr>
                                        <p:cTn id="135" dur="1250" spd="-100000" fill="hold"/>
                                        <p:tgtEl>
                                          <p:spTgt spid="30"/>
                                        </p:tgtEl>
                                        <p:attrNameLst>
                                          <p:attrName>ppt_x</p:attrName>
                                          <p:attrName>ppt_y</p:attrName>
                                        </p:attrNameLst>
                                      </p:cBhvr>
                                      <p:rCtr x="4518" y="0"/>
                                    </p:animMotion>
                                  </p:childTnLst>
                                </p:cTn>
                              </p:par>
                              <p:par>
                                <p:cTn id="136" presetID="10" presetClass="entr" presetSubtype="0" fill="hold" grpId="0" nodeType="withEffect">
                                  <p:stCondLst>
                                    <p:cond delay="2500"/>
                                  </p:stCondLst>
                                  <p:childTnLst>
                                    <p:set>
                                      <p:cBhvr>
                                        <p:cTn id="137" dur="1" fill="hold">
                                          <p:stCondLst>
                                            <p:cond delay="0"/>
                                          </p:stCondLst>
                                        </p:cTn>
                                        <p:tgtEl>
                                          <p:spTgt spid="132"/>
                                        </p:tgtEl>
                                        <p:attrNameLst>
                                          <p:attrName>style.visibility</p:attrName>
                                        </p:attrNameLst>
                                      </p:cBhvr>
                                      <p:to>
                                        <p:strVal val="visible"/>
                                      </p:to>
                                    </p:set>
                                    <p:animEffect transition="in" filter="fade">
                                      <p:cBhvr>
                                        <p:cTn id="138" dur="750"/>
                                        <p:tgtEl>
                                          <p:spTgt spid="132"/>
                                        </p:tgtEl>
                                      </p:cBhvr>
                                    </p:animEffect>
                                  </p:childTnLst>
                                </p:cTn>
                              </p:par>
                              <p:par>
                                <p:cTn id="139" presetID="42" presetClass="path" presetSubtype="0" decel="100000" fill="hold" grpId="1" nodeType="withEffect">
                                  <p:stCondLst>
                                    <p:cond delay="2500"/>
                                  </p:stCondLst>
                                  <p:childTnLst>
                                    <p:animMotion origin="layout" path="M -4.375E-6 1.11022E-16 L -4.375E-6 0.0713 " pathEditMode="relative" rAng="0" ptsTypes="AA">
                                      <p:cBhvr>
                                        <p:cTn id="140" dur="1250" spd="-100000" fill="hold"/>
                                        <p:tgtEl>
                                          <p:spTgt spid="132"/>
                                        </p:tgtEl>
                                        <p:attrNameLst>
                                          <p:attrName>ppt_x</p:attrName>
                                          <p:attrName>ppt_y</p:attrName>
                                        </p:attrNameLst>
                                      </p:cBhvr>
                                      <p:rCtr x="0" y="3565"/>
                                    </p:animMotion>
                                  </p:childTnLst>
                                </p:cTn>
                              </p:par>
                              <p:par>
                                <p:cTn id="141" presetID="22" presetClass="entr" presetSubtype="8" fill="hold" grpId="0" nodeType="withEffect">
                                  <p:stCondLst>
                                    <p:cond delay="3750"/>
                                  </p:stCondLst>
                                  <p:childTnLst>
                                    <p:set>
                                      <p:cBhvr>
                                        <p:cTn id="142" dur="1" fill="hold">
                                          <p:stCondLst>
                                            <p:cond delay="0"/>
                                          </p:stCondLst>
                                        </p:cTn>
                                        <p:tgtEl>
                                          <p:spTgt spid="46"/>
                                        </p:tgtEl>
                                        <p:attrNameLst>
                                          <p:attrName>style.visibility</p:attrName>
                                        </p:attrNameLst>
                                      </p:cBhvr>
                                      <p:to>
                                        <p:strVal val="visible"/>
                                      </p:to>
                                    </p:set>
                                    <p:animEffect transition="in" filter="wipe(left)">
                                      <p:cBhvr>
                                        <p:cTn id="143" dur="500"/>
                                        <p:tgtEl>
                                          <p:spTgt spid="46"/>
                                        </p:tgtEl>
                                      </p:cBhvr>
                                    </p:animEffect>
                                  </p:childTnLst>
                                </p:cTn>
                              </p:par>
                              <p:par>
                                <p:cTn id="144" presetID="10" presetClass="entr" presetSubtype="0" fill="hold" nodeType="withEffect">
                                  <p:stCondLst>
                                    <p:cond delay="1000"/>
                                  </p:stCondLst>
                                  <p:childTnLst>
                                    <p:set>
                                      <p:cBhvr>
                                        <p:cTn id="145" dur="1" fill="hold">
                                          <p:stCondLst>
                                            <p:cond delay="0"/>
                                          </p:stCondLst>
                                        </p:cTn>
                                        <p:tgtEl>
                                          <p:spTgt spid="31"/>
                                        </p:tgtEl>
                                        <p:attrNameLst>
                                          <p:attrName>style.visibility</p:attrName>
                                        </p:attrNameLst>
                                      </p:cBhvr>
                                      <p:to>
                                        <p:strVal val="visible"/>
                                      </p:to>
                                    </p:set>
                                    <p:animEffect transition="in" filter="fade">
                                      <p:cBhvr>
                                        <p:cTn id="146" dur="20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0" grpId="1"/>
      <p:bldP spid="46" grpId="0" animBg="1"/>
      <p:bldP spid="132" grpId="0" animBg="1"/>
      <p:bldP spid="132" grpId="1" animBg="1"/>
      <p:bldP spid="133" grpId="0"/>
      <p:bldP spid="133" grpId="1"/>
      <p:bldP spid="133" grpId="2"/>
      <p:bldP spid="134" grpId="0" animBg="1"/>
      <p:bldP spid="134"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720134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9856600" y="1233488"/>
            <a:ext cx="618455" cy="1800000"/>
            <a:chOff x="597712" y="2415605"/>
            <a:chExt cx="1076110" cy="3131998"/>
          </a:xfrm>
        </p:grpSpPr>
        <p:sp>
          <p:nvSpPr>
            <p:cNvPr id="10"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8511339" y="2023201"/>
            <a:ext cx="2027688" cy="6443998"/>
            <a:chOff x="935919" y="107043"/>
            <a:chExt cx="1818452" cy="5779044"/>
          </a:xfrm>
        </p:grpSpPr>
        <p:sp>
          <p:nvSpPr>
            <p:cNvPr id="4" name="等腰三角形 9"/>
            <p:cNvSpPr/>
            <p:nvPr/>
          </p:nvSpPr>
          <p:spPr>
            <a:xfrm rot="10800000">
              <a:off x="935919" y="1016252"/>
              <a:ext cx="1818452" cy="48698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a:solidFill>
                    <a:schemeClr val="tx1">
                      <a:lumMod val="65000"/>
                      <a:lumOff val="35000"/>
                    </a:schemeClr>
                  </a:solidFill>
                  <a:latin typeface="Century Gothic" panose="020B0502020202020204" pitchFamily="34" charset="0"/>
                  <a:cs typeface="+mn-ea"/>
                  <a:sym typeface="+mn-lt"/>
                </a:rPr>
                <a:t>01</a:t>
              </a:r>
              <a:endParaRPr lang="zh-CN" altLang="en-US" sz="4000" kern="0" dirty="0">
                <a:solidFill>
                  <a:schemeClr val="tx1">
                    <a:lumMod val="65000"/>
                    <a:lumOff val="35000"/>
                  </a:schemeClr>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7732763" y="4924887"/>
            <a:ext cx="1194018" cy="3475167"/>
            <a:chOff x="597712" y="2415605"/>
            <a:chExt cx="1076110" cy="3131998"/>
          </a:xfrm>
        </p:grpSpPr>
        <p:sp>
          <p:nvSpPr>
            <p:cNvPr id="7"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10232349" y="4431190"/>
            <a:ext cx="618455" cy="1800000"/>
            <a:chOff x="597712" y="2415605"/>
            <a:chExt cx="1076110" cy="3131998"/>
          </a:xfrm>
        </p:grpSpPr>
        <p:sp>
          <p:nvSpPr>
            <p:cNvPr id="13"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6785058" y="2075338"/>
            <a:ext cx="1150325" cy="3348000"/>
            <a:chOff x="597712" y="2415605"/>
            <a:chExt cx="1076110" cy="3131998"/>
          </a:xfrm>
        </p:grpSpPr>
        <p:sp>
          <p:nvSpPr>
            <p:cNvPr id="16"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1134673" y="2514238"/>
            <a:ext cx="4339650" cy="646331"/>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dirty="0"/>
              <a:t>如何做</a:t>
            </a:r>
            <a:r>
              <a:rPr lang="zh-CN" altLang="en-US" dirty="0" smtClean="0"/>
              <a:t>个</a:t>
            </a:r>
            <a:r>
              <a:rPr lang="zh-CN" altLang="en-US" dirty="0" smtClean="0">
                <a:solidFill>
                  <a:schemeClr val="tx1"/>
                </a:solidFill>
              </a:rPr>
              <a:t>高效能员工</a:t>
            </a:r>
            <a:endParaRPr lang="zh-CN" altLang="en-US" dirty="0">
              <a:solidFill>
                <a:schemeClr val="tx1"/>
              </a:solidFill>
            </a:endParaRPr>
          </a:p>
        </p:txBody>
      </p:sp>
      <p:sp>
        <p:nvSpPr>
          <p:cNvPr id="25" name="文本框 24"/>
          <p:cNvSpPr txBox="1"/>
          <p:nvPr/>
        </p:nvSpPr>
        <p:spPr>
          <a:xfrm>
            <a:off x="1134673" y="3091439"/>
            <a:ext cx="3727680" cy="261610"/>
          </a:xfrm>
          <a:prstGeom prst="rect">
            <a:avLst/>
          </a:prstGeom>
          <a:noFill/>
        </p:spPr>
        <p:txBody>
          <a:bodyPr wrap="square" rtlCol="0">
            <a:spAutoFit/>
          </a:bodyPr>
          <a:lstStyle/>
          <a:p>
            <a:r>
              <a:rPr lang="en-US" altLang="zh-CN" sz="1100" dirty="0">
                <a:solidFill>
                  <a:schemeClr val="tx1">
                    <a:lumMod val="65000"/>
                    <a:lumOff val="35000"/>
                  </a:schemeClr>
                </a:solidFill>
                <a:latin typeface="+mj-ea"/>
              </a:rPr>
              <a:t>PLEASE CLICK HERE TO ADD YOUR TITLE CONTENT</a:t>
            </a:r>
          </a:p>
        </p:txBody>
      </p:sp>
      <p:sp>
        <p:nvSpPr>
          <p:cNvPr id="26" name="圆角矩形 25"/>
          <p:cNvSpPr/>
          <p:nvPr/>
        </p:nvSpPr>
        <p:spPr>
          <a:xfrm>
            <a:off x="1191823" y="3394276"/>
            <a:ext cx="3600000" cy="18000"/>
          </a:xfrm>
          <a:prstGeom prst="roundRect">
            <a:avLst>
              <a:gd name="adj" fmla="val 50000"/>
            </a:avLst>
          </a:prstGeom>
          <a:gradFill flip="none" rotWithShape="1">
            <a:gsLst>
              <a:gs pos="1000">
                <a:schemeClr val="accent3"/>
              </a:gs>
              <a:gs pos="99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1148459" y="3460764"/>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zh-CN" altLang="en-US" sz="1600">
                <a:solidFill>
                  <a:srgbClr val="000000">
                    <a:lumMod val="50000"/>
                    <a:lumOff val="50000"/>
                  </a:srgbClr>
                </a:solidFill>
                <a:latin typeface="微软雅黑 Light" panose="020B0502040204020203" pitchFamily="34" charset="-122"/>
                <a:ea typeface="微软雅黑 Light" panose="020B0502040204020203" pitchFamily="34" charset="-122"/>
              </a:rPr>
              <a:t>重点工作项目完成情况</a:t>
            </a:r>
            <a:endParaRPr lang="en-US" altLang="zh-CN" sz="900" dirty="0">
              <a:solidFill>
                <a:srgbClr val="000000">
                  <a:lumMod val="50000"/>
                  <a:lumOff val="50000"/>
                </a:srgbClr>
              </a:solidFill>
              <a:latin typeface="微软雅黑 Light" panose="020B0502040204020203" pitchFamily="34" charset="-122"/>
              <a:ea typeface="微软雅黑 Light" panose="020B0502040204020203" pitchFamily="34" charset="-122"/>
            </a:endParaRPr>
          </a:p>
        </p:txBody>
      </p:sp>
      <p:sp>
        <p:nvSpPr>
          <p:cNvPr id="28" name="文本框 27"/>
          <p:cNvSpPr txBox="1"/>
          <p:nvPr/>
        </p:nvSpPr>
        <p:spPr>
          <a:xfrm>
            <a:off x="1148459" y="3773756"/>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zh-CN" altLang="en-US" sz="1600">
                <a:solidFill>
                  <a:srgbClr val="000000">
                    <a:lumMod val="50000"/>
                    <a:lumOff val="50000"/>
                  </a:srgbClr>
                </a:solidFill>
                <a:latin typeface="微软雅黑 Light" panose="020B0502040204020203" pitchFamily="34" charset="-122"/>
                <a:ea typeface="微软雅黑 Light" panose="020B0502040204020203" pitchFamily="34" charset="-122"/>
              </a:rPr>
              <a:t>往期工作对比情况分析</a:t>
            </a:r>
            <a:endParaRPr lang="en-US" altLang="zh-CN" sz="900" dirty="0">
              <a:solidFill>
                <a:srgbClr val="000000">
                  <a:lumMod val="50000"/>
                  <a:lumOff val="50000"/>
                </a:srgbClr>
              </a:solidFill>
              <a:latin typeface="微软雅黑 Light" panose="020B0502040204020203" pitchFamily="34" charset="-122"/>
              <a:ea typeface="微软雅黑 Light" panose="020B0502040204020203" pitchFamily="34" charset="-122"/>
            </a:endParaRPr>
          </a:p>
        </p:txBody>
      </p:sp>
      <p:sp>
        <p:nvSpPr>
          <p:cNvPr id="29" name="文本框 28"/>
          <p:cNvSpPr txBox="1"/>
          <p:nvPr/>
        </p:nvSpPr>
        <p:spPr>
          <a:xfrm>
            <a:off x="1148459" y="4086748"/>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Ø"/>
            </a:pPr>
            <a:r>
              <a:rPr lang="zh-CN" altLang="en-US" sz="1600">
                <a:solidFill>
                  <a:srgbClr val="000000">
                    <a:lumMod val="50000"/>
                    <a:lumOff val="50000"/>
                  </a:srgbClr>
                </a:solidFill>
                <a:latin typeface="微软雅黑 Light" panose="020B0502040204020203" pitchFamily="34" charset="-122"/>
                <a:ea typeface="微软雅黑 Light" panose="020B0502040204020203" pitchFamily="34" charset="-122"/>
              </a:rPr>
              <a:t>团队分工协作井然有序</a:t>
            </a:r>
            <a:endParaRPr lang="en-US" altLang="zh-CN" sz="900" dirty="0">
              <a:solidFill>
                <a:srgbClr val="000000">
                  <a:lumMod val="50000"/>
                  <a:lumOff val="50000"/>
                </a:srgbClr>
              </a:solidFill>
              <a:latin typeface="微软雅黑 Light" panose="020B0502040204020203" pitchFamily="34" charset="-122"/>
              <a:ea typeface="微软雅黑 Light" panose="020B0502040204020203" pitchFamily="34" charset="-122"/>
            </a:endParaRPr>
          </a:p>
        </p:txBody>
      </p:sp>
      <p:sp>
        <p:nvSpPr>
          <p:cNvPr id="23" name="矩形 2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48628309"/>
      </p:ext>
    </p:extLst>
  </p:cSld>
  <p:clrMapOvr>
    <a:masterClrMapping/>
  </p:clrMapOvr>
  <mc:AlternateContent xmlns:mc="http://schemas.openxmlformats.org/markup-compatibility/2006" xmlns:p14="http://schemas.microsoft.com/office/powerpoint/2010/main">
    <mc:Choice Requires="p14">
      <p:transition spd="slow" p14:dur="17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1"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22" presetClass="entr" presetSubtype="8" fill="hold" grpId="0" nodeType="withEffect">
                                  <p:stCondLst>
                                    <p:cond delay="125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1000"/>
                                        <p:tgtEl>
                                          <p:spTgt spid="26"/>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childTnLst>
                                </p:cTn>
                              </p:par>
                              <p:par>
                                <p:cTn id="35" presetID="2" presetClass="entr" presetSubtype="2" decel="100000" fill="hold" grpId="1" nodeType="withEffect">
                                  <p:stCondLst>
                                    <p:cond delay="150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1500" fill="hold"/>
                                        <p:tgtEl>
                                          <p:spTgt spid="25"/>
                                        </p:tgtEl>
                                        <p:attrNameLst>
                                          <p:attrName>ppt_x</p:attrName>
                                        </p:attrNameLst>
                                      </p:cBhvr>
                                      <p:tavLst>
                                        <p:tav tm="0">
                                          <p:val>
                                            <p:strVal val="1+#ppt_w/2"/>
                                          </p:val>
                                        </p:tav>
                                        <p:tav tm="100000">
                                          <p:val>
                                            <p:strVal val="#ppt_x"/>
                                          </p:val>
                                        </p:tav>
                                      </p:tavLst>
                                    </p:anim>
                                    <p:anim calcmode="lin" valueType="num">
                                      <p:cBhvr additive="base">
                                        <p:cTn id="38" dur="1500" fill="hold"/>
                                        <p:tgtEl>
                                          <p:spTgt spid="25"/>
                                        </p:tgtEl>
                                        <p:attrNameLst>
                                          <p:attrName>ppt_y</p:attrName>
                                        </p:attrNameLst>
                                      </p:cBhvr>
                                      <p:tavLst>
                                        <p:tav tm="0">
                                          <p:val>
                                            <p:strVal val="#ppt_y"/>
                                          </p:val>
                                        </p:tav>
                                        <p:tav tm="100000">
                                          <p:val>
                                            <p:strVal val="#ppt_y"/>
                                          </p:val>
                                        </p:tav>
                                      </p:tavLst>
                                    </p:anim>
                                  </p:childTnLst>
                                </p:cTn>
                              </p:par>
                              <p:par>
                                <p:cTn id="39" presetID="10" presetClass="entr" presetSubtype="0" fill="hold" grpId="0" nodeType="withEffect">
                                  <p:stCondLst>
                                    <p:cond delay="125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childTnLst>
                                </p:cTn>
                              </p:par>
                              <p:par>
                                <p:cTn id="42" presetID="2" presetClass="entr" presetSubtype="4" decel="100000" fill="hold" grpId="1" nodeType="withEffect">
                                  <p:stCondLst>
                                    <p:cond delay="125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1500" fill="hold"/>
                                        <p:tgtEl>
                                          <p:spTgt spid="27"/>
                                        </p:tgtEl>
                                        <p:attrNameLst>
                                          <p:attrName>ppt_x</p:attrName>
                                        </p:attrNameLst>
                                      </p:cBhvr>
                                      <p:tavLst>
                                        <p:tav tm="0">
                                          <p:val>
                                            <p:strVal val="#ppt_x"/>
                                          </p:val>
                                        </p:tav>
                                        <p:tav tm="100000">
                                          <p:val>
                                            <p:strVal val="#ppt_x"/>
                                          </p:val>
                                        </p:tav>
                                      </p:tavLst>
                                    </p:anim>
                                    <p:anim calcmode="lin" valueType="num">
                                      <p:cBhvr additive="base">
                                        <p:cTn id="45" dur="1500" fill="hold"/>
                                        <p:tgtEl>
                                          <p:spTgt spid="27"/>
                                        </p:tgtEl>
                                        <p:attrNameLst>
                                          <p:attrName>ppt_y</p:attrName>
                                        </p:attrNameLst>
                                      </p:cBhvr>
                                      <p:tavLst>
                                        <p:tav tm="0">
                                          <p:val>
                                            <p:strVal val="1+#ppt_h/2"/>
                                          </p:val>
                                        </p:tav>
                                        <p:tav tm="100000">
                                          <p:val>
                                            <p:strVal val="#ppt_y"/>
                                          </p:val>
                                        </p:tav>
                                      </p:tavLst>
                                    </p:anim>
                                  </p:childTnLst>
                                </p:cTn>
                              </p:par>
                              <p:par>
                                <p:cTn id="46" presetID="10" presetClass="entr" presetSubtype="0" fill="hold" grpId="0" nodeType="withEffect">
                                  <p:stCondLst>
                                    <p:cond delay="150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childTnLst>
                                </p:cTn>
                              </p:par>
                              <p:par>
                                <p:cTn id="49" presetID="2" presetClass="entr" presetSubtype="4" decel="100000" fill="hold" grpId="1" nodeType="withEffect">
                                  <p:stCondLst>
                                    <p:cond delay="1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1500" fill="hold"/>
                                        <p:tgtEl>
                                          <p:spTgt spid="28"/>
                                        </p:tgtEl>
                                        <p:attrNameLst>
                                          <p:attrName>ppt_x</p:attrName>
                                        </p:attrNameLst>
                                      </p:cBhvr>
                                      <p:tavLst>
                                        <p:tav tm="0">
                                          <p:val>
                                            <p:strVal val="#ppt_x"/>
                                          </p:val>
                                        </p:tav>
                                        <p:tav tm="100000">
                                          <p:val>
                                            <p:strVal val="#ppt_x"/>
                                          </p:val>
                                        </p:tav>
                                      </p:tavLst>
                                    </p:anim>
                                    <p:anim calcmode="lin" valueType="num">
                                      <p:cBhvr additive="base">
                                        <p:cTn id="52" dur="1500" fill="hold"/>
                                        <p:tgtEl>
                                          <p:spTgt spid="28"/>
                                        </p:tgtEl>
                                        <p:attrNameLst>
                                          <p:attrName>ppt_y</p:attrName>
                                        </p:attrNameLst>
                                      </p:cBhvr>
                                      <p:tavLst>
                                        <p:tav tm="0">
                                          <p:val>
                                            <p:strVal val="1+#ppt_h/2"/>
                                          </p:val>
                                        </p:tav>
                                        <p:tav tm="100000">
                                          <p:val>
                                            <p:strVal val="#ppt_y"/>
                                          </p:val>
                                        </p:tav>
                                      </p:tavLst>
                                    </p:anim>
                                  </p:childTnLst>
                                </p:cTn>
                              </p:par>
                              <p:par>
                                <p:cTn id="53" presetID="10" presetClass="entr" presetSubtype="0" fill="hold" grpId="0" nodeType="withEffect">
                                  <p:stCondLst>
                                    <p:cond delay="175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childTnLst>
                                </p:cTn>
                              </p:par>
                              <p:par>
                                <p:cTn id="56" presetID="2" presetClass="entr" presetSubtype="4" decel="100000" fill="hold" grpId="1" nodeType="withEffect">
                                  <p:stCondLst>
                                    <p:cond delay="175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1500" fill="hold"/>
                                        <p:tgtEl>
                                          <p:spTgt spid="29"/>
                                        </p:tgtEl>
                                        <p:attrNameLst>
                                          <p:attrName>ppt_x</p:attrName>
                                        </p:attrNameLst>
                                      </p:cBhvr>
                                      <p:tavLst>
                                        <p:tav tm="0">
                                          <p:val>
                                            <p:strVal val="#ppt_x"/>
                                          </p:val>
                                        </p:tav>
                                        <p:tav tm="100000">
                                          <p:val>
                                            <p:strVal val="#ppt_x"/>
                                          </p:val>
                                        </p:tav>
                                      </p:tavLst>
                                    </p:anim>
                                    <p:anim calcmode="lin" valueType="num">
                                      <p:cBhvr additive="base">
                                        <p:cTn id="59" dur="1500" fill="hold"/>
                                        <p:tgtEl>
                                          <p:spTgt spid="29"/>
                                        </p:tgtEl>
                                        <p:attrNameLst>
                                          <p:attrName>ppt_y</p:attrName>
                                        </p:attrNameLst>
                                      </p:cBhvr>
                                      <p:tavLst>
                                        <p:tav tm="0">
                                          <p:val>
                                            <p:strVal val="1+#ppt_h/2"/>
                                          </p:val>
                                        </p:tav>
                                        <p:tav tm="100000">
                                          <p:val>
                                            <p:strVal val="#ppt_y"/>
                                          </p:val>
                                        </p:tav>
                                      </p:tavLst>
                                    </p:anim>
                                  </p:childTnLst>
                                </p:cTn>
                              </p:par>
                            </p:childTnLst>
                          </p:cTn>
                        </p:par>
                        <p:par>
                          <p:cTn id="60" fill="hold">
                            <p:stCondLst>
                              <p:cond delay="325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1"/>
      <p:bldP spid="25" grpId="0"/>
      <p:bldP spid="25" grpId="1"/>
      <p:bldP spid="26" grpId="0" animBg="1"/>
      <p:bldP spid="27" grpId="0"/>
      <p:bldP spid="27" grpId="1"/>
      <p:bldP spid="28" grpId="0"/>
      <p:bldP spid="28" grpId="1"/>
      <p:bldP spid="29" grpId="0"/>
      <p:bldP spid="29" grpId="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r"/>
            <a:r>
              <a:rPr lang="zh-CN" altLang="en-US" dirty="0"/>
              <a:t>如何做个高效能员工</a:t>
            </a:r>
          </a:p>
        </p:txBody>
      </p:sp>
      <p:sp>
        <p:nvSpPr>
          <p:cNvPr id="63" name="文本占位符 62"/>
          <p:cNvSpPr>
            <a:spLocks noGrp="1"/>
          </p:cNvSpPr>
          <p:nvPr>
            <p:ph type="body" sz="quarter" idx="13"/>
          </p:nvPr>
        </p:nvSpPr>
        <p:spPr>
          <a:prstGeom prst="rect">
            <a:avLst/>
          </a:prstGeom>
        </p:spPr>
        <p:txBody>
          <a:bodyPr/>
          <a:lstStyle/>
          <a:p>
            <a:r>
              <a:rPr lang="en-US" altLang="zh-CN">
                <a:cs typeface="+mn-ea"/>
                <a:sym typeface="+mn-lt"/>
              </a:rPr>
              <a:t>COMPLETION OF KEY WORK PROJECTS</a:t>
            </a:r>
          </a:p>
        </p:txBody>
      </p:sp>
      <p:sp>
        <p:nvSpPr>
          <p:cNvPr id="19" name="矩形 18"/>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4">
            <a:extLst>
              <a:ext uri="{FF2B5EF4-FFF2-40B4-BE49-F238E27FC236}">
                <a16:creationId xmlns:a16="http://schemas.microsoft.com/office/drawing/2014/main" xmlns="" id="{7132C9CE-98BE-4E8B-B75E-1EEB6E24AD4E}"/>
              </a:ext>
            </a:extLst>
          </p:cNvPr>
          <p:cNvSpPr/>
          <p:nvPr/>
        </p:nvSpPr>
        <p:spPr>
          <a:xfrm>
            <a:off x="-3330114" y="-27036"/>
            <a:ext cx="11169976" cy="6928502"/>
          </a:xfrm>
          <a:custGeom>
            <a:avLst/>
            <a:gdLst>
              <a:gd name="connsiteX0" fmla="*/ 0 w 4104456"/>
              <a:gd name="connsiteY0" fmla="*/ 0 h 6858000"/>
              <a:gd name="connsiteX1" fmla="*/ 4104456 w 4104456"/>
              <a:gd name="connsiteY1" fmla="*/ 0 h 6858000"/>
              <a:gd name="connsiteX2" fmla="*/ 4104456 w 4104456"/>
              <a:gd name="connsiteY2" fmla="*/ 6858000 h 6858000"/>
              <a:gd name="connsiteX3" fmla="*/ 0 w 4104456"/>
              <a:gd name="connsiteY3" fmla="*/ 6858000 h 6858000"/>
              <a:gd name="connsiteX4" fmla="*/ 0 w 4104456"/>
              <a:gd name="connsiteY4" fmla="*/ 0 h 6858000"/>
              <a:gd name="connsiteX0" fmla="*/ 0 w 10982334"/>
              <a:gd name="connsiteY0" fmla="*/ 0 h 6858000"/>
              <a:gd name="connsiteX1" fmla="*/ 10982334 w 10982334"/>
              <a:gd name="connsiteY1" fmla="*/ 0 h 6858000"/>
              <a:gd name="connsiteX2" fmla="*/ 4104456 w 10982334"/>
              <a:gd name="connsiteY2" fmla="*/ 6858000 h 6858000"/>
              <a:gd name="connsiteX3" fmla="*/ 0 w 10982334"/>
              <a:gd name="connsiteY3" fmla="*/ 6858000 h 6858000"/>
              <a:gd name="connsiteX4" fmla="*/ 0 w 10982334"/>
              <a:gd name="connsiteY4" fmla="*/ 0 h 6858000"/>
              <a:gd name="connsiteX0" fmla="*/ 7686261 w 10982334"/>
              <a:gd name="connsiteY0" fmla="*/ 53009 h 6858000"/>
              <a:gd name="connsiteX1" fmla="*/ 10982334 w 10982334"/>
              <a:gd name="connsiteY1" fmla="*/ 0 h 6858000"/>
              <a:gd name="connsiteX2" fmla="*/ 4104456 w 10982334"/>
              <a:gd name="connsiteY2" fmla="*/ 6858000 h 6858000"/>
              <a:gd name="connsiteX3" fmla="*/ 0 w 10982334"/>
              <a:gd name="connsiteY3" fmla="*/ 6858000 h 6858000"/>
              <a:gd name="connsiteX4" fmla="*/ 7686261 w 10982334"/>
              <a:gd name="connsiteY4" fmla="*/ 53009 h 6858000"/>
              <a:gd name="connsiteX0" fmla="*/ 6824870 w 10982334"/>
              <a:gd name="connsiteY0" fmla="*/ 13252 h 6858000"/>
              <a:gd name="connsiteX1" fmla="*/ 10982334 w 10982334"/>
              <a:gd name="connsiteY1" fmla="*/ 0 h 6858000"/>
              <a:gd name="connsiteX2" fmla="*/ 4104456 w 10982334"/>
              <a:gd name="connsiteY2" fmla="*/ 6858000 h 6858000"/>
              <a:gd name="connsiteX3" fmla="*/ 0 w 10982334"/>
              <a:gd name="connsiteY3" fmla="*/ 6858000 h 6858000"/>
              <a:gd name="connsiteX4" fmla="*/ 6824870 w 10982334"/>
              <a:gd name="connsiteY4" fmla="*/ 13252 h 6858000"/>
              <a:gd name="connsiteX0" fmla="*/ 6997148 w 11154612"/>
              <a:gd name="connsiteY0" fmla="*/ 13252 h 6871252"/>
              <a:gd name="connsiteX1" fmla="*/ 11154612 w 11154612"/>
              <a:gd name="connsiteY1" fmla="*/ 0 h 6871252"/>
              <a:gd name="connsiteX2" fmla="*/ 4276734 w 11154612"/>
              <a:gd name="connsiteY2" fmla="*/ 6858000 h 6871252"/>
              <a:gd name="connsiteX3" fmla="*/ 0 w 11154612"/>
              <a:gd name="connsiteY3" fmla="*/ 6871252 h 6871252"/>
              <a:gd name="connsiteX4" fmla="*/ 6997148 w 11154612"/>
              <a:gd name="connsiteY4" fmla="*/ 13252 h 6871252"/>
              <a:gd name="connsiteX0" fmla="*/ 6997148 w 11154612"/>
              <a:gd name="connsiteY0" fmla="*/ 13252 h 6871252"/>
              <a:gd name="connsiteX1" fmla="*/ 11154612 w 11154612"/>
              <a:gd name="connsiteY1" fmla="*/ 0 h 6871252"/>
              <a:gd name="connsiteX2" fmla="*/ 10642561 w 11154612"/>
              <a:gd name="connsiteY2" fmla="*/ 516835 h 6871252"/>
              <a:gd name="connsiteX3" fmla="*/ 4276734 w 11154612"/>
              <a:gd name="connsiteY3" fmla="*/ 6858000 h 6871252"/>
              <a:gd name="connsiteX4" fmla="*/ 0 w 11154612"/>
              <a:gd name="connsiteY4" fmla="*/ 6871252 h 6871252"/>
              <a:gd name="connsiteX5" fmla="*/ 6997148 w 11154612"/>
              <a:gd name="connsiteY5" fmla="*/ 13252 h 6871252"/>
              <a:gd name="connsiteX0" fmla="*/ 6997148 w 10651029"/>
              <a:gd name="connsiteY0" fmla="*/ 0 h 6858000"/>
              <a:gd name="connsiteX1" fmla="*/ 10651029 w 10651029"/>
              <a:gd name="connsiteY1" fmla="*/ 13252 h 6858000"/>
              <a:gd name="connsiteX2" fmla="*/ 10642561 w 10651029"/>
              <a:gd name="connsiteY2" fmla="*/ 503583 h 6858000"/>
              <a:gd name="connsiteX3" fmla="*/ 4276734 w 10651029"/>
              <a:gd name="connsiteY3" fmla="*/ 6844748 h 6858000"/>
              <a:gd name="connsiteX4" fmla="*/ 0 w 10651029"/>
              <a:gd name="connsiteY4" fmla="*/ 6858000 h 6858000"/>
              <a:gd name="connsiteX5" fmla="*/ 6997148 w 10651029"/>
              <a:gd name="connsiteY5" fmla="*/ 0 h 6858000"/>
              <a:gd name="connsiteX0" fmla="*/ 6997148 w 10651029"/>
              <a:gd name="connsiteY0" fmla="*/ 0 h 6858000"/>
              <a:gd name="connsiteX1" fmla="*/ 10651029 w 10651029"/>
              <a:gd name="connsiteY1" fmla="*/ 13252 h 6858000"/>
              <a:gd name="connsiteX2" fmla="*/ 10594972 w 10651029"/>
              <a:gd name="connsiteY2" fmla="*/ 489986 h 6858000"/>
              <a:gd name="connsiteX3" fmla="*/ 4276734 w 10651029"/>
              <a:gd name="connsiteY3" fmla="*/ 6844748 h 6858000"/>
              <a:gd name="connsiteX4" fmla="*/ 0 w 10651029"/>
              <a:gd name="connsiteY4" fmla="*/ 6858000 h 6858000"/>
              <a:gd name="connsiteX5" fmla="*/ 6997148 w 10651029"/>
              <a:gd name="connsiteY5" fmla="*/ 0 h 6858000"/>
              <a:gd name="connsiteX0" fmla="*/ 6997148 w 10594972"/>
              <a:gd name="connsiteY0" fmla="*/ 345 h 6858345"/>
              <a:gd name="connsiteX1" fmla="*/ 10579645 w 10594972"/>
              <a:gd name="connsiteY1" fmla="*/ 0 h 6858345"/>
              <a:gd name="connsiteX2" fmla="*/ 10594972 w 10594972"/>
              <a:gd name="connsiteY2" fmla="*/ 490331 h 6858345"/>
              <a:gd name="connsiteX3" fmla="*/ 4276734 w 10594972"/>
              <a:gd name="connsiteY3" fmla="*/ 6845093 h 6858345"/>
              <a:gd name="connsiteX4" fmla="*/ 0 w 10594972"/>
              <a:gd name="connsiteY4" fmla="*/ 6858345 h 6858345"/>
              <a:gd name="connsiteX5" fmla="*/ 6997148 w 10594972"/>
              <a:gd name="connsiteY5" fmla="*/ 345 h 6858345"/>
              <a:gd name="connsiteX0" fmla="*/ 6997148 w 11068376"/>
              <a:gd name="connsiteY0" fmla="*/ 0 h 6858000"/>
              <a:gd name="connsiteX1" fmla="*/ 11068376 w 11068376"/>
              <a:gd name="connsiteY1" fmla="*/ 15329 h 6858000"/>
              <a:gd name="connsiteX2" fmla="*/ 10594972 w 11068376"/>
              <a:gd name="connsiteY2" fmla="*/ 489986 h 6858000"/>
              <a:gd name="connsiteX3" fmla="*/ 4276734 w 11068376"/>
              <a:gd name="connsiteY3" fmla="*/ 6844748 h 6858000"/>
              <a:gd name="connsiteX4" fmla="*/ 0 w 11068376"/>
              <a:gd name="connsiteY4" fmla="*/ 6858000 h 6858000"/>
              <a:gd name="connsiteX5" fmla="*/ 6997148 w 11068376"/>
              <a:gd name="connsiteY5" fmla="*/ 0 h 6858000"/>
              <a:gd name="connsiteX0" fmla="*/ 6997148 w 11169976"/>
              <a:gd name="connsiteY0" fmla="*/ 0 h 6858000"/>
              <a:gd name="connsiteX1" fmla="*/ 11169976 w 11169976"/>
              <a:gd name="connsiteY1" fmla="*/ 899 h 6858000"/>
              <a:gd name="connsiteX2" fmla="*/ 10594972 w 11169976"/>
              <a:gd name="connsiteY2" fmla="*/ 489986 h 6858000"/>
              <a:gd name="connsiteX3" fmla="*/ 4276734 w 11169976"/>
              <a:gd name="connsiteY3" fmla="*/ 6844748 h 6858000"/>
              <a:gd name="connsiteX4" fmla="*/ 0 w 11169976"/>
              <a:gd name="connsiteY4" fmla="*/ 6858000 h 6858000"/>
              <a:gd name="connsiteX5" fmla="*/ 6997148 w 11169976"/>
              <a:gd name="connsiteY5" fmla="*/ 0 h 6858000"/>
              <a:gd name="connsiteX0" fmla="*/ 6997148 w 11169976"/>
              <a:gd name="connsiteY0" fmla="*/ 0 h 6888038"/>
              <a:gd name="connsiteX1" fmla="*/ 11169976 w 11169976"/>
              <a:gd name="connsiteY1" fmla="*/ 899 h 6888038"/>
              <a:gd name="connsiteX2" fmla="*/ 10594972 w 11169976"/>
              <a:gd name="connsiteY2" fmla="*/ 489986 h 6888038"/>
              <a:gd name="connsiteX3" fmla="*/ 4000963 w 11169976"/>
              <a:gd name="connsiteY3" fmla="*/ 6888038 h 6888038"/>
              <a:gd name="connsiteX4" fmla="*/ 0 w 11169976"/>
              <a:gd name="connsiteY4" fmla="*/ 6858000 h 6888038"/>
              <a:gd name="connsiteX5" fmla="*/ 6997148 w 11169976"/>
              <a:gd name="connsiteY5" fmla="*/ 0 h 688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69976" h="6888038">
                <a:moveTo>
                  <a:pt x="6997148" y="0"/>
                </a:moveTo>
                <a:lnTo>
                  <a:pt x="11169976" y="899"/>
                </a:lnTo>
                <a:lnTo>
                  <a:pt x="10594972" y="489986"/>
                </a:lnTo>
                <a:lnTo>
                  <a:pt x="4000963" y="6888038"/>
                </a:lnTo>
                <a:lnTo>
                  <a:pt x="0" y="6858000"/>
                </a:lnTo>
                <a:lnTo>
                  <a:pt x="6997148" y="0"/>
                </a:lnTo>
                <a:close/>
              </a:path>
            </a:pathLst>
          </a:cu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sp>
        <p:nvSpPr>
          <p:cNvPr id="20" name="等腰三角形 19">
            <a:extLst>
              <a:ext uri="{FF2B5EF4-FFF2-40B4-BE49-F238E27FC236}">
                <a16:creationId xmlns:a16="http://schemas.microsoft.com/office/drawing/2014/main" xmlns="" id="{A8343F09-0B47-424C-82A0-9E2671FE1536}"/>
              </a:ext>
            </a:extLst>
          </p:cNvPr>
          <p:cNvSpPr/>
          <p:nvPr/>
        </p:nvSpPr>
        <p:spPr>
          <a:xfrm rot="5400000">
            <a:off x="69207" y="-88467"/>
            <a:ext cx="3593069" cy="3729895"/>
          </a:xfrm>
          <a:prstGeom prst="triangle">
            <a:avLst>
              <a:gd name="adj" fmla="val 0"/>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Picture 3" descr="People.png">
            <a:extLst>
              <a:ext uri="{FF2B5EF4-FFF2-40B4-BE49-F238E27FC236}">
                <a16:creationId xmlns:a16="http://schemas.microsoft.com/office/drawing/2014/main" xmlns="" id="{2F240DD6-BC8F-4908-9DFF-58821E5376A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06800" y="2226470"/>
            <a:ext cx="4229160" cy="3650803"/>
          </a:xfrm>
          <a:prstGeom prst="rect">
            <a:avLst/>
          </a:prstGeom>
        </p:spPr>
      </p:pic>
      <p:sp>
        <p:nvSpPr>
          <p:cNvPr id="22" name="圆角矩形 18">
            <a:extLst>
              <a:ext uri="{FF2B5EF4-FFF2-40B4-BE49-F238E27FC236}">
                <a16:creationId xmlns:a16="http://schemas.microsoft.com/office/drawing/2014/main" xmlns="" id="{E15F9A82-2D1E-4F42-A1C5-52AFC59E1A59}"/>
              </a:ext>
            </a:extLst>
          </p:cNvPr>
          <p:cNvSpPr/>
          <p:nvPr/>
        </p:nvSpPr>
        <p:spPr>
          <a:xfrm>
            <a:off x="8034730" y="1993937"/>
            <a:ext cx="1504756" cy="424104"/>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cs typeface="+mn-ea"/>
              </a:rPr>
              <a:t>添加标题</a:t>
            </a:r>
          </a:p>
        </p:txBody>
      </p:sp>
      <p:sp>
        <p:nvSpPr>
          <p:cNvPr id="23" name="矩形 22">
            <a:extLst>
              <a:ext uri="{FF2B5EF4-FFF2-40B4-BE49-F238E27FC236}">
                <a16:creationId xmlns:a16="http://schemas.microsoft.com/office/drawing/2014/main" xmlns="" id="{0A5C8ECB-64C1-4748-A7F8-6DFE0C8A11F6}"/>
              </a:ext>
            </a:extLst>
          </p:cNvPr>
          <p:cNvSpPr/>
          <p:nvPr/>
        </p:nvSpPr>
        <p:spPr>
          <a:xfrm>
            <a:off x="8034730" y="2574516"/>
            <a:ext cx="3719437" cy="854484"/>
          </a:xfrm>
          <a:prstGeom prst="rect">
            <a:avLst/>
          </a:prstGeom>
        </p:spPr>
        <p:txBody>
          <a:bodyPr wrap="square" lIns="91840" tIns="45920" rIns="91840" bIns="45920">
            <a:spAutoFit/>
          </a:bodyPr>
          <a:lstStyle/>
          <a:p>
            <a:pPr>
              <a:lnSpc>
                <a:spcPct val="150000"/>
              </a:lnSpc>
              <a:spcAft>
                <a:spcPts val="600"/>
              </a:spcAft>
            </a:pPr>
            <a:r>
              <a:rPr lang="zh-CN" altLang="en-US" sz="1100" spc="300" dirty="0">
                <a:solidFill>
                  <a:schemeClr val="bg1">
                    <a:lumMod val="6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a:t>
            </a:r>
            <a:r>
              <a:rPr lang="zh-CN" altLang="en-US" sz="1100" spc="300">
                <a:solidFill>
                  <a:schemeClr val="bg1">
                    <a:lumMod val="65000"/>
                  </a:schemeClr>
                </a:solidFill>
                <a:latin typeface="微软雅黑" panose="020B0503020204020204" pitchFamily="34" charset="-122"/>
                <a:ea typeface="微软雅黑" panose="020B0503020204020204" pitchFamily="34" charset="-122"/>
              </a:rPr>
              <a:t>中心，</a:t>
            </a:r>
            <a:endParaRPr lang="en-US" altLang="zh-CN" sz="1100" spc="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4" name="圆角矩形 18">
            <a:extLst>
              <a:ext uri="{FF2B5EF4-FFF2-40B4-BE49-F238E27FC236}">
                <a16:creationId xmlns:a16="http://schemas.microsoft.com/office/drawing/2014/main" xmlns="" id="{EDA7E0B6-D6DD-4623-8AE5-7479F7E5EEF0}"/>
              </a:ext>
            </a:extLst>
          </p:cNvPr>
          <p:cNvSpPr/>
          <p:nvPr/>
        </p:nvSpPr>
        <p:spPr>
          <a:xfrm>
            <a:off x="8034730" y="4005504"/>
            <a:ext cx="1504756" cy="424104"/>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cs typeface="+mn-ea"/>
              </a:rPr>
              <a:t>添加标题</a:t>
            </a:r>
          </a:p>
        </p:txBody>
      </p:sp>
      <p:sp>
        <p:nvSpPr>
          <p:cNvPr id="25" name="矩形 24">
            <a:extLst>
              <a:ext uri="{FF2B5EF4-FFF2-40B4-BE49-F238E27FC236}">
                <a16:creationId xmlns:a16="http://schemas.microsoft.com/office/drawing/2014/main" xmlns="" id="{00F046FF-AC8B-45C3-AD95-8F3C560BD6C1}"/>
              </a:ext>
            </a:extLst>
          </p:cNvPr>
          <p:cNvSpPr/>
          <p:nvPr/>
        </p:nvSpPr>
        <p:spPr>
          <a:xfrm>
            <a:off x="8034730" y="4586083"/>
            <a:ext cx="3719437" cy="854484"/>
          </a:xfrm>
          <a:prstGeom prst="rect">
            <a:avLst/>
          </a:prstGeom>
        </p:spPr>
        <p:txBody>
          <a:bodyPr wrap="square" lIns="91840" tIns="45920" rIns="91840" bIns="45920">
            <a:spAutoFit/>
          </a:bodyPr>
          <a:lstStyle/>
          <a:p>
            <a:pPr>
              <a:lnSpc>
                <a:spcPct val="150000"/>
              </a:lnSpc>
              <a:spcAft>
                <a:spcPts val="600"/>
              </a:spcAft>
            </a:pPr>
            <a:r>
              <a:rPr lang="zh-CN" altLang="en-US" sz="1100" spc="300" dirty="0">
                <a:solidFill>
                  <a:schemeClr val="bg1">
                    <a:lumMod val="6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a:t>
            </a:r>
            <a:r>
              <a:rPr lang="zh-CN" altLang="en-US" sz="1100" spc="300">
                <a:solidFill>
                  <a:schemeClr val="bg1">
                    <a:lumMod val="65000"/>
                  </a:schemeClr>
                </a:solidFill>
                <a:latin typeface="微软雅黑" panose="020B0503020204020204" pitchFamily="34" charset="-122"/>
                <a:ea typeface="微软雅黑" panose="020B0503020204020204" pitchFamily="34" charset="-122"/>
              </a:rPr>
              <a:t>中心，</a:t>
            </a:r>
            <a:endParaRPr lang="en-US" altLang="zh-CN" sz="1100" spc="3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32939540"/>
      </p:ext>
    </p:extLst>
  </p:cSld>
  <p:clrMapOvr>
    <a:masterClrMapping/>
  </p:clrMapOvr>
  <mc:AlternateContent xmlns:mc="http://schemas.openxmlformats.org/markup-compatibility/2006" xmlns:p14="http://schemas.microsoft.com/office/powerpoint/2010/main">
    <mc:Choice Requires="p14">
      <p:transition spd="slow" p14:dur="1500">
        <p14:prism/>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14:presetBounceEnd="44000">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14:bounceEnd="44000">
                                          <p:cBhvr additive="base">
                                            <p:cTn id="27" dur="500" fill="hold"/>
                                            <p:tgtEl>
                                              <p:spTgt spid="22"/>
                                            </p:tgtEl>
                                            <p:attrNameLst>
                                              <p:attrName>ppt_x</p:attrName>
                                            </p:attrNameLst>
                                          </p:cBhvr>
                                          <p:tavLst>
                                            <p:tav tm="0">
                                              <p:val>
                                                <p:strVal val="0-#ppt_w/2"/>
                                              </p:val>
                                            </p:tav>
                                            <p:tav tm="100000">
                                              <p:val>
                                                <p:strVal val="#ppt_x"/>
                                              </p:val>
                                            </p:tav>
                                          </p:tavLst>
                                        </p:anim>
                                        <p:anim calcmode="lin" valueType="num" p14:bounceEnd="44000">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par>
                              <p:cTn id="33" fill="hold">
                                <p:stCondLst>
                                  <p:cond delay="3000"/>
                                </p:stCondLst>
                                <p:childTnLst>
                                  <p:par>
                                    <p:cTn id="34" presetID="2" presetClass="entr" presetSubtype="8" fill="hold" grpId="0" nodeType="afterEffect" p14:presetBounceEnd="44000">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14:bounceEnd="44000">
                                          <p:cBhvr additive="base">
                                            <p:cTn id="36" dur="500" fill="hold"/>
                                            <p:tgtEl>
                                              <p:spTgt spid="24"/>
                                            </p:tgtEl>
                                            <p:attrNameLst>
                                              <p:attrName>ppt_x</p:attrName>
                                            </p:attrNameLst>
                                          </p:cBhvr>
                                          <p:tavLst>
                                            <p:tav tm="0">
                                              <p:val>
                                                <p:strVal val="0-#ppt_w/2"/>
                                              </p:val>
                                            </p:tav>
                                            <p:tav tm="100000">
                                              <p:val>
                                                <p:strVal val="#ppt_x"/>
                                              </p:val>
                                            </p:tav>
                                          </p:tavLst>
                                        </p:anim>
                                        <p:anim calcmode="lin" valueType="num" p14:bounceEnd="44000">
                                          <p:cBhvr additive="base">
                                            <p:cTn id="37" dur="500" fill="hold"/>
                                            <p:tgtEl>
                                              <p:spTgt spid="24"/>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animBg="1"/>
          <p:bldP spid="20" grpId="0" animBg="1"/>
          <p:bldP spid="22" grpId="0" animBg="1"/>
          <p:bldP spid="23" grpId="0"/>
          <p:bldP spid="24" grpId="0" animBg="1"/>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childTnLst>
                                    </p:cTn>
                                  </p:par>
                                  <p:par>
                                    <p:cTn id="8" presetID="53" presetClass="entr" presetSubtype="16" fill="hold" grpId="0" nodeType="withEffect">
                                      <p:stCondLst>
                                        <p:cond delay="250"/>
                                      </p:stCondLst>
                                      <p:childTnLst>
                                        <p:set>
                                          <p:cBhvr>
                                            <p:cTn id="9" dur="1" fill="hold">
                                              <p:stCondLst>
                                                <p:cond delay="0"/>
                                              </p:stCondLst>
                                            </p:cTn>
                                            <p:tgtEl>
                                              <p:spTgt spid="16"/>
                                            </p:tgtEl>
                                            <p:attrNameLst>
                                              <p:attrName>style.visibility</p:attrName>
                                            </p:attrNameLst>
                                          </p:cBhvr>
                                          <p:to>
                                            <p:strVal val="visible"/>
                                          </p:to>
                                        </p:set>
                                        <p:anim calcmode="lin" valueType="num">
                                          <p:cBhvr>
                                            <p:cTn id="10" dur="500" fill="hold"/>
                                            <p:tgtEl>
                                              <p:spTgt spid="16"/>
                                            </p:tgtEl>
                                            <p:attrNameLst>
                                              <p:attrName>ppt_w</p:attrName>
                                            </p:attrNameLst>
                                          </p:cBhvr>
                                          <p:tavLst>
                                            <p:tav tm="0">
                                              <p:val>
                                                <p:fltVal val="0"/>
                                              </p:val>
                                            </p:tav>
                                            <p:tav tm="100000">
                                              <p:val>
                                                <p:strVal val="#ppt_w"/>
                                              </p:val>
                                            </p:tav>
                                          </p:tavLst>
                                        </p:anim>
                                        <p:anim calcmode="lin" valueType="num">
                                          <p:cBhvr>
                                            <p:cTn id="11" dur="500" fill="hold"/>
                                            <p:tgtEl>
                                              <p:spTgt spid="16"/>
                                            </p:tgtEl>
                                            <p:attrNameLst>
                                              <p:attrName>ppt_h</p:attrName>
                                            </p:attrNameLst>
                                          </p:cBhvr>
                                          <p:tavLst>
                                            <p:tav tm="0">
                                              <p:val>
                                                <p:fltVal val="0"/>
                                              </p:val>
                                            </p:tav>
                                            <p:tav tm="100000">
                                              <p:val>
                                                <p:strVal val="#ppt_h"/>
                                              </p:val>
                                            </p:tav>
                                          </p:tavLst>
                                        </p:anim>
                                        <p:animEffect transition="in" filter="fade">
                                          <p:cBhvr>
                                            <p:cTn id="12" dur="500"/>
                                            <p:tgtEl>
                                              <p:spTgt spid="16"/>
                                            </p:tgtEl>
                                          </p:cBhvr>
                                        </p:animEffect>
                                      </p:childTnLst>
                                    </p:cTn>
                                  </p:par>
                                  <p:par>
                                    <p:cTn id="13" presetID="53" presetClass="entr" presetSubtype="16" fill="hold" grpId="0" nodeType="withEffect">
                                      <p:stCondLst>
                                        <p:cond delay="250"/>
                                      </p:stCondLst>
                                      <p:childTnLst>
                                        <p:set>
                                          <p:cBhvr>
                                            <p:cTn id="14" dur="1" fill="hold">
                                              <p:stCondLst>
                                                <p:cond delay="0"/>
                                              </p:stCondLst>
                                            </p:cTn>
                                            <p:tgtEl>
                                              <p:spTgt spid="20"/>
                                            </p:tgtEl>
                                            <p:attrNameLst>
                                              <p:attrName>style.visibility</p:attrName>
                                            </p:attrNameLst>
                                          </p:cBhvr>
                                          <p:to>
                                            <p:strVal val="visible"/>
                                          </p:to>
                                        </p:set>
                                        <p:anim calcmode="lin" valueType="num">
                                          <p:cBhvr>
                                            <p:cTn id="15" dur="500" fill="hold"/>
                                            <p:tgtEl>
                                              <p:spTgt spid="20"/>
                                            </p:tgtEl>
                                            <p:attrNameLst>
                                              <p:attrName>ppt_w</p:attrName>
                                            </p:attrNameLst>
                                          </p:cBhvr>
                                          <p:tavLst>
                                            <p:tav tm="0">
                                              <p:val>
                                                <p:fltVal val="0"/>
                                              </p:val>
                                            </p:tav>
                                            <p:tav tm="100000">
                                              <p:val>
                                                <p:strVal val="#ppt_w"/>
                                              </p:val>
                                            </p:tav>
                                          </p:tavLst>
                                        </p:anim>
                                        <p:anim calcmode="lin" valueType="num">
                                          <p:cBhvr>
                                            <p:cTn id="16" dur="500" fill="hold"/>
                                            <p:tgtEl>
                                              <p:spTgt spid="20"/>
                                            </p:tgtEl>
                                            <p:attrNameLst>
                                              <p:attrName>ppt_h</p:attrName>
                                            </p:attrNameLst>
                                          </p:cBhvr>
                                          <p:tavLst>
                                            <p:tav tm="0">
                                              <p:val>
                                                <p:fltVal val="0"/>
                                              </p:val>
                                            </p:tav>
                                            <p:tav tm="100000">
                                              <p:val>
                                                <p:strVal val="#ppt_h"/>
                                              </p:val>
                                            </p:tav>
                                          </p:tavLst>
                                        </p:anim>
                                        <p:animEffect transition="in" filter="fade">
                                          <p:cBhvr>
                                            <p:cTn id="17" dur="500"/>
                                            <p:tgtEl>
                                              <p:spTgt spid="20"/>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1000"/>
                                            <p:tgtEl>
                                              <p:spTgt spid="21"/>
                                            </p:tgtEl>
                                          </p:cBhvr>
                                        </p:animEffect>
                                        <p:anim calcmode="lin" valueType="num">
                                          <p:cBhvr>
                                            <p:cTn id="22" dur="1000" fill="hold"/>
                                            <p:tgtEl>
                                              <p:spTgt spid="21"/>
                                            </p:tgtEl>
                                            <p:attrNameLst>
                                              <p:attrName>ppt_x</p:attrName>
                                            </p:attrNameLst>
                                          </p:cBhvr>
                                          <p:tavLst>
                                            <p:tav tm="0">
                                              <p:val>
                                                <p:strVal val="#ppt_x"/>
                                              </p:val>
                                            </p:tav>
                                            <p:tav tm="100000">
                                              <p:val>
                                                <p:strVal val="#ppt_x"/>
                                              </p:val>
                                            </p:tav>
                                          </p:tavLst>
                                        </p:anim>
                                        <p:anim calcmode="lin" valueType="num">
                                          <p:cBhvr>
                                            <p:cTn id="23" dur="10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0-#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10" presetClass="entr" presetSubtype="0"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fade">
                                          <p:cBhvr>
                                            <p:cTn id="32" dur="500"/>
                                            <p:tgtEl>
                                              <p:spTgt spid="23"/>
                                            </p:tgtEl>
                                          </p:cBhvr>
                                        </p:animEffect>
                                      </p:childTnLst>
                                    </p:cTn>
                                  </p:par>
                                </p:childTnLst>
                              </p:cTn>
                            </p:par>
                            <p:par>
                              <p:cTn id="33" fill="hold">
                                <p:stCondLst>
                                  <p:cond delay="3000"/>
                                </p:stCondLst>
                                <p:childTnLst>
                                  <p:par>
                                    <p:cTn id="34" presetID="2" presetClass="entr" presetSubtype="8"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0-#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10" presetClass="entr" presetSubtype="0" fill="hold" grpId="0" nodeType="afterEffect">
                                      <p:stCondLst>
                                        <p:cond delay="0"/>
                                      </p:stCondLst>
                                      <p:childTnLst>
                                        <p:set>
                                          <p:cBhvr>
                                            <p:cTn id="40" dur="1" fill="hold">
                                              <p:stCondLst>
                                                <p:cond delay="0"/>
                                              </p:stCondLst>
                                            </p:cTn>
                                            <p:tgtEl>
                                              <p:spTgt spid="25"/>
                                            </p:tgtEl>
                                            <p:attrNameLst>
                                              <p:attrName>style.visibility</p:attrName>
                                            </p:attrNameLst>
                                          </p:cBhvr>
                                          <p:to>
                                            <p:strVal val="visible"/>
                                          </p:to>
                                        </p:set>
                                        <p:animEffect transition="in" filter="fade">
                                          <p:cBhvr>
                                            <p:cTn id="41"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6" grpId="0" animBg="1"/>
          <p:bldP spid="20" grpId="0" animBg="1"/>
          <p:bldP spid="22" grpId="0" animBg="1"/>
          <p:bldP spid="23" grpId="0"/>
          <p:bldP spid="24" grpId="0" animBg="1"/>
          <p:bldP spid="25"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p:cNvSpPr>
            <a:spLocks noGrp="1"/>
          </p:cNvSpPr>
          <p:nvPr>
            <p:ph type="title"/>
          </p:nvPr>
        </p:nvSpPr>
        <p:spPr/>
        <p:txBody>
          <a:bodyPr/>
          <a:lstStyle/>
          <a:p>
            <a:r>
              <a:rPr lang="zh-CN" altLang="en-US" dirty="0"/>
              <a:t>年度任务情况曲线数据分析</a:t>
            </a:r>
          </a:p>
        </p:txBody>
      </p:sp>
      <p:sp>
        <p:nvSpPr>
          <p:cNvPr id="2" name="文本占位符 1"/>
          <p:cNvSpPr>
            <a:spLocks noGrp="1"/>
          </p:cNvSpPr>
          <p:nvPr>
            <p:ph type="body" sz="quarter" idx="13"/>
          </p:nvPr>
        </p:nvSpPr>
        <p:spPr/>
        <p:txBody>
          <a:bodyPr/>
          <a:lstStyle/>
          <a:p>
            <a:r>
              <a:rPr lang="en-US" altLang="zh-CN">
                <a:latin typeface="+mn-lt"/>
                <a:cs typeface="+mn-ea"/>
                <a:sym typeface="+mn-lt"/>
              </a:rPr>
              <a:t>DATA ANALYSIS OF THE ANNUAL TASK SITUATION CURVE</a:t>
            </a:r>
          </a:p>
        </p:txBody>
      </p:sp>
      <p:sp>
        <p:nvSpPr>
          <p:cNvPr id="21" name="矩形 20"/>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a:extLst>
              <a:ext uri="{FF2B5EF4-FFF2-40B4-BE49-F238E27FC236}">
                <a16:creationId xmlns:a16="http://schemas.microsoft.com/office/drawing/2014/main" xmlns="" id="{24AB4C6A-FAA0-482E-A97F-CFFBA7DFD359}"/>
              </a:ext>
            </a:extLst>
          </p:cNvPr>
          <p:cNvSpPr/>
          <p:nvPr/>
        </p:nvSpPr>
        <p:spPr>
          <a:xfrm>
            <a:off x="1587" y="1683697"/>
            <a:ext cx="12190413" cy="2808387"/>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endParaRPr>
          </a:p>
        </p:txBody>
      </p:sp>
      <p:pic>
        <p:nvPicPr>
          <p:cNvPr id="23" name="Picture 3" descr="C:\Users\Administrator\Desktop\1464191205911.png">
            <a:extLst>
              <a:ext uri="{FF2B5EF4-FFF2-40B4-BE49-F238E27FC236}">
                <a16:creationId xmlns:a16="http://schemas.microsoft.com/office/drawing/2014/main" xmlns="" id="{46C36BAC-C657-48CD-84E0-217C3E4CC0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1643" y="906501"/>
            <a:ext cx="13639700" cy="3593254"/>
          </a:xfrm>
          <a:prstGeom prst="rect">
            <a:avLst/>
          </a:prstGeom>
          <a:noFill/>
          <a:extLst>
            <a:ext uri="{909E8E84-426E-40DD-AFC4-6F175D3DCCD1}">
              <a14:hiddenFill xmlns:a14="http://schemas.microsoft.com/office/drawing/2010/main">
                <a:solidFill>
                  <a:srgbClr val="FFFFFF"/>
                </a:solidFill>
              </a14:hiddenFill>
            </a:ext>
          </a:extLst>
        </p:spPr>
      </p:pic>
      <p:sp>
        <p:nvSpPr>
          <p:cNvPr id="25" name="圆角矩形 18">
            <a:extLst>
              <a:ext uri="{FF2B5EF4-FFF2-40B4-BE49-F238E27FC236}">
                <a16:creationId xmlns:a16="http://schemas.microsoft.com/office/drawing/2014/main" xmlns="" id="{79A51A53-1B45-41E3-8864-8F3DA530D59B}"/>
              </a:ext>
            </a:extLst>
          </p:cNvPr>
          <p:cNvSpPr/>
          <p:nvPr/>
        </p:nvSpPr>
        <p:spPr>
          <a:xfrm>
            <a:off x="2435978" y="5000795"/>
            <a:ext cx="1504756" cy="424104"/>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cs typeface="+mn-ea"/>
              </a:rPr>
              <a:t>添加标题</a:t>
            </a:r>
          </a:p>
        </p:txBody>
      </p:sp>
      <p:sp>
        <p:nvSpPr>
          <p:cNvPr id="26" name="矩形 25">
            <a:extLst>
              <a:ext uri="{FF2B5EF4-FFF2-40B4-BE49-F238E27FC236}">
                <a16:creationId xmlns:a16="http://schemas.microsoft.com/office/drawing/2014/main" xmlns="" id="{DE3C6F89-FBCE-42FE-80B5-D4D24B33E6F8}"/>
              </a:ext>
            </a:extLst>
          </p:cNvPr>
          <p:cNvSpPr/>
          <p:nvPr/>
        </p:nvSpPr>
        <p:spPr>
          <a:xfrm>
            <a:off x="2435978" y="5581374"/>
            <a:ext cx="3719437" cy="854484"/>
          </a:xfrm>
          <a:prstGeom prst="rect">
            <a:avLst/>
          </a:prstGeom>
        </p:spPr>
        <p:txBody>
          <a:bodyPr wrap="square" lIns="91840" tIns="45920" rIns="91840" bIns="45920">
            <a:spAutoFit/>
          </a:bodyPr>
          <a:lstStyle/>
          <a:p>
            <a:pPr>
              <a:lnSpc>
                <a:spcPct val="150000"/>
              </a:lnSpc>
              <a:spcAft>
                <a:spcPts val="600"/>
              </a:spcAft>
            </a:pPr>
            <a:r>
              <a:rPr lang="zh-CN" altLang="en-US" sz="1100" spc="300" dirty="0">
                <a:solidFill>
                  <a:schemeClr val="bg1">
                    <a:lumMod val="6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a:t>
            </a:r>
            <a:r>
              <a:rPr lang="zh-CN" altLang="en-US" sz="1100" spc="300">
                <a:solidFill>
                  <a:schemeClr val="bg1">
                    <a:lumMod val="65000"/>
                  </a:schemeClr>
                </a:solidFill>
                <a:latin typeface="微软雅黑" panose="020B0503020204020204" pitchFamily="34" charset="-122"/>
                <a:ea typeface="微软雅黑" panose="020B0503020204020204" pitchFamily="34" charset="-122"/>
              </a:rPr>
              <a:t>中心，</a:t>
            </a:r>
            <a:endParaRPr lang="en-US" altLang="zh-CN" sz="1100" spc="300" dirty="0">
              <a:solidFill>
                <a:schemeClr val="bg1">
                  <a:lumMod val="65000"/>
                </a:schemeClr>
              </a:solidFill>
              <a:latin typeface="微软雅黑" panose="020B0503020204020204" pitchFamily="34" charset="-122"/>
              <a:ea typeface="微软雅黑" panose="020B0503020204020204" pitchFamily="34" charset="-122"/>
            </a:endParaRPr>
          </a:p>
        </p:txBody>
      </p:sp>
      <p:sp>
        <p:nvSpPr>
          <p:cNvPr id="27" name="圆角矩形 18">
            <a:extLst>
              <a:ext uri="{FF2B5EF4-FFF2-40B4-BE49-F238E27FC236}">
                <a16:creationId xmlns:a16="http://schemas.microsoft.com/office/drawing/2014/main" xmlns="" id="{EC5CEB33-2D8A-4A49-BF94-6573B95F838B}"/>
              </a:ext>
            </a:extLst>
          </p:cNvPr>
          <p:cNvSpPr/>
          <p:nvPr/>
        </p:nvSpPr>
        <p:spPr>
          <a:xfrm>
            <a:off x="7015236" y="4986281"/>
            <a:ext cx="1504756" cy="424104"/>
          </a:xfrm>
          <a:prstGeom prst="roundRect">
            <a:avLst>
              <a:gd name="adj" fmla="val 50000"/>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prstClr val="white"/>
                </a:solidFill>
                <a:cs typeface="+mn-ea"/>
              </a:rPr>
              <a:t>添加标题</a:t>
            </a:r>
          </a:p>
        </p:txBody>
      </p:sp>
      <p:sp>
        <p:nvSpPr>
          <p:cNvPr id="28" name="矩形 27">
            <a:extLst>
              <a:ext uri="{FF2B5EF4-FFF2-40B4-BE49-F238E27FC236}">
                <a16:creationId xmlns:a16="http://schemas.microsoft.com/office/drawing/2014/main" xmlns="" id="{03147269-2FC6-4630-8371-AAA48C2D9002}"/>
              </a:ext>
            </a:extLst>
          </p:cNvPr>
          <p:cNvSpPr/>
          <p:nvPr/>
        </p:nvSpPr>
        <p:spPr>
          <a:xfrm>
            <a:off x="7015236" y="5566860"/>
            <a:ext cx="3719437" cy="854484"/>
          </a:xfrm>
          <a:prstGeom prst="rect">
            <a:avLst/>
          </a:prstGeom>
        </p:spPr>
        <p:txBody>
          <a:bodyPr wrap="square" lIns="91840" tIns="45920" rIns="91840" bIns="45920">
            <a:spAutoFit/>
          </a:bodyPr>
          <a:lstStyle/>
          <a:p>
            <a:pPr>
              <a:lnSpc>
                <a:spcPct val="150000"/>
              </a:lnSpc>
              <a:spcAft>
                <a:spcPts val="600"/>
              </a:spcAft>
            </a:pPr>
            <a:r>
              <a:rPr lang="zh-CN" altLang="en-US" sz="1100" spc="300" dirty="0">
                <a:solidFill>
                  <a:schemeClr val="bg1">
                    <a:lumMod val="65000"/>
                  </a:schemeClr>
                </a:solidFill>
                <a:latin typeface="微软雅黑" panose="020B0503020204020204" pitchFamily="34" charset="-122"/>
                <a:ea typeface="微软雅黑" panose="020B0503020204020204" pitchFamily="34" charset="-122"/>
              </a:rPr>
              <a:t>为客户服务是我们存在的唯一理由，客户需求是我们发展的原动力。我们坚持以客户为</a:t>
            </a:r>
            <a:r>
              <a:rPr lang="zh-CN" altLang="en-US" sz="1100" spc="300">
                <a:solidFill>
                  <a:schemeClr val="bg1">
                    <a:lumMod val="65000"/>
                  </a:schemeClr>
                </a:solidFill>
                <a:latin typeface="微软雅黑" panose="020B0503020204020204" pitchFamily="34" charset="-122"/>
                <a:ea typeface="微软雅黑" panose="020B0503020204020204" pitchFamily="34" charset="-122"/>
              </a:rPr>
              <a:t>中心，</a:t>
            </a:r>
            <a:endParaRPr lang="en-US" altLang="zh-CN" sz="1100" spc="300" dirty="0">
              <a:solidFill>
                <a:schemeClr val="bg1">
                  <a:lumMod val="6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528021105"/>
      </p:ext>
    </p:extLst>
  </p:cSld>
  <p:clrMapOvr>
    <a:masterClrMapping/>
  </p:clrMapOvr>
  <p:transition spd="slow">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500"/>
                                            <p:tgtEl>
                                              <p:spTgt spid="22"/>
                                            </p:tgtEl>
                                          </p:cBhvr>
                                        </p:animEffect>
                                      </p:childTnLst>
                                    </p:cTn>
                                  </p:par>
                                </p:childTnLst>
                              </p:cTn>
                            </p:par>
                            <p:par>
                              <p:cTn id="12" fill="hold">
                                <p:stCondLst>
                                  <p:cond delay="1500"/>
                                </p:stCondLst>
                                <p:childTnLst>
                                  <p:par>
                                    <p:cTn id="13" presetID="16" presetClass="entr" presetSubtype="2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barn(inVertical)">
                                          <p:cBhvr>
                                            <p:cTn id="15" dur="500"/>
                                            <p:tgtEl>
                                              <p:spTgt spid="23"/>
                                            </p:tgtEl>
                                          </p:cBhvr>
                                        </p:animEffect>
                                      </p:childTnLst>
                                    </p:cTn>
                                  </p:par>
                                </p:childTnLst>
                              </p:cTn>
                            </p:par>
                            <p:par>
                              <p:cTn id="16" fill="hold">
                                <p:stCondLst>
                                  <p:cond delay="2000"/>
                                </p:stCondLst>
                                <p:childTnLst>
                                  <p:par>
                                    <p:cTn id="17" presetID="2" presetClass="entr" presetSubtype="8" fill="hold" grpId="0" nodeType="afterEffect" p14:presetBounceEnd="44000">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14:bounceEnd="44000">
                                          <p:cBhvr additive="base">
                                            <p:cTn id="19" dur="500" fill="hold"/>
                                            <p:tgtEl>
                                              <p:spTgt spid="25"/>
                                            </p:tgtEl>
                                            <p:attrNameLst>
                                              <p:attrName>ppt_x</p:attrName>
                                            </p:attrNameLst>
                                          </p:cBhvr>
                                          <p:tavLst>
                                            <p:tav tm="0">
                                              <p:val>
                                                <p:strVal val="0-#ppt_w/2"/>
                                              </p:val>
                                            </p:tav>
                                            <p:tav tm="100000">
                                              <p:val>
                                                <p:strVal val="#ppt_x"/>
                                              </p:val>
                                            </p:tav>
                                          </p:tavLst>
                                        </p:anim>
                                        <p:anim calcmode="lin" valueType="num" p14:bounceEnd="44000">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par>
                              <p:cTn id="25" fill="hold">
                                <p:stCondLst>
                                  <p:cond delay="3000"/>
                                </p:stCondLst>
                                <p:childTnLst>
                                  <p:par>
                                    <p:cTn id="26" presetID="2" presetClass="entr" presetSubtype="8" fill="hold" grpId="0" nodeType="afterEffect" p14:presetBounceEnd="44000">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14:bounceEnd="44000">
                                          <p:cBhvr additive="base">
                                            <p:cTn id="28" dur="500" fill="hold"/>
                                            <p:tgtEl>
                                              <p:spTgt spid="27"/>
                                            </p:tgtEl>
                                            <p:attrNameLst>
                                              <p:attrName>ppt_x</p:attrName>
                                            </p:attrNameLst>
                                          </p:cBhvr>
                                          <p:tavLst>
                                            <p:tav tm="0">
                                              <p:val>
                                                <p:strVal val="0-#ppt_w/2"/>
                                              </p:val>
                                            </p:tav>
                                            <p:tav tm="100000">
                                              <p:val>
                                                <p:strVal val="#ppt_x"/>
                                              </p:val>
                                            </p:tav>
                                          </p:tavLst>
                                        </p:anim>
                                        <p:anim calcmode="lin" valueType="num" p14:bounceEnd="44000">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5" grpId="0" animBg="1"/>
          <p:bldP spid="26" grpId="0"/>
          <p:bldP spid="27" grpId="0" animBg="1"/>
          <p:bldP spid="2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500"/>
                                            <p:tgtEl>
                                              <p:spTgt spid="22"/>
                                            </p:tgtEl>
                                          </p:cBhvr>
                                        </p:animEffect>
                                      </p:childTnLst>
                                    </p:cTn>
                                  </p:par>
                                </p:childTnLst>
                              </p:cTn>
                            </p:par>
                            <p:par>
                              <p:cTn id="12" fill="hold">
                                <p:stCondLst>
                                  <p:cond delay="1500"/>
                                </p:stCondLst>
                                <p:childTnLst>
                                  <p:par>
                                    <p:cTn id="13" presetID="16" presetClass="entr" presetSubtype="21" fill="hold" nodeType="after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barn(inVertical)">
                                          <p:cBhvr>
                                            <p:cTn id="15" dur="500"/>
                                            <p:tgtEl>
                                              <p:spTgt spid="23"/>
                                            </p:tgtEl>
                                          </p:cBhvr>
                                        </p:animEffect>
                                      </p:childTnLst>
                                    </p:cTn>
                                  </p:par>
                                </p:childTnLst>
                              </p:cTn>
                            </p:par>
                            <p:par>
                              <p:cTn id="16" fill="hold">
                                <p:stCondLst>
                                  <p:cond delay="2000"/>
                                </p:stCondLst>
                                <p:childTnLst>
                                  <p:par>
                                    <p:cTn id="17" presetID="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additive="base">
                                            <p:cTn id="19" dur="500" fill="hold"/>
                                            <p:tgtEl>
                                              <p:spTgt spid="25"/>
                                            </p:tgtEl>
                                            <p:attrNameLst>
                                              <p:attrName>ppt_x</p:attrName>
                                            </p:attrNameLst>
                                          </p:cBhvr>
                                          <p:tavLst>
                                            <p:tav tm="0">
                                              <p:val>
                                                <p:strVal val="0-#ppt_w/2"/>
                                              </p:val>
                                            </p:tav>
                                            <p:tav tm="100000">
                                              <p:val>
                                                <p:strVal val="#ppt_x"/>
                                              </p:val>
                                            </p:tav>
                                          </p:tavLst>
                                        </p:anim>
                                        <p:anim calcmode="lin" valueType="num">
                                          <p:cBhvr additive="base">
                                            <p:cTn id="20" dur="500" fill="hold"/>
                                            <p:tgtEl>
                                              <p:spTgt spid="25"/>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10" presetClass="entr" presetSubtype="0" fill="hold" grpId="0" nodeType="after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childTnLst>
                              </p:cTn>
                            </p:par>
                            <p:par>
                              <p:cTn id="25" fill="hold">
                                <p:stCondLst>
                                  <p:cond delay="3000"/>
                                </p:stCondLst>
                                <p:childTnLst>
                                  <p:par>
                                    <p:cTn id="26" presetID="2" presetClass="entr" presetSubtype="8"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additive="base">
                                            <p:cTn id="28" dur="500" fill="hold"/>
                                            <p:tgtEl>
                                              <p:spTgt spid="27"/>
                                            </p:tgtEl>
                                            <p:attrNameLst>
                                              <p:attrName>ppt_x</p:attrName>
                                            </p:attrNameLst>
                                          </p:cBhvr>
                                          <p:tavLst>
                                            <p:tav tm="0">
                                              <p:val>
                                                <p:strVal val="0-#ppt_w/2"/>
                                              </p:val>
                                            </p:tav>
                                            <p:tav tm="100000">
                                              <p:val>
                                                <p:strVal val="#ppt_x"/>
                                              </p:val>
                                            </p:tav>
                                          </p:tavLst>
                                        </p:anim>
                                        <p:anim calcmode="lin" valueType="num">
                                          <p:cBhvr additive="base">
                                            <p:cTn id="29" dur="500" fill="hold"/>
                                            <p:tgtEl>
                                              <p:spTgt spid="27"/>
                                            </p:tgtEl>
                                            <p:attrNameLst>
                                              <p:attrName>ppt_y</p:attrName>
                                            </p:attrNameLst>
                                          </p:cBhvr>
                                          <p:tavLst>
                                            <p:tav tm="0">
                                              <p:val>
                                                <p:strVal val="#ppt_y"/>
                                              </p:val>
                                            </p:tav>
                                            <p:tav tm="100000">
                                              <p:val>
                                                <p:strVal val="#ppt_y"/>
                                              </p:val>
                                            </p:tav>
                                          </p:tavLst>
                                        </p:anim>
                                      </p:childTnLst>
                                    </p:cTn>
                                  </p:par>
                                </p:childTnLst>
                              </p:cTn>
                            </p:par>
                            <p:par>
                              <p:cTn id="30" fill="hold">
                                <p:stCondLst>
                                  <p:cond delay="3500"/>
                                </p:stCondLst>
                                <p:childTnLst>
                                  <p:par>
                                    <p:cTn id="31" presetID="10" presetClass="entr" presetSubtype="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5" grpId="0" animBg="1"/>
          <p:bldP spid="26" grpId="0"/>
          <p:bldP spid="27" grpId="0" animBg="1"/>
          <p:bldP spid="28"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pPr algn="r"/>
            <a:r>
              <a:rPr lang="zh-CN" altLang="en-US" dirty="0"/>
              <a:t>企业现代化建设永远在路上</a:t>
            </a:r>
          </a:p>
        </p:txBody>
      </p:sp>
      <p:sp>
        <p:nvSpPr>
          <p:cNvPr id="2" name="文本占位符 1"/>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29" name="矩形 28"/>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xmlns="" id="{0FF0B1F0-7734-4032-868D-A1746C550CF5}"/>
              </a:ext>
            </a:extLst>
          </p:cNvPr>
          <p:cNvSpPr/>
          <p:nvPr/>
        </p:nvSpPr>
        <p:spPr>
          <a:xfrm>
            <a:off x="479425" y="2024508"/>
            <a:ext cx="3406775" cy="711200"/>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32" name="矩形 31">
            <a:extLst>
              <a:ext uri="{FF2B5EF4-FFF2-40B4-BE49-F238E27FC236}">
                <a16:creationId xmlns:a16="http://schemas.microsoft.com/office/drawing/2014/main" xmlns="" id="{42094E2F-5171-4DF8-AD5C-494D87EF90AF}"/>
              </a:ext>
            </a:extLst>
          </p:cNvPr>
          <p:cNvSpPr/>
          <p:nvPr/>
        </p:nvSpPr>
        <p:spPr>
          <a:xfrm>
            <a:off x="4392612" y="2024508"/>
            <a:ext cx="3406775" cy="711200"/>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sp>
        <p:nvSpPr>
          <p:cNvPr id="33" name="矩形 32">
            <a:extLst>
              <a:ext uri="{FF2B5EF4-FFF2-40B4-BE49-F238E27FC236}">
                <a16:creationId xmlns:a16="http://schemas.microsoft.com/office/drawing/2014/main" xmlns="" id="{C1018AF1-A833-4B30-929C-30BA0CFCBF0E}"/>
              </a:ext>
            </a:extLst>
          </p:cNvPr>
          <p:cNvSpPr/>
          <p:nvPr/>
        </p:nvSpPr>
        <p:spPr>
          <a:xfrm>
            <a:off x="8305799" y="2024508"/>
            <a:ext cx="3406775" cy="711200"/>
          </a:xfrm>
          <a:prstGeom prst="rect">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endParaRPr>
          </a:p>
        </p:txBody>
      </p:sp>
      <p:grpSp>
        <p:nvGrpSpPr>
          <p:cNvPr id="34" name="组合 33">
            <a:extLst>
              <a:ext uri="{FF2B5EF4-FFF2-40B4-BE49-F238E27FC236}">
                <a16:creationId xmlns:a16="http://schemas.microsoft.com/office/drawing/2014/main" xmlns="" id="{0D3C130A-0BD0-498E-8414-6C2E0AECB0D2}"/>
              </a:ext>
            </a:extLst>
          </p:cNvPr>
          <p:cNvGrpSpPr/>
          <p:nvPr/>
        </p:nvGrpSpPr>
        <p:grpSpPr>
          <a:xfrm>
            <a:off x="596138" y="2141920"/>
            <a:ext cx="531748" cy="476377"/>
            <a:chOff x="596139" y="2098611"/>
            <a:chExt cx="531748" cy="476377"/>
          </a:xfrm>
        </p:grpSpPr>
        <p:sp>
          <p:nvSpPr>
            <p:cNvPr id="35" name="椭圆 34">
              <a:extLst>
                <a:ext uri="{FF2B5EF4-FFF2-40B4-BE49-F238E27FC236}">
                  <a16:creationId xmlns:a16="http://schemas.microsoft.com/office/drawing/2014/main" xmlns="" id="{B747CE2F-1A70-4798-B643-565E52503E51}"/>
                </a:ext>
              </a:extLst>
            </p:cNvPr>
            <p:cNvSpPr/>
            <p:nvPr/>
          </p:nvSpPr>
          <p:spPr>
            <a:xfrm>
              <a:off x="623825" y="2098611"/>
              <a:ext cx="476377" cy="47637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chemeClr val="bg1">
                    <a:lumMod val="75000"/>
                  </a:schemeClr>
                </a:solidFill>
                <a:latin typeface="Agency FB" panose="020B0503020202020204" pitchFamily="34" charset="0"/>
                <a:ea typeface="微软雅黑" panose="020B0503020204020204" pitchFamily="34" charset="-122"/>
              </a:endParaRPr>
            </a:p>
          </p:txBody>
        </p:sp>
        <p:sp>
          <p:nvSpPr>
            <p:cNvPr id="36" name="文本框 35">
              <a:extLst>
                <a:ext uri="{FF2B5EF4-FFF2-40B4-BE49-F238E27FC236}">
                  <a16:creationId xmlns:a16="http://schemas.microsoft.com/office/drawing/2014/main" xmlns="" id="{092D3B42-1FA6-4F7E-BE9B-2999BE3D6E7E}"/>
                </a:ext>
              </a:extLst>
            </p:cNvPr>
            <p:cNvSpPr txBox="1"/>
            <p:nvPr/>
          </p:nvSpPr>
          <p:spPr>
            <a:xfrm>
              <a:off x="596139" y="2152133"/>
              <a:ext cx="531748" cy="369332"/>
            </a:xfrm>
            <a:prstGeom prst="rect">
              <a:avLst/>
            </a:prstGeom>
            <a:noFill/>
          </p:spPr>
          <p:txBody>
            <a:bodyPr wrap="square" rtlCol="0">
              <a:spAutoFit/>
            </a:bodyPr>
            <a:lstStyle/>
            <a:p>
              <a:pPr algn="ctr">
                <a:defRPr/>
              </a:pPr>
              <a:r>
                <a:rPr lang="en-US" altLang="zh-CN" kern="0" dirty="0">
                  <a:solidFill>
                    <a:schemeClr val="bg1">
                      <a:lumMod val="75000"/>
                    </a:schemeClr>
                  </a:solidFill>
                  <a:latin typeface="Agency FB" panose="020B0503020202020204" pitchFamily="34" charset="0"/>
                  <a:ea typeface="微软雅黑" panose="020B0503020204020204" pitchFamily="34" charset="-122"/>
                </a:rPr>
                <a:t>01</a:t>
              </a:r>
              <a:endParaRPr lang="zh-CN" altLang="en-US" kern="0" dirty="0">
                <a:solidFill>
                  <a:schemeClr val="bg1">
                    <a:lumMod val="75000"/>
                  </a:schemeClr>
                </a:solidFill>
                <a:latin typeface="Agency FB" panose="020B0503020202020204" pitchFamily="34" charset="0"/>
                <a:ea typeface="微软雅黑" panose="020B0503020204020204" pitchFamily="34" charset="-122"/>
              </a:endParaRPr>
            </a:p>
          </p:txBody>
        </p:sp>
      </p:grpSp>
      <p:sp>
        <p:nvSpPr>
          <p:cNvPr id="37" name="矩形 36">
            <a:extLst>
              <a:ext uri="{FF2B5EF4-FFF2-40B4-BE49-F238E27FC236}">
                <a16:creationId xmlns:a16="http://schemas.microsoft.com/office/drawing/2014/main" xmlns="" id="{2E154AA2-1959-48A7-9323-09D354A74585}"/>
              </a:ext>
            </a:extLst>
          </p:cNvPr>
          <p:cNvSpPr/>
          <p:nvPr/>
        </p:nvSpPr>
        <p:spPr>
          <a:xfrm>
            <a:off x="479424" y="2853120"/>
            <a:ext cx="3406775" cy="3171889"/>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38" name="矩形 37">
            <a:extLst>
              <a:ext uri="{FF2B5EF4-FFF2-40B4-BE49-F238E27FC236}">
                <a16:creationId xmlns:a16="http://schemas.microsoft.com/office/drawing/2014/main" xmlns="" id="{DF2CBA1E-8A59-4BA4-8DF3-CDA085DB3054}"/>
              </a:ext>
            </a:extLst>
          </p:cNvPr>
          <p:cNvSpPr/>
          <p:nvPr/>
        </p:nvSpPr>
        <p:spPr>
          <a:xfrm>
            <a:off x="4392612" y="2853120"/>
            <a:ext cx="3406775" cy="3171889"/>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39" name="矩形 38">
            <a:extLst>
              <a:ext uri="{FF2B5EF4-FFF2-40B4-BE49-F238E27FC236}">
                <a16:creationId xmlns:a16="http://schemas.microsoft.com/office/drawing/2014/main" xmlns="" id="{BA91F768-B32D-4DEB-92D5-076DFE2EE177}"/>
              </a:ext>
            </a:extLst>
          </p:cNvPr>
          <p:cNvSpPr/>
          <p:nvPr/>
        </p:nvSpPr>
        <p:spPr>
          <a:xfrm>
            <a:off x="8305800" y="2853120"/>
            <a:ext cx="3406775" cy="3171889"/>
          </a:xfrm>
          <a:prstGeom prst="rect">
            <a:avLst/>
          </a:prstGeom>
          <a:noFill/>
          <a:ln w="635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grpSp>
        <p:nvGrpSpPr>
          <p:cNvPr id="40" name="组合 39">
            <a:extLst>
              <a:ext uri="{FF2B5EF4-FFF2-40B4-BE49-F238E27FC236}">
                <a16:creationId xmlns:a16="http://schemas.microsoft.com/office/drawing/2014/main" xmlns="" id="{32BAF23A-7AD6-46E3-A50D-56FFA7AA560D}"/>
              </a:ext>
            </a:extLst>
          </p:cNvPr>
          <p:cNvGrpSpPr/>
          <p:nvPr/>
        </p:nvGrpSpPr>
        <p:grpSpPr>
          <a:xfrm>
            <a:off x="4536946" y="2141920"/>
            <a:ext cx="531748" cy="476377"/>
            <a:chOff x="4536947" y="2098611"/>
            <a:chExt cx="531748" cy="476377"/>
          </a:xfrm>
        </p:grpSpPr>
        <p:sp>
          <p:nvSpPr>
            <p:cNvPr id="41" name="椭圆 40">
              <a:extLst>
                <a:ext uri="{FF2B5EF4-FFF2-40B4-BE49-F238E27FC236}">
                  <a16:creationId xmlns:a16="http://schemas.microsoft.com/office/drawing/2014/main" xmlns="" id="{A77DF583-3D4E-475C-AA06-09CA501F16E8}"/>
                </a:ext>
              </a:extLst>
            </p:cNvPr>
            <p:cNvSpPr/>
            <p:nvPr/>
          </p:nvSpPr>
          <p:spPr>
            <a:xfrm>
              <a:off x="4564633" y="2098611"/>
              <a:ext cx="476377" cy="47637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chemeClr val="bg1">
                    <a:lumMod val="75000"/>
                  </a:schemeClr>
                </a:solidFill>
                <a:latin typeface="Agency FB" panose="020B0503020202020204" pitchFamily="34" charset="0"/>
                <a:ea typeface="微软雅黑" panose="020B0503020204020204" pitchFamily="34" charset="-122"/>
              </a:endParaRPr>
            </a:p>
          </p:txBody>
        </p:sp>
        <p:sp>
          <p:nvSpPr>
            <p:cNvPr id="42" name="文本框 15">
              <a:extLst>
                <a:ext uri="{FF2B5EF4-FFF2-40B4-BE49-F238E27FC236}">
                  <a16:creationId xmlns:a16="http://schemas.microsoft.com/office/drawing/2014/main" xmlns="" id="{ECB83B34-B6E4-4ADC-BC63-A6EF17036280}"/>
                </a:ext>
              </a:extLst>
            </p:cNvPr>
            <p:cNvSpPr txBox="1"/>
            <p:nvPr/>
          </p:nvSpPr>
          <p:spPr>
            <a:xfrm>
              <a:off x="4536947" y="2152133"/>
              <a:ext cx="531748" cy="369332"/>
            </a:xfrm>
            <a:prstGeom prst="rect">
              <a:avLst/>
            </a:prstGeom>
            <a:noFill/>
          </p:spPr>
          <p:txBody>
            <a:bodyPr wrap="square" rtlCol="0">
              <a:spAutoFit/>
            </a:bodyPr>
            <a:lstStyle/>
            <a:p>
              <a:pPr algn="ctr">
                <a:defRPr/>
              </a:pPr>
              <a:r>
                <a:rPr lang="en-US" altLang="zh-CN" kern="0" dirty="0">
                  <a:solidFill>
                    <a:schemeClr val="bg1">
                      <a:lumMod val="75000"/>
                    </a:schemeClr>
                  </a:solidFill>
                  <a:latin typeface="Agency FB" panose="020B0503020202020204" pitchFamily="34" charset="0"/>
                  <a:ea typeface="微软雅黑" panose="020B0503020204020204" pitchFamily="34" charset="-122"/>
                </a:rPr>
                <a:t>02</a:t>
              </a:r>
              <a:endParaRPr lang="zh-CN" altLang="en-US" kern="0" dirty="0">
                <a:solidFill>
                  <a:schemeClr val="bg1">
                    <a:lumMod val="75000"/>
                  </a:schemeClr>
                </a:solidFill>
                <a:latin typeface="Agency FB" panose="020B0503020202020204" pitchFamily="34" charset="0"/>
                <a:ea typeface="微软雅黑" panose="020B0503020204020204" pitchFamily="34" charset="-122"/>
              </a:endParaRPr>
            </a:p>
          </p:txBody>
        </p:sp>
      </p:grpSp>
      <p:grpSp>
        <p:nvGrpSpPr>
          <p:cNvPr id="43" name="组合 42">
            <a:extLst>
              <a:ext uri="{FF2B5EF4-FFF2-40B4-BE49-F238E27FC236}">
                <a16:creationId xmlns:a16="http://schemas.microsoft.com/office/drawing/2014/main" xmlns="" id="{DA135C11-28EB-423C-BD08-94F393D82938}"/>
              </a:ext>
            </a:extLst>
          </p:cNvPr>
          <p:cNvGrpSpPr/>
          <p:nvPr/>
        </p:nvGrpSpPr>
        <p:grpSpPr>
          <a:xfrm>
            <a:off x="8477754" y="2141920"/>
            <a:ext cx="531748" cy="476377"/>
            <a:chOff x="8477755" y="2098611"/>
            <a:chExt cx="531748" cy="476377"/>
          </a:xfrm>
        </p:grpSpPr>
        <p:sp>
          <p:nvSpPr>
            <p:cNvPr id="44" name="椭圆 43">
              <a:extLst>
                <a:ext uri="{FF2B5EF4-FFF2-40B4-BE49-F238E27FC236}">
                  <a16:creationId xmlns:a16="http://schemas.microsoft.com/office/drawing/2014/main" xmlns="" id="{3F62A682-1D17-47B7-87F2-E8E3F9BB072F}"/>
                </a:ext>
              </a:extLst>
            </p:cNvPr>
            <p:cNvSpPr/>
            <p:nvPr/>
          </p:nvSpPr>
          <p:spPr>
            <a:xfrm>
              <a:off x="8505441" y="2098611"/>
              <a:ext cx="476377" cy="476377"/>
            </a:xfrm>
            <a:prstGeom prst="ellipse">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chemeClr val="bg1">
                    <a:lumMod val="75000"/>
                  </a:schemeClr>
                </a:solidFill>
                <a:latin typeface="Agency FB" panose="020B0503020202020204" pitchFamily="34" charset="0"/>
                <a:ea typeface="微软雅黑" panose="020B0503020204020204" pitchFamily="34" charset="-122"/>
              </a:endParaRPr>
            </a:p>
          </p:txBody>
        </p:sp>
        <p:sp>
          <p:nvSpPr>
            <p:cNvPr id="45" name="文本框 16">
              <a:extLst>
                <a:ext uri="{FF2B5EF4-FFF2-40B4-BE49-F238E27FC236}">
                  <a16:creationId xmlns:a16="http://schemas.microsoft.com/office/drawing/2014/main" xmlns="" id="{4915F282-82A3-4A7B-90B6-846A9AE5BE1A}"/>
                </a:ext>
              </a:extLst>
            </p:cNvPr>
            <p:cNvSpPr txBox="1"/>
            <p:nvPr/>
          </p:nvSpPr>
          <p:spPr>
            <a:xfrm>
              <a:off x="8477755" y="2152133"/>
              <a:ext cx="531748" cy="369332"/>
            </a:xfrm>
            <a:prstGeom prst="rect">
              <a:avLst/>
            </a:prstGeom>
            <a:noFill/>
            <a:effectLst/>
          </p:spPr>
          <p:txBody>
            <a:bodyPr wrap="square" rtlCol="0">
              <a:spAutoFit/>
            </a:bodyPr>
            <a:lstStyle/>
            <a:p>
              <a:pPr algn="ctr">
                <a:defRPr/>
              </a:pPr>
              <a:r>
                <a:rPr lang="en-US" altLang="zh-CN" kern="0" dirty="0">
                  <a:solidFill>
                    <a:schemeClr val="bg1">
                      <a:lumMod val="75000"/>
                    </a:schemeClr>
                  </a:solidFill>
                  <a:latin typeface="Agency FB" panose="020B0503020202020204" pitchFamily="34" charset="0"/>
                  <a:ea typeface="微软雅黑" panose="020B0503020204020204" pitchFamily="34" charset="-122"/>
                </a:rPr>
                <a:t>03</a:t>
              </a:r>
              <a:endParaRPr lang="zh-CN" altLang="en-US" kern="0" dirty="0">
                <a:solidFill>
                  <a:schemeClr val="bg1">
                    <a:lumMod val="75000"/>
                  </a:schemeClr>
                </a:solidFill>
                <a:latin typeface="Agency FB" panose="020B0503020202020204" pitchFamily="34" charset="0"/>
                <a:ea typeface="微软雅黑" panose="020B0503020204020204" pitchFamily="34" charset="-122"/>
              </a:endParaRPr>
            </a:p>
          </p:txBody>
        </p:sp>
      </p:grpSp>
      <p:sp>
        <p:nvSpPr>
          <p:cNvPr id="46" name="矩形 45">
            <a:extLst>
              <a:ext uri="{FF2B5EF4-FFF2-40B4-BE49-F238E27FC236}">
                <a16:creationId xmlns:a16="http://schemas.microsoft.com/office/drawing/2014/main" xmlns="" id="{9D210B6E-4BE3-4BD8-A9EB-7DCC458854DC}"/>
              </a:ext>
            </a:extLst>
          </p:cNvPr>
          <p:cNvSpPr/>
          <p:nvPr/>
        </p:nvSpPr>
        <p:spPr>
          <a:xfrm flipH="1">
            <a:off x="596138" y="2906641"/>
            <a:ext cx="3156711" cy="572464"/>
          </a:xfrm>
          <a:prstGeom prst="rect">
            <a:avLst/>
          </a:prstGeom>
        </p:spPr>
        <p:txBody>
          <a:bodyPr wrap="square">
            <a:spAutoFit/>
          </a:bodyPr>
          <a:lstStyle/>
          <a:p>
            <a:pPr marL="171450" indent="-171450">
              <a:lnSpc>
                <a:spcPct val="130000"/>
              </a:lnSpc>
              <a:buFont typeface="Arial" panose="020B0604020202020204" pitchFamily="34" charset="0"/>
              <a:buChar char="•"/>
              <a:defRPr/>
            </a:pPr>
            <a:r>
              <a:rPr lang="zh-CN" altLang="en-US" sz="1200" kern="0" spc="8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47" name="矩形 46">
            <a:extLst>
              <a:ext uri="{FF2B5EF4-FFF2-40B4-BE49-F238E27FC236}">
                <a16:creationId xmlns:a16="http://schemas.microsoft.com/office/drawing/2014/main" xmlns="" id="{C25C95AF-A516-4879-9A34-1C938B44903E}"/>
              </a:ext>
            </a:extLst>
          </p:cNvPr>
          <p:cNvSpPr/>
          <p:nvPr/>
        </p:nvSpPr>
        <p:spPr>
          <a:xfrm flipH="1">
            <a:off x="4564633" y="2906641"/>
            <a:ext cx="3156711" cy="572464"/>
          </a:xfrm>
          <a:prstGeom prst="rect">
            <a:avLst/>
          </a:prstGeom>
        </p:spPr>
        <p:txBody>
          <a:bodyPr wrap="square">
            <a:spAutoFit/>
          </a:bodyPr>
          <a:lstStyle/>
          <a:p>
            <a:pPr marL="171450" indent="-171450">
              <a:lnSpc>
                <a:spcPct val="130000"/>
              </a:lnSpc>
              <a:buFont typeface="Arial" panose="020B0604020202020204" pitchFamily="34" charset="0"/>
              <a:buChar char="•"/>
              <a:defRPr/>
            </a:pPr>
            <a:r>
              <a:rPr lang="zh-CN" altLang="en-US" sz="1200" kern="0" spc="8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48" name="矩形 47">
            <a:extLst>
              <a:ext uri="{FF2B5EF4-FFF2-40B4-BE49-F238E27FC236}">
                <a16:creationId xmlns:a16="http://schemas.microsoft.com/office/drawing/2014/main" xmlns="" id="{17CF37BB-67E8-4AF0-BEDE-10C5AC1FCEE6}"/>
              </a:ext>
            </a:extLst>
          </p:cNvPr>
          <p:cNvSpPr/>
          <p:nvPr/>
        </p:nvSpPr>
        <p:spPr>
          <a:xfrm flipH="1">
            <a:off x="8533128" y="2906641"/>
            <a:ext cx="3156711" cy="572464"/>
          </a:xfrm>
          <a:prstGeom prst="rect">
            <a:avLst/>
          </a:prstGeom>
        </p:spPr>
        <p:txBody>
          <a:bodyPr wrap="square">
            <a:spAutoFit/>
          </a:bodyPr>
          <a:lstStyle/>
          <a:p>
            <a:pPr marL="171450" indent="-171450">
              <a:lnSpc>
                <a:spcPct val="130000"/>
              </a:lnSpc>
              <a:buFont typeface="Arial" panose="020B0604020202020204" pitchFamily="34" charset="0"/>
              <a:buChar char="•"/>
              <a:defRPr/>
            </a:pPr>
            <a:r>
              <a:rPr lang="zh-CN" altLang="en-US" sz="1200" kern="0" spc="8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49" name="任意多边形 24">
            <a:extLst>
              <a:ext uri="{FF2B5EF4-FFF2-40B4-BE49-F238E27FC236}">
                <a16:creationId xmlns:a16="http://schemas.microsoft.com/office/drawing/2014/main" xmlns="" id="{6FA6EAB4-9FBD-46EC-B0BD-58D4738B66B8}"/>
              </a:ext>
            </a:extLst>
          </p:cNvPr>
          <p:cNvSpPr/>
          <p:nvPr/>
        </p:nvSpPr>
        <p:spPr>
          <a:xfrm rot="2700000">
            <a:off x="3442205" y="2265670"/>
            <a:ext cx="237227" cy="237227"/>
          </a:xfrm>
          <a:custGeom>
            <a:avLst/>
            <a:gdLst>
              <a:gd name="connsiteX0" fmla="*/ 0 w 276225"/>
              <a:gd name="connsiteY0" fmla="*/ 0 h 254000"/>
              <a:gd name="connsiteX1" fmla="*/ 276225 w 276225"/>
              <a:gd name="connsiteY1" fmla="*/ 0 h 254000"/>
              <a:gd name="connsiteX2" fmla="*/ 276225 w 276225"/>
              <a:gd name="connsiteY2" fmla="*/ 254000 h 254000"/>
            </a:gdLst>
            <a:ahLst/>
            <a:cxnLst>
              <a:cxn ang="0">
                <a:pos x="connsiteX0" y="connsiteY0"/>
              </a:cxn>
              <a:cxn ang="0">
                <a:pos x="connsiteX1" y="connsiteY1"/>
              </a:cxn>
              <a:cxn ang="0">
                <a:pos x="connsiteX2" y="connsiteY2"/>
              </a:cxn>
            </a:cxnLst>
            <a:rect l="l" t="t" r="r" b="b"/>
            <a:pathLst>
              <a:path w="276225" h="254000">
                <a:moveTo>
                  <a:pt x="0" y="0"/>
                </a:moveTo>
                <a:lnTo>
                  <a:pt x="276225" y="0"/>
                </a:lnTo>
                <a:lnTo>
                  <a:pt x="276225" y="25400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50" name="任意多边形 25">
            <a:extLst>
              <a:ext uri="{FF2B5EF4-FFF2-40B4-BE49-F238E27FC236}">
                <a16:creationId xmlns:a16="http://schemas.microsoft.com/office/drawing/2014/main" xmlns="" id="{ED7BA689-91B2-4BD4-8860-4C09EEBAB95A}"/>
              </a:ext>
            </a:extLst>
          </p:cNvPr>
          <p:cNvSpPr/>
          <p:nvPr/>
        </p:nvSpPr>
        <p:spPr>
          <a:xfrm rot="2700000">
            <a:off x="7359128" y="2265671"/>
            <a:ext cx="237227" cy="237227"/>
          </a:xfrm>
          <a:custGeom>
            <a:avLst/>
            <a:gdLst>
              <a:gd name="connsiteX0" fmla="*/ 0 w 276225"/>
              <a:gd name="connsiteY0" fmla="*/ 0 h 254000"/>
              <a:gd name="connsiteX1" fmla="*/ 276225 w 276225"/>
              <a:gd name="connsiteY1" fmla="*/ 0 h 254000"/>
              <a:gd name="connsiteX2" fmla="*/ 276225 w 276225"/>
              <a:gd name="connsiteY2" fmla="*/ 254000 h 254000"/>
            </a:gdLst>
            <a:ahLst/>
            <a:cxnLst>
              <a:cxn ang="0">
                <a:pos x="connsiteX0" y="connsiteY0"/>
              </a:cxn>
              <a:cxn ang="0">
                <a:pos x="connsiteX1" y="connsiteY1"/>
              </a:cxn>
              <a:cxn ang="0">
                <a:pos x="connsiteX2" y="connsiteY2"/>
              </a:cxn>
            </a:cxnLst>
            <a:rect l="l" t="t" r="r" b="b"/>
            <a:pathLst>
              <a:path w="276225" h="254000">
                <a:moveTo>
                  <a:pt x="0" y="0"/>
                </a:moveTo>
                <a:lnTo>
                  <a:pt x="276225" y="0"/>
                </a:lnTo>
                <a:lnTo>
                  <a:pt x="276225" y="25400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51" name="任意多边形 26">
            <a:extLst>
              <a:ext uri="{FF2B5EF4-FFF2-40B4-BE49-F238E27FC236}">
                <a16:creationId xmlns:a16="http://schemas.microsoft.com/office/drawing/2014/main" xmlns="" id="{04614E88-6FDA-4052-977C-44128FE9623E}"/>
              </a:ext>
            </a:extLst>
          </p:cNvPr>
          <p:cNvSpPr/>
          <p:nvPr/>
        </p:nvSpPr>
        <p:spPr>
          <a:xfrm rot="2700000">
            <a:off x="11276051" y="2265672"/>
            <a:ext cx="237227" cy="237227"/>
          </a:xfrm>
          <a:custGeom>
            <a:avLst/>
            <a:gdLst>
              <a:gd name="connsiteX0" fmla="*/ 0 w 276225"/>
              <a:gd name="connsiteY0" fmla="*/ 0 h 254000"/>
              <a:gd name="connsiteX1" fmla="*/ 276225 w 276225"/>
              <a:gd name="connsiteY1" fmla="*/ 0 h 254000"/>
              <a:gd name="connsiteX2" fmla="*/ 276225 w 276225"/>
              <a:gd name="connsiteY2" fmla="*/ 254000 h 254000"/>
            </a:gdLst>
            <a:ahLst/>
            <a:cxnLst>
              <a:cxn ang="0">
                <a:pos x="connsiteX0" y="connsiteY0"/>
              </a:cxn>
              <a:cxn ang="0">
                <a:pos x="connsiteX1" y="connsiteY1"/>
              </a:cxn>
              <a:cxn ang="0">
                <a:pos x="connsiteX2" y="connsiteY2"/>
              </a:cxn>
            </a:cxnLst>
            <a:rect l="l" t="t" r="r" b="b"/>
            <a:pathLst>
              <a:path w="276225" h="254000">
                <a:moveTo>
                  <a:pt x="0" y="0"/>
                </a:moveTo>
                <a:lnTo>
                  <a:pt x="276225" y="0"/>
                </a:lnTo>
                <a:lnTo>
                  <a:pt x="276225" y="254000"/>
                </a:lnTo>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zh-CN" altLang="en-US" kern="0">
              <a:solidFill>
                <a:sysClr val="windowText" lastClr="000000"/>
              </a:solidFill>
              <a:latin typeface="微软雅黑" panose="020B0503020204020204" pitchFamily="34" charset="-122"/>
              <a:ea typeface="微软雅黑" panose="020B0503020204020204" pitchFamily="34" charset="-122"/>
            </a:endParaRPr>
          </a:p>
        </p:txBody>
      </p:sp>
      <p:sp>
        <p:nvSpPr>
          <p:cNvPr id="52" name="文本框 32">
            <a:extLst>
              <a:ext uri="{FF2B5EF4-FFF2-40B4-BE49-F238E27FC236}">
                <a16:creationId xmlns:a16="http://schemas.microsoft.com/office/drawing/2014/main" xmlns="" id="{A875827A-DFCE-482E-9B13-57211CC88DA3}"/>
              </a:ext>
            </a:extLst>
          </p:cNvPr>
          <p:cNvSpPr txBox="1"/>
          <p:nvPr/>
        </p:nvSpPr>
        <p:spPr>
          <a:xfrm flipH="1">
            <a:off x="1175656" y="2149275"/>
            <a:ext cx="1566856" cy="461665"/>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a:ea typeface="微软雅黑"/>
              </a:defRPr>
            </a:lvl1pPr>
          </a:lstStyle>
          <a:p>
            <a:pPr algn="l">
              <a:defRPr/>
            </a:pPr>
            <a:r>
              <a:rPr lang="zh-CN" altLang="en-US" sz="2000" b="1" kern="0" dirty="0">
                <a:solidFill>
                  <a:schemeClr val="bg1"/>
                </a:solidFill>
                <a:latin typeface="微软雅黑" panose="020B0503020204020204" pitchFamily="34" charset="-122"/>
                <a:ea typeface="微软雅黑" panose="020B0503020204020204" pitchFamily="34" charset="-122"/>
              </a:rPr>
              <a:t>这里是标题</a:t>
            </a:r>
            <a:endParaRPr lang="en-US" altLang="zh-CN" sz="2000" b="1" kern="0" dirty="0">
              <a:solidFill>
                <a:schemeClr val="bg1"/>
              </a:solidFill>
              <a:latin typeface="微软雅黑" panose="020B0503020204020204" pitchFamily="34" charset="-122"/>
              <a:ea typeface="微软雅黑" panose="020B0503020204020204" pitchFamily="34" charset="-122"/>
            </a:endParaRPr>
          </a:p>
        </p:txBody>
      </p:sp>
      <p:sp>
        <p:nvSpPr>
          <p:cNvPr id="53" name="文本框 52">
            <a:extLst>
              <a:ext uri="{FF2B5EF4-FFF2-40B4-BE49-F238E27FC236}">
                <a16:creationId xmlns:a16="http://schemas.microsoft.com/office/drawing/2014/main" xmlns="" id="{A8949057-8922-4BBC-9224-28A868599A83}"/>
              </a:ext>
            </a:extLst>
          </p:cNvPr>
          <p:cNvSpPr txBox="1"/>
          <p:nvPr/>
        </p:nvSpPr>
        <p:spPr>
          <a:xfrm flipH="1">
            <a:off x="5092579" y="2149275"/>
            <a:ext cx="1566856" cy="461665"/>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a:ea typeface="微软雅黑"/>
              </a:defRPr>
            </a:lvl1pPr>
          </a:lstStyle>
          <a:p>
            <a:pPr algn="l">
              <a:defRPr/>
            </a:pPr>
            <a:r>
              <a:rPr lang="zh-CN" altLang="en-US" sz="2000" b="1" kern="0" dirty="0">
                <a:solidFill>
                  <a:schemeClr val="bg1"/>
                </a:solidFill>
                <a:latin typeface="微软雅黑" panose="020B0503020204020204" pitchFamily="34" charset="-122"/>
                <a:ea typeface="微软雅黑" panose="020B0503020204020204" pitchFamily="34" charset="-122"/>
              </a:rPr>
              <a:t>这里是标题</a:t>
            </a:r>
            <a:endParaRPr lang="en-US" altLang="zh-CN" sz="2000" b="1" kern="0" dirty="0">
              <a:solidFill>
                <a:schemeClr val="bg1"/>
              </a:solidFill>
              <a:latin typeface="微软雅黑" panose="020B0503020204020204" pitchFamily="34" charset="-122"/>
              <a:ea typeface="微软雅黑" panose="020B0503020204020204" pitchFamily="34" charset="-122"/>
            </a:endParaRPr>
          </a:p>
        </p:txBody>
      </p:sp>
      <p:sp>
        <p:nvSpPr>
          <p:cNvPr id="54" name="文本框 53">
            <a:extLst>
              <a:ext uri="{FF2B5EF4-FFF2-40B4-BE49-F238E27FC236}">
                <a16:creationId xmlns:a16="http://schemas.microsoft.com/office/drawing/2014/main" xmlns="" id="{BD0F9B78-1A0C-4F9B-891D-2E7DE83D9547}"/>
              </a:ext>
            </a:extLst>
          </p:cNvPr>
          <p:cNvSpPr txBox="1"/>
          <p:nvPr/>
        </p:nvSpPr>
        <p:spPr>
          <a:xfrm flipH="1">
            <a:off x="9009502" y="2149275"/>
            <a:ext cx="1566856" cy="461665"/>
          </a:xfrm>
          <a:prstGeom prst="rect">
            <a:avLst/>
          </a:prstGeom>
          <a:noFill/>
        </p:spPr>
        <p:txBody>
          <a:bodyPr wrap="square" rtlCol="0">
            <a:spAutoFit/>
          </a:bodyPr>
          <a:lstStyle>
            <a:defPPr>
              <a:defRPr lang="zh-CN"/>
            </a:defPPr>
            <a:lvl1pPr algn="ctr">
              <a:lnSpc>
                <a:spcPct val="120000"/>
              </a:lnSpc>
              <a:defRPr sz="1400" spc="80">
                <a:solidFill>
                  <a:schemeClr val="tx1">
                    <a:lumMod val="75000"/>
                    <a:lumOff val="25000"/>
                  </a:schemeClr>
                </a:solidFill>
                <a:latin typeface="微软雅黑"/>
                <a:ea typeface="微软雅黑"/>
              </a:defRPr>
            </a:lvl1pPr>
          </a:lstStyle>
          <a:p>
            <a:pPr algn="l">
              <a:defRPr/>
            </a:pPr>
            <a:r>
              <a:rPr lang="zh-CN" altLang="en-US" sz="2000" b="1" kern="0" dirty="0">
                <a:solidFill>
                  <a:schemeClr val="bg1"/>
                </a:solidFill>
                <a:latin typeface="微软雅黑" panose="020B0503020204020204" pitchFamily="34" charset="-122"/>
                <a:ea typeface="微软雅黑" panose="020B0503020204020204" pitchFamily="34" charset="-122"/>
              </a:rPr>
              <a:t>这里是标题</a:t>
            </a:r>
            <a:endParaRPr lang="en-US" altLang="zh-CN" sz="2000" b="1" kern="0" dirty="0">
              <a:solidFill>
                <a:schemeClr val="bg1"/>
              </a:solidFill>
              <a:latin typeface="微软雅黑" panose="020B0503020204020204" pitchFamily="34" charset="-122"/>
              <a:ea typeface="微软雅黑" panose="020B0503020204020204" pitchFamily="34" charset="-122"/>
            </a:endParaRPr>
          </a:p>
        </p:txBody>
      </p:sp>
      <p:sp>
        <p:nvSpPr>
          <p:cNvPr id="55" name="矩形 54">
            <a:extLst>
              <a:ext uri="{FF2B5EF4-FFF2-40B4-BE49-F238E27FC236}">
                <a16:creationId xmlns:a16="http://schemas.microsoft.com/office/drawing/2014/main" xmlns="" id="{FE01A51D-F355-420C-95B0-660B6CAA9ADE}"/>
              </a:ext>
            </a:extLst>
          </p:cNvPr>
          <p:cNvSpPr/>
          <p:nvPr/>
        </p:nvSpPr>
        <p:spPr>
          <a:xfrm>
            <a:off x="623824" y="3752700"/>
            <a:ext cx="3129024" cy="2128292"/>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a:extLst>
              <a:ext uri="{FF2B5EF4-FFF2-40B4-BE49-F238E27FC236}">
                <a16:creationId xmlns:a16="http://schemas.microsoft.com/office/drawing/2014/main" xmlns="" id="{D9D0863D-241C-443C-97BD-8E4B332354C4}"/>
              </a:ext>
            </a:extLst>
          </p:cNvPr>
          <p:cNvSpPr/>
          <p:nvPr/>
        </p:nvSpPr>
        <p:spPr>
          <a:xfrm>
            <a:off x="4516462" y="3752700"/>
            <a:ext cx="3129024" cy="2128292"/>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a:extLst>
              <a:ext uri="{FF2B5EF4-FFF2-40B4-BE49-F238E27FC236}">
                <a16:creationId xmlns:a16="http://schemas.microsoft.com/office/drawing/2014/main" xmlns="" id="{01B597D9-EC56-46F2-8C46-1CB171CCB4DB}"/>
              </a:ext>
            </a:extLst>
          </p:cNvPr>
          <p:cNvSpPr/>
          <p:nvPr/>
        </p:nvSpPr>
        <p:spPr>
          <a:xfrm>
            <a:off x="8444674" y="3752700"/>
            <a:ext cx="3129024" cy="2128292"/>
          </a:xfrm>
          <a:prstGeom prst="rect">
            <a:avLst/>
          </a:prstGeom>
          <a:blipFill>
            <a:blip r:embed="rId6"/>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237613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childTnLst>
                                </p:cTn>
                              </p:par>
                            </p:childTnLst>
                          </p:cTn>
                        </p:par>
                        <p:par>
                          <p:cTn id="8" fill="hold">
                            <p:stCondLst>
                              <p:cond delay="1000"/>
                            </p:stCondLst>
                            <p:childTnLst>
                              <p:par>
                                <p:cTn id="9" presetID="22" presetClass="entr" presetSubtype="8"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wipe(left)">
                                      <p:cBhvr>
                                        <p:cTn id="11" dur="500"/>
                                        <p:tgtEl>
                                          <p:spTgt spid="30"/>
                                        </p:tgtEl>
                                      </p:cBhvr>
                                    </p:animEffect>
                                  </p:childTnLst>
                                </p:cTn>
                              </p:par>
                              <p:par>
                                <p:cTn id="12" presetID="22" presetClass="entr" presetSubtype="8" fill="hold" grpId="0" nodeType="withEffect">
                                  <p:stCondLst>
                                    <p:cond delay="200"/>
                                  </p:stCondLst>
                                  <p:childTnLst>
                                    <p:set>
                                      <p:cBhvr>
                                        <p:cTn id="13" dur="1" fill="hold">
                                          <p:stCondLst>
                                            <p:cond delay="0"/>
                                          </p:stCondLst>
                                        </p:cTn>
                                        <p:tgtEl>
                                          <p:spTgt spid="32"/>
                                        </p:tgtEl>
                                        <p:attrNameLst>
                                          <p:attrName>style.visibility</p:attrName>
                                        </p:attrNameLst>
                                      </p:cBhvr>
                                      <p:to>
                                        <p:strVal val="visible"/>
                                      </p:to>
                                    </p:set>
                                    <p:animEffect transition="in" filter="wipe(left)">
                                      <p:cBhvr>
                                        <p:cTn id="14" dur="500"/>
                                        <p:tgtEl>
                                          <p:spTgt spid="32"/>
                                        </p:tgtEl>
                                      </p:cBhvr>
                                    </p:animEffect>
                                  </p:childTnLst>
                                </p:cTn>
                              </p:par>
                              <p:par>
                                <p:cTn id="15" presetID="22" presetClass="entr" presetSubtype="8" fill="hold" grpId="0" nodeType="withEffect">
                                  <p:stCondLst>
                                    <p:cond delay="400"/>
                                  </p:stCondLst>
                                  <p:childTnLst>
                                    <p:set>
                                      <p:cBhvr>
                                        <p:cTn id="16" dur="1" fill="hold">
                                          <p:stCondLst>
                                            <p:cond delay="0"/>
                                          </p:stCondLst>
                                        </p:cTn>
                                        <p:tgtEl>
                                          <p:spTgt spid="33"/>
                                        </p:tgtEl>
                                        <p:attrNameLst>
                                          <p:attrName>style.visibility</p:attrName>
                                        </p:attrNameLst>
                                      </p:cBhvr>
                                      <p:to>
                                        <p:strVal val="visible"/>
                                      </p:to>
                                    </p:set>
                                    <p:animEffect transition="in" filter="wipe(left)">
                                      <p:cBhvr>
                                        <p:cTn id="17" dur="500"/>
                                        <p:tgtEl>
                                          <p:spTgt spid="33"/>
                                        </p:tgtEl>
                                      </p:cBhvr>
                                    </p:animEffect>
                                  </p:childTnLst>
                                </p:cTn>
                              </p:par>
                            </p:childTnLst>
                          </p:cTn>
                        </p:par>
                        <p:par>
                          <p:cTn id="18" fill="hold">
                            <p:stCondLst>
                              <p:cond delay="1900"/>
                            </p:stCondLst>
                            <p:childTnLst>
                              <p:par>
                                <p:cTn id="19" presetID="21" presetClass="entr" presetSubtype="1" fill="hold" grpId="0" nodeType="afterEffect">
                                  <p:stCondLst>
                                    <p:cond delay="0"/>
                                  </p:stCondLst>
                                  <p:childTnLst>
                                    <p:set>
                                      <p:cBhvr>
                                        <p:cTn id="20" dur="1" fill="hold">
                                          <p:stCondLst>
                                            <p:cond delay="0"/>
                                          </p:stCondLst>
                                        </p:cTn>
                                        <p:tgtEl>
                                          <p:spTgt spid="37"/>
                                        </p:tgtEl>
                                        <p:attrNameLst>
                                          <p:attrName>style.visibility</p:attrName>
                                        </p:attrNameLst>
                                      </p:cBhvr>
                                      <p:to>
                                        <p:strVal val="visible"/>
                                      </p:to>
                                    </p:set>
                                    <p:animEffect transition="in" filter="wheel(1)">
                                      <p:cBhvr>
                                        <p:cTn id="21" dur="500"/>
                                        <p:tgtEl>
                                          <p:spTgt spid="37"/>
                                        </p:tgtEl>
                                      </p:cBhvr>
                                    </p:animEffect>
                                  </p:childTnLst>
                                </p:cTn>
                              </p:par>
                              <p:par>
                                <p:cTn id="22" presetID="21" presetClass="entr" presetSubtype="1" fill="hold" grpId="0" nodeType="with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heel(1)">
                                      <p:cBhvr>
                                        <p:cTn id="24" dur="500"/>
                                        <p:tgtEl>
                                          <p:spTgt spid="38"/>
                                        </p:tgtEl>
                                      </p:cBhvr>
                                    </p:animEffect>
                                  </p:childTnLst>
                                </p:cTn>
                              </p:par>
                              <p:par>
                                <p:cTn id="25" presetID="21" presetClass="entr" presetSubtype="1" fill="hold" grpId="0" nodeType="with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wheel(1)">
                                      <p:cBhvr>
                                        <p:cTn id="27" dur="500"/>
                                        <p:tgtEl>
                                          <p:spTgt spid="39"/>
                                        </p:tgtEl>
                                      </p:cBhvr>
                                    </p:animEffect>
                                  </p:childTnLst>
                                </p:cTn>
                              </p:par>
                            </p:childTnLst>
                          </p:cTn>
                        </p:par>
                        <p:par>
                          <p:cTn id="28" fill="hold">
                            <p:stCondLst>
                              <p:cond delay="2400"/>
                            </p:stCondLst>
                            <p:childTnLst>
                              <p:par>
                                <p:cTn id="29" presetID="53" presetClass="entr" presetSubtype="16" fill="hold" nodeType="after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p:cTn id="31" dur="500" fill="hold"/>
                                        <p:tgtEl>
                                          <p:spTgt spid="34"/>
                                        </p:tgtEl>
                                        <p:attrNameLst>
                                          <p:attrName>ppt_w</p:attrName>
                                        </p:attrNameLst>
                                      </p:cBhvr>
                                      <p:tavLst>
                                        <p:tav tm="0">
                                          <p:val>
                                            <p:fltVal val="0"/>
                                          </p:val>
                                        </p:tav>
                                        <p:tav tm="100000">
                                          <p:val>
                                            <p:strVal val="#ppt_w"/>
                                          </p:val>
                                        </p:tav>
                                      </p:tavLst>
                                    </p:anim>
                                    <p:anim calcmode="lin" valueType="num">
                                      <p:cBhvr>
                                        <p:cTn id="32" dur="500" fill="hold"/>
                                        <p:tgtEl>
                                          <p:spTgt spid="34"/>
                                        </p:tgtEl>
                                        <p:attrNameLst>
                                          <p:attrName>ppt_h</p:attrName>
                                        </p:attrNameLst>
                                      </p:cBhvr>
                                      <p:tavLst>
                                        <p:tav tm="0">
                                          <p:val>
                                            <p:fltVal val="0"/>
                                          </p:val>
                                        </p:tav>
                                        <p:tav tm="100000">
                                          <p:val>
                                            <p:strVal val="#ppt_h"/>
                                          </p:val>
                                        </p:tav>
                                      </p:tavLst>
                                    </p:anim>
                                    <p:animEffect transition="in" filter="fade">
                                      <p:cBhvr>
                                        <p:cTn id="33" dur="500"/>
                                        <p:tgtEl>
                                          <p:spTgt spid="34"/>
                                        </p:tgtEl>
                                      </p:cBhvr>
                                    </p:animEffect>
                                  </p:childTnLst>
                                </p:cTn>
                              </p:par>
                            </p:childTnLst>
                          </p:cTn>
                        </p:par>
                        <p:par>
                          <p:cTn id="34" fill="hold">
                            <p:stCondLst>
                              <p:cond delay="2900"/>
                            </p:stCondLst>
                            <p:childTnLst>
                              <p:par>
                                <p:cTn id="35" presetID="53" presetClass="entr" presetSubtype="16" fill="hold" grpId="0" nodeType="afterEffect">
                                  <p:stCondLst>
                                    <p:cond delay="0"/>
                                  </p:stCondLst>
                                  <p:iterate type="lt">
                                    <p:tmPct val="5057"/>
                                  </p:iterate>
                                  <p:childTnLst>
                                    <p:set>
                                      <p:cBhvr>
                                        <p:cTn id="36" dur="1" fill="hold">
                                          <p:stCondLst>
                                            <p:cond delay="0"/>
                                          </p:stCondLst>
                                        </p:cTn>
                                        <p:tgtEl>
                                          <p:spTgt spid="52"/>
                                        </p:tgtEl>
                                        <p:attrNameLst>
                                          <p:attrName>style.visibility</p:attrName>
                                        </p:attrNameLst>
                                      </p:cBhvr>
                                      <p:to>
                                        <p:strVal val="visible"/>
                                      </p:to>
                                    </p:set>
                                    <p:anim calcmode="lin" valueType="num">
                                      <p:cBhvr>
                                        <p:cTn id="37" dur="500" fill="hold"/>
                                        <p:tgtEl>
                                          <p:spTgt spid="52"/>
                                        </p:tgtEl>
                                        <p:attrNameLst>
                                          <p:attrName>ppt_w</p:attrName>
                                        </p:attrNameLst>
                                      </p:cBhvr>
                                      <p:tavLst>
                                        <p:tav tm="0">
                                          <p:val>
                                            <p:fltVal val="0"/>
                                          </p:val>
                                        </p:tav>
                                        <p:tav tm="100000">
                                          <p:val>
                                            <p:strVal val="#ppt_w"/>
                                          </p:val>
                                        </p:tav>
                                      </p:tavLst>
                                    </p:anim>
                                    <p:anim calcmode="lin" valueType="num">
                                      <p:cBhvr>
                                        <p:cTn id="38" dur="500" fill="hold"/>
                                        <p:tgtEl>
                                          <p:spTgt spid="52"/>
                                        </p:tgtEl>
                                        <p:attrNameLst>
                                          <p:attrName>ppt_h</p:attrName>
                                        </p:attrNameLst>
                                      </p:cBhvr>
                                      <p:tavLst>
                                        <p:tav tm="0">
                                          <p:val>
                                            <p:fltVal val="0"/>
                                          </p:val>
                                        </p:tav>
                                        <p:tav tm="100000">
                                          <p:val>
                                            <p:strVal val="#ppt_h"/>
                                          </p:val>
                                        </p:tav>
                                      </p:tavLst>
                                    </p:anim>
                                    <p:animEffect transition="in" filter="fade">
                                      <p:cBhvr>
                                        <p:cTn id="39" dur="500"/>
                                        <p:tgtEl>
                                          <p:spTgt spid="52"/>
                                        </p:tgtEl>
                                      </p:cBhvr>
                                    </p:animEffect>
                                  </p:childTnLst>
                                </p:cTn>
                              </p:par>
                              <p:par>
                                <p:cTn id="40" presetID="22" presetClass="entr" presetSubtype="8" fill="hold" grpId="0"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wipe(left)">
                                      <p:cBhvr>
                                        <p:cTn id="42" dur="500"/>
                                        <p:tgtEl>
                                          <p:spTgt spid="46"/>
                                        </p:tgtEl>
                                      </p:cBhvr>
                                    </p:animEffect>
                                  </p:childTnLst>
                                </p:cTn>
                              </p:par>
                            </p:childTnLst>
                          </p:cTn>
                        </p:par>
                        <p:par>
                          <p:cTn id="43" fill="hold">
                            <p:stCondLst>
                              <p:cond delay="3501"/>
                            </p:stCondLst>
                            <p:childTnLst>
                              <p:par>
                                <p:cTn id="44" presetID="53" presetClass="entr" presetSubtype="16" fill="hold" nodeType="after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500" fill="hold"/>
                                        <p:tgtEl>
                                          <p:spTgt spid="40"/>
                                        </p:tgtEl>
                                        <p:attrNameLst>
                                          <p:attrName>ppt_w</p:attrName>
                                        </p:attrNameLst>
                                      </p:cBhvr>
                                      <p:tavLst>
                                        <p:tav tm="0">
                                          <p:val>
                                            <p:fltVal val="0"/>
                                          </p:val>
                                        </p:tav>
                                        <p:tav tm="100000">
                                          <p:val>
                                            <p:strVal val="#ppt_w"/>
                                          </p:val>
                                        </p:tav>
                                      </p:tavLst>
                                    </p:anim>
                                    <p:anim calcmode="lin" valueType="num">
                                      <p:cBhvr>
                                        <p:cTn id="47" dur="500" fill="hold"/>
                                        <p:tgtEl>
                                          <p:spTgt spid="40"/>
                                        </p:tgtEl>
                                        <p:attrNameLst>
                                          <p:attrName>ppt_h</p:attrName>
                                        </p:attrNameLst>
                                      </p:cBhvr>
                                      <p:tavLst>
                                        <p:tav tm="0">
                                          <p:val>
                                            <p:fltVal val="0"/>
                                          </p:val>
                                        </p:tav>
                                        <p:tav tm="100000">
                                          <p:val>
                                            <p:strVal val="#ppt_h"/>
                                          </p:val>
                                        </p:tav>
                                      </p:tavLst>
                                    </p:anim>
                                    <p:animEffect transition="in" filter="fade">
                                      <p:cBhvr>
                                        <p:cTn id="48" dur="500"/>
                                        <p:tgtEl>
                                          <p:spTgt spid="40"/>
                                        </p:tgtEl>
                                      </p:cBhvr>
                                    </p:animEffect>
                                  </p:childTnLst>
                                </p:cTn>
                              </p:par>
                            </p:childTnLst>
                          </p:cTn>
                        </p:par>
                        <p:par>
                          <p:cTn id="49" fill="hold">
                            <p:stCondLst>
                              <p:cond delay="4001"/>
                            </p:stCondLst>
                            <p:childTnLst>
                              <p:par>
                                <p:cTn id="50" presetID="53" presetClass="entr" presetSubtype="16" fill="hold" grpId="0" nodeType="afterEffect">
                                  <p:stCondLst>
                                    <p:cond delay="0"/>
                                  </p:stCondLst>
                                  <p:iterate type="lt">
                                    <p:tmPct val="5057"/>
                                  </p:iterate>
                                  <p:childTnLst>
                                    <p:set>
                                      <p:cBhvr>
                                        <p:cTn id="51" dur="1" fill="hold">
                                          <p:stCondLst>
                                            <p:cond delay="0"/>
                                          </p:stCondLst>
                                        </p:cTn>
                                        <p:tgtEl>
                                          <p:spTgt spid="53"/>
                                        </p:tgtEl>
                                        <p:attrNameLst>
                                          <p:attrName>style.visibility</p:attrName>
                                        </p:attrNameLst>
                                      </p:cBhvr>
                                      <p:to>
                                        <p:strVal val="visible"/>
                                      </p:to>
                                    </p:set>
                                    <p:anim calcmode="lin" valueType="num">
                                      <p:cBhvr>
                                        <p:cTn id="52" dur="500" fill="hold"/>
                                        <p:tgtEl>
                                          <p:spTgt spid="53"/>
                                        </p:tgtEl>
                                        <p:attrNameLst>
                                          <p:attrName>ppt_w</p:attrName>
                                        </p:attrNameLst>
                                      </p:cBhvr>
                                      <p:tavLst>
                                        <p:tav tm="0">
                                          <p:val>
                                            <p:fltVal val="0"/>
                                          </p:val>
                                        </p:tav>
                                        <p:tav tm="100000">
                                          <p:val>
                                            <p:strVal val="#ppt_w"/>
                                          </p:val>
                                        </p:tav>
                                      </p:tavLst>
                                    </p:anim>
                                    <p:anim calcmode="lin" valueType="num">
                                      <p:cBhvr>
                                        <p:cTn id="53" dur="500" fill="hold"/>
                                        <p:tgtEl>
                                          <p:spTgt spid="53"/>
                                        </p:tgtEl>
                                        <p:attrNameLst>
                                          <p:attrName>ppt_h</p:attrName>
                                        </p:attrNameLst>
                                      </p:cBhvr>
                                      <p:tavLst>
                                        <p:tav tm="0">
                                          <p:val>
                                            <p:fltVal val="0"/>
                                          </p:val>
                                        </p:tav>
                                        <p:tav tm="100000">
                                          <p:val>
                                            <p:strVal val="#ppt_h"/>
                                          </p:val>
                                        </p:tav>
                                      </p:tavLst>
                                    </p:anim>
                                    <p:animEffect transition="in" filter="fade">
                                      <p:cBhvr>
                                        <p:cTn id="54" dur="500"/>
                                        <p:tgtEl>
                                          <p:spTgt spid="53"/>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47"/>
                                        </p:tgtEl>
                                        <p:attrNameLst>
                                          <p:attrName>style.visibility</p:attrName>
                                        </p:attrNameLst>
                                      </p:cBhvr>
                                      <p:to>
                                        <p:strVal val="visible"/>
                                      </p:to>
                                    </p:set>
                                    <p:animEffect transition="in" filter="wipe(left)">
                                      <p:cBhvr>
                                        <p:cTn id="57" dur="500"/>
                                        <p:tgtEl>
                                          <p:spTgt spid="47"/>
                                        </p:tgtEl>
                                      </p:cBhvr>
                                    </p:animEffect>
                                  </p:childTnLst>
                                </p:cTn>
                              </p:par>
                            </p:childTnLst>
                          </p:cTn>
                        </p:par>
                        <p:par>
                          <p:cTn id="58" fill="hold">
                            <p:stCondLst>
                              <p:cond delay="4602"/>
                            </p:stCondLst>
                            <p:childTnLst>
                              <p:par>
                                <p:cTn id="59" presetID="53" presetClass="entr" presetSubtype="16" fill="hold" nodeType="afterEffect">
                                  <p:stCondLst>
                                    <p:cond delay="0"/>
                                  </p:stCondLst>
                                  <p:childTnLst>
                                    <p:set>
                                      <p:cBhvr>
                                        <p:cTn id="60" dur="1" fill="hold">
                                          <p:stCondLst>
                                            <p:cond delay="0"/>
                                          </p:stCondLst>
                                        </p:cTn>
                                        <p:tgtEl>
                                          <p:spTgt spid="43"/>
                                        </p:tgtEl>
                                        <p:attrNameLst>
                                          <p:attrName>style.visibility</p:attrName>
                                        </p:attrNameLst>
                                      </p:cBhvr>
                                      <p:to>
                                        <p:strVal val="visible"/>
                                      </p:to>
                                    </p:set>
                                    <p:anim calcmode="lin" valueType="num">
                                      <p:cBhvr>
                                        <p:cTn id="61" dur="500" fill="hold"/>
                                        <p:tgtEl>
                                          <p:spTgt spid="43"/>
                                        </p:tgtEl>
                                        <p:attrNameLst>
                                          <p:attrName>ppt_w</p:attrName>
                                        </p:attrNameLst>
                                      </p:cBhvr>
                                      <p:tavLst>
                                        <p:tav tm="0">
                                          <p:val>
                                            <p:fltVal val="0"/>
                                          </p:val>
                                        </p:tav>
                                        <p:tav tm="100000">
                                          <p:val>
                                            <p:strVal val="#ppt_w"/>
                                          </p:val>
                                        </p:tav>
                                      </p:tavLst>
                                    </p:anim>
                                    <p:anim calcmode="lin" valueType="num">
                                      <p:cBhvr>
                                        <p:cTn id="62" dur="500" fill="hold"/>
                                        <p:tgtEl>
                                          <p:spTgt spid="43"/>
                                        </p:tgtEl>
                                        <p:attrNameLst>
                                          <p:attrName>ppt_h</p:attrName>
                                        </p:attrNameLst>
                                      </p:cBhvr>
                                      <p:tavLst>
                                        <p:tav tm="0">
                                          <p:val>
                                            <p:fltVal val="0"/>
                                          </p:val>
                                        </p:tav>
                                        <p:tav tm="100000">
                                          <p:val>
                                            <p:strVal val="#ppt_h"/>
                                          </p:val>
                                        </p:tav>
                                      </p:tavLst>
                                    </p:anim>
                                    <p:animEffect transition="in" filter="fade">
                                      <p:cBhvr>
                                        <p:cTn id="63" dur="500"/>
                                        <p:tgtEl>
                                          <p:spTgt spid="43"/>
                                        </p:tgtEl>
                                      </p:cBhvr>
                                    </p:animEffect>
                                  </p:childTnLst>
                                </p:cTn>
                              </p:par>
                            </p:childTnLst>
                          </p:cTn>
                        </p:par>
                        <p:par>
                          <p:cTn id="64" fill="hold">
                            <p:stCondLst>
                              <p:cond delay="5102"/>
                            </p:stCondLst>
                            <p:childTnLst>
                              <p:par>
                                <p:cTn id="65" presetID="53" presetClass="entr" presetSubtype="16" fill="hold" grpId="0" nodeType="afterEffect">
                                  <p:stCondLst>
                                    <p:cond delay="0"/>
                                  </p:stCondLst>
                                  <p:iterate type="lt">
                                    <p:tmPct val="5057"/>
                                  </p:iterate>
                                  <p:childTnLst>
                                    <p:set>
                                      <p:cBhvr>
                                        <p:cTn id="66" dur="1" fill="hold">
                                          <p:stCondLst>
                                            <p:cond delay="0"/>
                                          </p:stCondLst>
                                        </p:cTn>
                                        <p:tgtEl>
                                          <p:spTgt spid="54"/>
                                        </p:tgtEl>
                                        <p:attrNameLst>
                                          <p:attrName>style.visibility</p:attrName>
                                        </p:attrNameLst>
                                      </p:cBhvr>
                                      <p:to>
                                        <p:strVal val="visible"/>
                                      </p:to>
                                    </p:set>
                                    <p:anim calcmode="lin" valueType="num">
                                      <p:cBhvr>
                                        <p:cTn id="67" dur="500" fill="hold"/>
                                        <p:tgtEl>
                                          <p:spTgt spid="54"/>
                                        </p:tgtEl>
                                        <p:attrNameLst>
                                          <p:attrName>ppt_w</p:attrName>
                                        </p:attrNameLst>
                                      </p:cBhvr>
                                      <p:tavLst>
                                        <p:tav tm="0">
                                          <p:val>
                                            <p:fltVal val="0"/>
                                          </p:val>
                                        </p:tav>
                                        <p:tav tm="100000">
                                          <p:val>
                                            <p:strVal val="#ppt_w"/>
                                          </p:val>
                                        </p:tav>
                                      </p:tavLst>
                                    </p:anim>
                                    <p:anim calcmode="lin" valueType="num">
                                      <p:cBhvr>
                                        <p:cTn id="68" dur="500" fill="hold"/>
                                        <p:tgtEl>
                                          <p:spTgt spid="54"/>
                                        </p:tgtEl>
                                        <p:attrNameLst>
                                          <p:attrName>ppt_h</p:attrName>
                                        </p:attrNameLst>
                                      </p:cBhvr>
                                      <p:tavLst>
                                        <p:tav tm="0">
                                          <p:val>
                                            <p:fltVal val="0"/>
                                          </p:val>
                                        </p:tav>
                                        <p:tav tm="100000">
                                          <p:val>
                                            <p:strVal val="#ppt_h"/>
                                          </p:val>
                                        </p:tav>
                                      </p:tavLst>
                                    </p:anim>
                                    <p:animEffect transition="in" filter="fade">
                                      <p:cBhvr>
                                        <p:cTn id="69" dur="500"/>
                                        <p:tgtEl>
                                          <p:spTgt spid="5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childTnLst>
                          </p:cTn>
                        </p:par>
                        <p:par>
                          <p:cTn id="73" fill="hold">
                            <p:stCondLst>
                              <p:cond delay="5703"/>
                            </p:stCondLst>
                            <p:childTnLst>
                              <p:par>
                                <p:cTn id="74" presetID="10" presetClass="entr" presetSubtype="0"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fade">
                                      <p:cBhvr>
                                        <p:cTn id="76" dur="500"/>
                                        <p:tgtEl>
                                          <p:spTgt spid="55"/>
                                        </p:tgtEl>
                                      </p:cBhvr>
                                    </p:animEffect>
                                  </p:childTnLst>
                                </p:cTn>
                              </p:par>
                            </p:childTnLst>
                          </p:cTn>
                        </p:par>
                        <p:par>
                          <p:cTn id="77" fill="hold">
                            <p:stCondLst>
                              <p:cond delay="6203"/>
                            </p:stCondLst>
                            <p:childTnLst>
                              <p:par>
                                <p:cTn id="78" presetID="10" presetClass="entr" presetSubtype="0" fill="hold" grpId="0" nodeType="afterEffect">
                                  <p:stCondLst>
                                    <p:cond delay="0"/>
                                  </p:stCondLst>
                                  <p:childTnLst>
                                    <p:set>
                                      <p:cBhvr>
                                        <p:cTn id="79" dur="1" fill="hold">
                                          <p:stCondLst>
                                            <p:cond delay="0"/>
                                          </p:stCondLst>
                                        </p:cTn>
                                        <p:tgtEl>
                                          <p:spTgt spid="56"/>
                                        </p:tgtEl>
                                        <p:attrNameLst>
                                          <p:attrName>style.visibility</p:attrName>
                                        </p:attrNameLst>
                                      </p:cBhvr>
                                      <p:to>
                                        <p:strVal val="visible"/>
                                      </p:to>
                                    </p:set>
                                    <p:animEffect transition="in" filter="fade">
                                      <p:cBhvr>
                                        <p:cTn id="80" dur="500"/>
                                        <p:tgtEl>
                                          <p:spTgt spid="56"/>
                                        </p:tgtEl>
                                      </p:cBhvr>
                                    </p:animEffect>
                                  </p:childTnLst>
                                </p:cTn>
                              </p:par>
                            </p:childTnLst>
                          </p:cTn>
                        </p:par>
                        <p:par>
                          <p:cTn id="81" fill="hold">
                            <p:stCondLst>
                              <p:cond delay="6703"/>
                            </p:stCondLst>
                            <p:childTnLst>
                              <p:par>
                                <p:cTn id="82" presetID="10" presetClass="entr" presetSubtype="0" fill="hold" grpId="0" nodeType="afterEffect">
                                  <p:stCondLst>
                                    <p:cond delay="0"/>
                                  </p:stCondLst>
                                  <p:childTnLst>
                                    <p:set>
                                      <p:cBhvr>
                                        <p:cTn id="83" dur="1" fill="hold">
                                          <p:stCondLst>
                                            <p:cond delay="0"/>
                                          </p:stCondLst>
                                        </p:cTn>
                                        <p:tgtEl>
                                          <p:spTgt spid="57"/>
                                        </p:tgtEl>
                                        <p:attrNameLst>
                                          <p:attrName>style.visibility</p:attrName>
                                        </p:attrNameLst>
                                      </p:cBhvr>
                                      <p:to>
                                        <p:strVal val="visible"/>
                                      </p:to>
                                    </p:set>
                                    <p:animEffect transition="in" filter="fade">
                                      <p:cBhvr>
                                        <p:cTn id="84"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2" grpId="0" animBg="1"/>
      <p:bldP spid="33" grpId="0" animBg="1"/>
      <p:bldP spid="37" grpId="0" animBg="1"/>
      <p:bldP spid="38" grpId="0" animBg="1"/>
      <p:bldP spid="39" grpId="0" animBg="1"/>
      <p:bldP spid="46" grpId="0"/>
      <p:bldP spid="47" grpId="0"/>
      <p:bldP spid="48" grpId="0"/>
      <p:bldP spid="52" grpId="0"/>
      <p:bldP spid="53" grpId="0"/>
      <p:bldP spid="54" grpId="0"/>
      <p:bldP spid="55" grpId="0" animBg="1"/>
      <p:bldP spid="56" grpId="0" animBg="1"/>
      <p:bldP spid="5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a:grpSpLocks noChangeAspect="1"/>
          </p:cNvGrpSpPr>
          <p:nvPr/>
        </p:nvGrpSpPr>
        <p:grpSpPr>
          <a:xfrm>
            <a:off x="4105506" y="1233488"/>
            <a:ext cx="618455" cy="1800000"/>
            <a:chOff x="597712" y="2415605"/>
            <a:chExt cx="1076110" cy="3131998"/>
          </a:xfrm>
        </p:grpSpPr>
        <p:sp>
          <p:nvSpPr>
            <p:cNvPr id="10"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1" name="椭圆 10"/>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3" name="组合 2"/>
          <p:cNvGrpSpPr>
            <a:grpSpLocks noChangeAspect="1"/>
          </p:cNvGrpSpPr>
          <p:nvPr/>
        </p:nvGrpSpPr>
        <p:grpSpPr>
          <a:xfrm>
            <a:off x="2760245" y="2023201"/>
            <a:ext cx="2027688" cy="6443998"/>
            <a:chOff x="935919" y="107043"/>
            <a:chExt cx="1818452" cy="5779044"/>
          </a:xfrm>
        </p:grpSpPr>
        <p:sp>
          <p:nvSpPr>
            <p:cNvPr id="4" name="等腰三角形 9"/>
            <p:cNvSpPr/>
            <p:nvPr/>
          </p:nvSpPr>
          <p:spPr>
            <a:xfrm rot="10800000">
              <a:off x="935919" y="1016252"/>
              <a:ext cx="1818452" cy="4869835"/>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5" name="椭圆 4"/>
            <p:cNvSpPr>
              <a:spLocks noChangeAspect="1"/>
            </p:cNvSpPr>
            <p:nvPr/>
          </p:nvSpPr>
          <p:spPr>
            <a:xfrm>
              <a:off x="942885" y="107043"/>
              <a:ext cx="1799994" cy="1800000"/>
            </a:xfrm>
            <a:prstGeom prst="cube">
              <a:avLst/>
            </a:prstGeom>
            <a:gradFill flip="none" rotWithShape="1">
              <a:gsLst>
                <a:gs pos="0">
                  <a:schemeClr val="bg1"/>
                </a:gs>
                <a:gs pos="60000">
                  <a:schemeClr val="bg2"/>
                </a:gs>
                <a:gs pos="100000">
                  <a:schemeClr val="bg1">
                    <a:lumMod val="85000"/>
                  </a:schemeClr>
                </a:gs>
              </a:gsLst>
              <a:lin ang="5400000" scaled="1"/>
              <a:tileRect/>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lnSpc>
                  <a:spcPct val="130000"/>
                </a:lnSpc>
                <a:defRPr/>
              </a:pPr>
              <a:r>
                <a:rPr lang="en-US" altLang="zh-CN" sz="7200" kern="0" dirty="0">
                  <a:solidFill>
                    <a:schemeClr val="tx1">
                      <a:lumMod val="65000"/>
                      <a:lumOff val="35000"/>
                    </a:schemeClr>
                  </a:solidFill>
                  <a:latin typeface="Century Gothic" panose="020B0502020202020204" pitchFamily="34" charset="0"/>
                  <a:cs typeface="+mn-ea"/>
                  <a:sym typeface="+mn-lt"/>
                </a:rPr>
                <a:t>02</a:t>
              </a:r>
              <a:endParaRPr lang="zh-CN" altLang="en-US" sz="4000" kern="0" dirty="0">
                <a:solidFill>
                  <a:schemeClr val="tx1">
                    <a:lumMod val="65000"/>
                    <a:lumOff val="35000"/>
                  </a:schemeClr>
                </a:solidFill>
                <a:latin typeface="Century Gothic" panose="020B0502020202020204" pitchFamily="34" charset="0"/>
                <a:cs typeface="+mn-ea"/>
                <a:sym typeface="+mn-lt"/>
              </a:endParaRPr>
            </a:p>
          </p:txBody>
        </p:sp>
      </p:grpSp>
      <p:grpSp>
        <p:nvGrpSpPr>
          <p:cNvPr id="6" name="组合 5"/>
          <p:cNvGrpSpPr>
            <a:grpSpLocks noChangeAspect="1"/>
          </p:cNvGrpSpPr>
          <p:nvPr/>
        </p:nvGrpSpPr>
        <p:grpSpPr>
          <a:xfrm>
            <a:off x="1981669" y="4924887"/>
            <a:ext cx="1194018" cy="3475167"/>
            <a:chOff x="597712" y="2415605"/>
            <a:chExt cx="1076110" cy="3131998"/>
          </a:xfrm>
        </p:grpSpPr>
        <p:sp>
          <p:nvSpPr>
            <p:cNvPr id="7"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8" name="椭圆 7"/>
            <p:cNvSpPr>
              <a:spLocks noChangeAspect="1"/>
            </p:cNvSpPr>
            <p:nvPr/>
          </p:nvSpPr>
          <p:spPr>
            <a:xfrm>
              <a:off x="648010" y="2415605"/>
              <a:ext cx="971992" cy="972000"/>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2" name="组合 11"/>
          <p:cNvGrpSpPr>
            <a:grpSpLocks noChangeAspect="1"/>
          </p:cNvGrpSpPr>
          <p:nvPr/>
        </p:nvGrpSpPr>
        <p:grpSpPr>
          <a:xfrm>
            <a:off x="4481255" y="4431190"/>
            <a:ext cx="618455" cy="1800000"/>
            <a:chOff x="597712" y="2415605"/>
            <a:chExt cx="1076110" cy="3131998"/>
          </a:xfrm>
        </p:grpSpPr>
        <p:sp>
          <p:nvSpPr>
            <p:cNvPr id="13"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4" name="椭圆 13"/>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grpSp>
        <p:nvGrpSpPr>
          <p:cNvPr id="15" name="组合 14"/>
          <p:cNvGrpSpPr>
            <a:grpSpLocks noChangeAspect="1"/>
          </p:cNvGrpSpPr>
          <p:nvPr/>
        </p:nvGrpSpPr>
        <p:grpSpPr>
          <a:xfrm>
            <a:off x="1033964" y="2075338"/>
            <a:ext cx="1150325" cy="3348000"/>
            <a:chOff x="597712" y="2415605"/>
            <a:chExt cx="1076110" cy="3131998"/>
          </a:xfrm>
        </p:grpSpPr>
        <p:sp>
          <p:nvSpPr>
            <p:cNvPr id="16" name="等腰三角形 9"/>
            <p:cNvSpPr/>
            <p:nvPr/>
          </p:nvSpPr>
          <p:spPr>
            <a:xfrm rot="10800000">
              <a:off x="597712" y="2908359"/>
              <a:ext cx="1076110" cy="2639244"/>
            </a:xfrm>
            <a:prstGeom prst="cube">
              <a:avLst/>
            </a:prstGeom>
            <a:gradFill>
              <a:gsLst>
                <a:gs pos="70000">
                  <a:srgbClr val="000000">
                    <a:alpha val="8000"/>
                  </a:srgbClr>
                </a:gs>
                <a:gs pos="50000">
                  <a:srgbClr val="000000">
                    <a:alpha val="4000"/>
                  </a:srgbClr>
                </a:gs>
                <a:gs pos="30000">
                  <a:schemeClr val="tx1">
                    <a:alpha val="0"/>
                  </a:schemeClr>
                </a:gs>
                <a:gs pos="100000">
                  <a:schemeClr val="tx1">
                    <a:lumMod val="85000"/>
                    <a:lumOff val="15000"/>
                    <a:alpha val="30000"/>
                  </a:schemeClr>
                </a:gs>
              </a:gsLst>
              <a:lin ang="5400000" scaled="1"/>
            </a:gradFill>
            <a:ln>
              <a:noFill/>
            </a:ln>
            <a:effectLst>
              <a:softEdge rad="63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sp>
          <p:nvSpPr>
            <p:cNvPr id="17" name="椭圆 16"/>
            <p:cNvSpPr>
              <a:spLocks noChangeAspect="1"/>
            </p:cNvSpPr>
            <p:nvPr/>
          </p:nvSpPr>
          <p:spPr>
            <a:xfrm>
              <a:off x="648010" y="2415605"/>
              <a:ext cx="971992" cy="972000"/>
            </a:xfrm>
            <a:prstGeom prst="cub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w="25400">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cs typeface="+mn-ea"/>
                <a:sym typeface="+mn-lt"/>
              </a:endParaRPr>
            </a:p>
          </p:txBody>
        </p:sp>
      </p:grpSp>
      <p:sp>
        <p:nvSpPr>
          <p:cNvPr id="24" name="文本框 23"/>
          <p:cNvSpPr txBox="1"/>
          <p:nvPr/>
        </p:nvSpPr>
        <p:spPr>
          <a:xfrm>
            <a:off x="6809303" y="2514238"/>
            <a:ext cx="2031325" cy="646331"/>
          </a:xfrm>
          <a:prstGeom prst="rect">
            <a:avLst/>
          </a:prstGeom>
          <a:noFill/>
          <a:effectLst>
            <a:outerShdw dist="25400" dir="5400000" algn="t" rotWithShape="0">
              <a:schemeClr val="bg1">
                <a:alpha val="40000"/>
              </a:schemeClr>
            </a:outerShdw>
          </a:effectLst>
        </p:spPr>
        <p:txBody>
          <a:bodyPr wrap="none" rtlCol="0" anchor="b" anchorCtr="0">
            <a:spAutoFit/>
          </a:bodyPr>
          <a:lstStyle>
            <a:defPPr>
              <a:defRPr lang="zh-CN"/>
            </a:defPPr>
            <a:lvl1pPr>
              <a:defRPr sz="3600" b="1">
                <a:solidFill>
                  <a:schemeClr val="accent1">
                    <a:lumMod val="75000"/>
                  </a:schemeClr>
                </a:solidFill>
                <a:effectLst>
                  <a:innerShdw blurRad="127000" dist="63500" dir="16200000">
                    <a:prstClr val="black">
                      <a:alpha val="50000"/>
                    </a:prstClr>
                  </a:innerShdw>
                </a:effectLst>
                <a:latin typeface="微软雅黑"/>
                <a:ea typeface="微软雅黑"/>
              </a:defRPr>
            </a:lvl1pPr>
          </a:lstStyle>
          <a:p>
            <a:r>
              <a:rPr lang="zh-CN" altLang="en-US" dirty="0" smtClean="0">
                <a:solidFill>
                  <a:schemeClr val="tx1"/>
                </a:solidFill>
              </a:rPr>
              <a:t>目标</a:t>
            </a:r>
            <a:r>
              <a:rPr lang="zh-CN" altLang="en-US" dirty="0" smtClean="0">
                <a:solidFill>
                  <a:schemeClr val="accent2"/>
                </a:solidFill>
              </a:rPr>
              <a:t>管理</a:t>
            </a:r>
            <a:endParaRPr lang="zh-CN" altLang="en-US" dirty="0">
              <a:solidFill>
                <a:schemeClr val="accent2"/>
              </a:solidFill>
            </a:endParaRPr>
          </a:p>
        </p:txBody>
      </p:sp>
      <p:sp>
        <p:nvSpPr>
          <p:cNvPr id="25" name="文本框 24"/>
          <p:cNvSpPr txBox="1"/>
          <p:nvPr/>
        </p:nvSpPr>
        <p:spPr>
          <a:xfrm>
            <a:off x="6809303" y="3091439"/>
            <a:ext cx="3727680" cy="261610"/>
          </a:xfrm>
          <a:prstGeom prst="rect">
            <a:avLst/>
          </a:prstGeom>
          <a:noFill/>
        </p:spPr>
        <p:txBody>
          <a:bodyPr wrap="square" rtlCol="0">
            <a:spAutoFit/>
          </a:bodyPr>
          <a:lstStyle/>
          <a:p>
            <a:r>
              <a:rPr lang="en-US" altLang="zh-CN" sz="1100" dirty="0">
                <a:solidFill>
                  <a:schemeClr val="tx1">
                    <a:lumMod val="65000"/>
                    <a:lumOff val="35000"/>
                  </a:schemeClr>
                </a:solidFill>
                <a:latin typeface="+mj-ea"/>
              </a:rPr>
              <a:t>PLEASE CLICK HERE TO ADD YOUR TITLE CONTENT</a:t>
            </a:r>
          </a:p>
        </p:txBody>
      </p:sp>
      <p:sp>
        <p:nvSpPr>
          <p:cNvPr id="26" name="圆角矩形 25"/>
          <p:cNvSpPr/>
          <p:nvPr/>
        </p:nvSpPr>
        <p:spPr>
          <a:xfrm>
            <a:off x="6866453" y="3394276"/>
            <a:ext cx="3600000" cy="18000"/>
          </a:xfrm>
          <a:prstGeom prst="roundRect">
            <a:avLst>
              <a:gd name="adj" fmla="val 50000"/>
            </a:avLst>
          </a:prstGeom>
          <a:gradFill flip="none" rotWithShape="1">
            <a:gsLst>
              <a:gs pos="1000">
                <a:schemeClr val="accent3"/>
              </a:gs>
              <a:gs pos="99000">
                <a:schemeClr val="accent4"/>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6823089" y="3460764"/>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ü"/>
            </a:pPr>
            <a:r>
              <a:rPr lang="zh-CN" altLang="en-US" sz="1600">
                <a:solidFill>
                  <a:srgbClr val="000000">
                    <a:lumMod val="50000"/>
                    <a:lumOff val="50000"/>
                  </a:srgbClr>
                </a:solidFill>
                <a:latin typeface="微软雅黑"/>
              </a:rPr>
              <a:t>各项工作达标情况分析</a:t>
            </a:r>
            <a:endParaRPr lang="en-US" altLang="zh-CN" sz="900" dirty="0">
              <a:solidFill>
                <a:srgbClr val="000000">
                  <a:lumMod val="50000"/>
                  <a:lumOff val="50000"/>
                </a:srgbClr>
              </a:solidFill>
              <a:latin typeface="微软雅黑"/>
            </a:endParaRPr>
          </a:p>
        </p:txBody>
      </p:sp>
      <p:sp>
        <p:nvSpPr>
          <p:cNvPr id="28" name="文本框 27"/>
          <p:cNvSpPr txBox="1"/>
          <p:nvPr/>
        </p:nvSpPr>
        <p:spPr>
          <a:xfrm>
            <a:off x="6823089" y="3773756"/>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ü"/>
            </a:pPr>
            <a:r>
              <a:rPr lang="zh-CN" altLang="en-US" sz="1600">
                <a:solidFill>
                  <a:srgbClr val="000000">
                    <a:lumMod val="50000"/>
                    <a:lumOff val="50000"/>
                  </a:srgbClr>
                </a:solidFill>
                <a:latin typeface="微软雅黑"/>
              </a:rPr>
              <a:t>重点项目工作完成情况</a:t>
            </a:r>
            <a:endParaRPr lang="en-US" altLang="zh-CN" sz="900" dirty="0">
              <a:solidFill>
                <a:srgbClr val="000000">
                  <a:lumMod val="50000"/>
                  <a:lumOff val="50000"/>
                </a:srgbClr>
              </a:solidFill>
              <a:latin typeface="微软雅黑"/>
            </a:endParaRPr>
          </a:p>
        </p:txBody>
      </p:sp>
      <p:sp>
        <p:nvSpPr>
          <p:cNvPr id="29" name="文本框 28"/>
          <p:cNvSpPr txBox="1"/>
          <p:nvPr/>
        </p:nvSpPr>
        <p:spPr>
          <a:xfrm>
            <a:off x="6823089" y="4086748"/>
            <a:ext cx="3402534" cy="338554"/>
          </a:xfrm>
          <a:prstGeom prst="rect">
            <a:avLst/>
          </a:prstGeom>
          <a:noFill/>
        </p:spPr>
        <p:txBody>
          <a:bodyPr wrap="square" rtlCol="0">
            <a:spAutoFit/>
          </a:bodyPr>
          <a:lstStyle/>
          <a:p>
            <a:pPr marL="285750" indent="-285750">
              <a:buClr>
                <a:schemeClr val="accent2"/>
              </a:buClr>
              <a:buFont typeface="Wingdings" panose="05000000000000000000" pitchFamily="2" charset="2"/>
              <a:buChar char="ü"/>
            </a:pPr>
            <a:r>
              <a:rPr lang="zh-CN" altLang="en-US" sz="1600">
                <a:solidFill>
                  <a:srgbClr val="000000">
                    <a:lumMod val="50000"/>
                    <a:lumOff val="50000"/>
                  </a:srgbClr>
                </a:solidFill>
                <a:latin typeface="微软雅黑"/>
              </a:rPr>
              <a:t>其他已经完成工作任务</a:t>
            </a:r>
            <a:endParaRPr lang="en-US" altLang="zh-CN" sz="900" dirty="0">
              <a:solidFill>
                <a:srgbClr val="000000">
                  <a:lumMod val="50000"/>
                  <a:lumOff val="50000"/>
                </a:srgbClr>
              </a:solidFill>
              <a:latin typeface="微软雅黑"/>
            </a:endParaRPr>
          </a:p>
        </p:txBody>
      </p:sp>
      <p:sp>
        <p:nvSpPr>
          <p:cNvPr id="23" name="矩形 22"/>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739088209"/>
      </p:ext>
    </p:extLst>
  </p:cSld>
  <p:clrMapOvr>
    <a:masterClrMapping/>
  </p:clrMapOvr>
  <mc:AlternateContent xmlns:mc="http://schemas.openxmlformats.org/markup-compatibility/2006" xmlns:p14="http://schemas.microsoft.com/office/powerpoint/2010/main">
    <mc:Choice Requires="p14">
      <p:transition spd="slow" p14:dur="175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1250" fill="hold"/>
                                        <p:tgtEl>
                                          <p:spTgt spid="9"/>
                                        </p:tgtEl>
                                        <p:attrNameLst>
                                          <p:attrName>ppt_x</p:attrName>
                                        </p:attrNameLst>
                                      </p:cBhvr>
                                      <p:tavLst>
                                        <p:tav tm="0">
                                          <p:val>
                                            <p:strVal val="#ppt_x"/>
                                          </p:val>
                                        </p:tav>
                                        <p:tav tm="100000">
                                          <p:val>
                                            <p:strVal val="#ppt_x"/>
                                          </p:val>
                                        </p:tav>
                                      </p:tavLst>
                                    </p:anim>
                                    <p:anim calcmode="lin" valueType="num">
                                      <p:cBhvr additive="base">
                                        <p:cTn id="8" dur="125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250" fill="hold"/>
                                        <p:tgtEl>
                                          <p:spTgt spid="15"/>
                                        </p:tgtEl>
                                        <p:attrNameLst>
                                          <p:attrName>ppt_x</p:attrName>
                                        </p:attrNameLst>
                                      </p:cBhvr>
                                      <p:tavLst>
                                        <p:tav tm="0">
                                          <p:val>
                                            <p:strVal val="#ppt_x"/>
                                          </p:val>
                                        </p:tav>
                                        <p:tav tm="100000">
                                          <p:val>
                                            <p:strVal val="#ppt_x"/>
                                          </p:val>
                                        </p:tav>
                                      </p:tavLst>
                                    </p:anim>
                                    <p:anim calcmode="lin" valueType="num">
                                      <p:cBhvr additive="base">
                                        <p:cTn id="12" dur="1250" fill="hold"/>
                                        <p:tgtEl>
                                          <p:spTgt spid="15"/>
                                        </p:tgtEl>
                                        <p:attrNameLst>
                                          <p:attrName>ppt_y</p:attrName>
                                        </p:attrNameLst>
                                      </p:cBhvr>
                                      <p:tavLst>
                                        <p:tav tm="0">
                                          <p:val>
                                            <p:strVal val="1+#ppt_h/2"/>
                                          </p:val>
                                        </p:tav>
                                        <p:tav tm="100000">
                                          <p:val>
                                            <p:strVal val="#ppt_y"/>
                                          </p:val>
                                        </p:tav>
                                      </p:tavLst>
                                    </p:anim>
                                  </p:childTnLst>
                                </p:cTn>
                              </p:par>
                              <p:par>
                                <p:cTn id="13" presetID="2" presetClass="entr" presetSubtype="4" decel="100000" fill="hold" nodeType="withEffect">
                                  <p:stCondLst>
                                    <p:cond delay="50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1250" fill="hold"/>
                                        <p:tgtEl>
                                          <p:spTgt spid="3"/>
                                        </p:tgtEl>
                                        <p:attrNameLst>
                                          <p:attrName>ppt_x</p:attrName>
                                        </p:attrNameLst>
                                      </p:cBhvr>
                                      <p:tavLst>
                                        <p:tav tm="0">
                                          <p:val>
                                            <p:strVal val="#ppt_x"/>
                                          </p:val>
                                        </p:tav>
                                        <p:tav tm="100000">
                                          <p:val>
                                            <p:strVal val="#ppt_x"/>
                                          </p:val>
                                        </p:tav>
                                      </p:tavLst>
                                    </p:anim>
                                    <p:anim calcmode="lin" valueType="num">
                                      <p:cBhvr additive="base">
                                        <p:cTn id="16" dur="1250" fill="hold"/>
                                        <p:tgtEl>
                                          <p:spTgt spid="3"/>
                                        </p:tgtEl>
                                        <p:attrNameLst>
                                          <p:attrName>ppt_y</p:attrName>
                                        </p:attrNameLst>
                                      </p:cBhvr>
                                      <p:tavLst>
                                        <p:tav tm="0">
                                          <p:val>
                                            <p:strVal val="1+#ppt_h/2"/>
                                          </p:val>
                                        </p:tav>
                                        <p:tav tm="100000">
                                          <p:val>
                                            <p:strVal val="#ppt_y"/>
                                          </p:val>
                                        </p:tav>
                                      </p:tavLst>
                                    </p:anim>
                                  </p:childTnLst>
                                </p:cTn>
                              </p:par>
                              <p:par>
                                <p:cTn id="17" presetID="2" presetClass="entr" presetSubtype="4" decel="100000" fill="hold" nodeType="withEffect">
                                  <p:stCondLst>
                                    <p:cond delay="7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250" fill="hold"/>
                                        <p:tgtEl>
                                          <p:spTgt spid="12"/>
                                        </p:tgtEl>
                                        <p:attrNameLst>
                                          <p:attrName>ppt_x</p:attrName>
                                        </p:attrNameLst>
                                      </p:cBhvr>
                                      <p:tavLst>
                                        <p:tav tm="0">
                                          <p:val>
                                            <p:strVal val="#ppt_x"/>
                                          </p:val>
                                        </p:tav>
                                        <p:tav tm="100000">
                                          <p:val>
                                            <p:strVal val="#ppt_x"/>
                                          </p:val>
                                        </p:tav>
                                      </p:tavLst>
                                    </p:anim>
                                    <p:anim calcmode="lin" valueType="num">
                                      <p:cBhvr additive="base">
                                        <p:cTn id="20" dur="1250" fill="hold"/>
                                        <p:tgtEl>
                                          <p:spTgt spid="12"/>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1250" fill="hold"/>
                                        <p:tgtEl>
                                          <p:spTgt spid="6"/>
                                        </p:tgtEl>
                                        <p:attrNameLst>
                                          <p:attrName>ppt_x</p:attrName>
                                        </p:attrNameLst>
                                      </p:cBhvr>
                                      <p:tavLst>
                                        <p:tav tm="0">
                                          <p:val>
                                            <p:strVal val="#ppt_x"/>
                                          </p:val>
                                        </p:tav>
                                        <p:tav tm="100000">
                                          <p:val>
                                            <p:strVal val="#ppt_x"/>
                                          </p:val>
                                        </p:tav>
                                      </p:tavLst>
                                    </p:anim>
                                    <p:anim calcmode="lin" valueType="num">
                                      <p:cBhvr additive="base">
                                        <p:cTn id="24" dur="125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2" decel="100000" fill="hold" grpId="0" nodeType="withEffect">
                                  <p:stCondLst>
                                    <p:cond delay="100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500" fill="hold"/>
                                        <p:tgtEl>
                                          <p:spTgt spid="24"/>
                                        </p:tgtEl>
                                        <p:attrNameLst>
                                          <p:attrName>ppt_x</p:attrName>
                                        </p:attrNameLst>
                                      </p:cBhvr>
                                      <p:tavLst>
                                        <p:tav tm="0">
                                          <p:val>
                                            <p:strVal val="1+#ppt_w/2"/>
                                          </p:val>
                                        </p:tav>
                                        <p:tav tm="100000">
                                          <p:val>
                                            <p:strVal val="#ppt_x"/>
                                          </p:val>
                                        </p:tav>
                                      </p:tavLst>
                                    </p:anim>
                                    <p:anim calcmode="lin" valueType="num">
                                      <p:cBhvr additive="base">
                                        <p:cTn id="28" dur="1500" fill="hold"/>
                                        <p:tgtEl>
                                          <p:spTgt spid="24"/>
                                        </p:tgtEl>
                                        <p:attrNameLst>
                                          <p:attrName>ppt_y</p:attrName>
                                        </p:attrNameLst>
                                      </p:cBhvr>
                                      <p:tavLst>
                                        <p:tav tm="0">
                                          <p:val>
                                            <p:strVal val="#ppt_y"/>
                                          </p:val>
                                        </p:tav>
                                        <p:tav tm="100000">
                                          <p:val>
                                            <p:strVal val="#ppt_y"/>
                                          </p:val>
                                        </p:tav>
                                      </p:tavLst>
                                    </p:anim>
                                  </p:childTnLst>
                                </p:cTn>
                              </p:par>
                              <p:par>
                                <p:cTn id="29" presetID="22" presetClass="entr" presetSubtype="8" fill="hold" grpId="0" nodeType="withEffect">
                                  <p:stCondLst>
                                    <p:cond delay="1250"/>
                                  </p:stCondLst>
                                  <p:childTnLst>
                                    <p:set>
                                      <p:cBhvr>
                                        <p:cTn id="30" dur="1" fill="hold">
                                          <p:stCondLst>
                                            <p:cond delay="0"/>
                                          </p:stCondLst>
                                        </p:cTn>
                                        <p:tgtEl>
                                          <p:spTgt spid="26"/>
                                        </p:tgtEl>
                                        <p:attrNameLst>
                                          <p:attrName>style.visibility</p:attrName>
                                        </p:attrNameLst>
                                      </p:cBhvr>
                                      <p:to>
                                        <p:strVal val="visible"/>
                                      </p:to>
                                    </p:set>
                                    <p:animEffect transition="in" filter="wipe(left)">
                                      <p:cBhvr>
                                        <p:cTn id="31" dur="1000"/>
                                        <p:tgtEl>
                                          <p:spTgt spid="26"/>
                                        </p:tgtEl>
                                      </p:cBhvr>
                                    </p:animEffect>
                                  </p:childTnLst>
                                </p:cTn>
                              </p:par>
                              <p:par>
                                <p:cTn id="32" presetID="10" presetClass="entr" presetSubtype="0" fill="hold" grpId="0" nodeType="withEffect">
                                  <p:stCondLst>
                                    <p:cond delay="150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childTnLst>
                                </p:cTn>
                              </p:par>
                              <p:par>
                                <p:cTn id="35" presetID="2" presetClass="entr" presetSubtype="2" decel="100000" fill="hold" grpId="1" nodeType="withEffect">
                                  <p:stCondLst>
                                    <p:cond delay="150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1500" fill="hold"/>
                                        <p:tgtEl>
                                          <p:spTgt spid="25"/>
                                        </p:tgtEl>
                                        <p:attrNameLst>
                                          <p:attrName>ppt_x</p:attrName>
                                        </p:attrNameLst>
                                      </p:cBhvr>
                                      <p:tavLst>
                                        <p:tav tm="0">
                                          <p:val>
                                            <p:strVal val="1+#ppt_w/2"/>
                                          </p:val>
                                        </p:tav>
                                        <p:tav tm="100000">
                                          <p:val>
                                            <p:strVal val="#ppt_x"/>
                                          </p:val>
                                        </p:tav>
                                      </p:tavLst>
                                    </p:anim>
                                    <p:anim calcmode="lin" valueType="num">
                                      <p:cBhvr additive="base">
                                        <p:cTn id="38" dur="1500" fill="hold"/>
                                        <p:tgtEl>
                                          <p:spTgt spid="25"/>
                                        </p:tgtEl>
                                        <p:attrNameLst>
                                          <p:attrName>ppt_y</p:attrName>
                                        </p:attrNameLst>
                                      </p:cBhvr>
                                      <p:tavLst>
                                        <p:tav tm="0">
                                          <p:val>
                                            <p:strVal val="#ppt_y"/>
                                          </p:val>
                                        </p:tav>
                                        <p:tav tm="100000">
                                          <p:val>
                                            <p:strVal val="#ppt_y"/>
                                          </p:val>
                                        </p:tav>
                                      </p:tavLst>
                                    </p:anim>
                                  </p:childTnLst>
                                </p:cTn>
                              </p:par>
                              <p:par>
                                <p:cTn id="39" presetID="10" presetClass="entr" presetSubtype="0" fill="hold" grpId="0" nodeType="withEffect">
                                  <p:stCondLst>
                                    <p:cond delay="1250"/>
                                  </p:stCondLst>
                                  <p:childTnLst>
                                    <p:set>
                                      <p:cBhvr>
                                        <p:cTn id="40" dur="1" fill="hold">
                                          <p:stCondLst>
                                            <p:cond delay="0"/>
                                          </p:stCondLst>
                                        </p:cTn>
                                        <p:tgtEl>
                                          <p:spTgt spid="27"/>
                                        </p:tgtEl>
                                        <p:attrNameLst>
                                          <p:attrName>style.visibility</p:attrName>
                                        </p:attrNameLst>
                                      </p:cBhvr>
                                      <p:to>
                                        <p:strVal val="visible"/>
                                      </p:to>
                                    </p:set>
                                    <p:animEffect transition="in" filter="fade">
                                      <p:cBhvr>
                                        <p:cTn id="41" dur="1000"/>
                                        <p:tgtEl>
                                          <p:spTgt spid="27"/>
                                        </p:tgtEl>
                                      </p:cBhvr>
                                    </p:animEffect>
                                  </p:childTnLst>
                                </p:cTn>
                              </p:par>
                              <p:par>
                                <p:cTn id="42" presetID="2" presetClass="entr" presetSubtype="4" decel="100000" fill="hold" grpId="1" nodeType="withEffect">
                                  <p:stCondLst>
                                    <p:cond delay="1250"/>
                                  </p:stCondLst>
                                  <p:childTnLst>
                                    <p:set>
                                      <p:cBhvr>
                                        <p:cTn id="43" dur="1" fill="hold">
                                          <p:stCondLst>
                                            <p:cond delay="0"/>
                                          </p:stCondLst>
                                        </p:cTn>
                                        <p:tgtEl>
                                          <p:spTgt spid="27"/>
                                        </p:tgtEl>
                                        <p:attrNameLst>
                                          <p:attrName>style.visibility</p:attrName>
                                        </p:attrNameLst>
                                      </p:cBhvr>
                                      <p:to>
                                        <p:strVal val="visible"/>
                                      </p:to>
                                    </p:set>
                                    <p:anim calcmode="lin" valueType="num">
                                      <p:cBhvr additive="base">
                                        <p:cTn id="44" dur="1500" fill="hold"/>
                                        <p:tgtEl>
                                          <p:spTgt spid="27"/>
                                        </p:tgtEl>
                                        <p:attrNameLst>
                                          <p:attrName>ppt_x</p:attrName>
                                        </p:attrNameLst>
                                      </p:cBhvr>
                                      <p:tavLst>
                                        <p:tav tm="0">
                                          <p:val>
                                            <p:strVal val="#ppt_x"/>
                                          </p:val>
                                        </p:tav>
                                        <p:tav tm="100000">
                                          <p:val>
                                            <p:strVal val="#ppt_x"/>
                                          </p:val>
                                        </p:tav>
                                      </p:tavLst>
                                    </p:anim>
                                    <p:anim calcmode="lin" valueType="num">
                                      <p:cBhvr additive="base">
                                        <p:cTn id="45" dur="1500" fill="hold"/>
                                        <p:tgtEl>
                                          <p:spTgt spid="27"/>
                                        </p:tgtEl>
                                        <p:attrNameLst>
                                          <p:attrName>ppt_y</p:attrName>
                                        </p:attrNameLst>
                                      </p:cBhvr>
                                      <p:tavLst>
                                        <p:tav tm="0">
                                          <p:val>
                                            <p:strVal val="1+#ppt_h/2"/>
                                          </p:val>
                                        </p:tav>
                                        <p:tav tm="100000">
                                          <p:val>
                                            <p:strVal val="#ppt_y"/>
                                          </p:val>
                                        </p:tav>
                                      </p:tavLst>
                                    </p:anim>
                                  </p:childTnLst>
                                </p:cTn>
                              </p:par>
                              <p:par>
                                <p:cTn id="46" presetID="10" presetClass="entr" presetSubtype="0" fill="hold" grpId="0" nodeType="withEffect">
                                  <p:stCondLst>
                                    <p:cond delay="1500"/>
                                  </p:stCondLst>
                                  <p:childTnLst>
                                    <p:set>
                                      <p:cBhvr>
                                        <p:cTn id="47" dur="1" fill="hold">
                                          <p:stCondLst>
                                            <p:cond delay="0"/>
                                          </p:stCondLst>
                                        </p:cTn>
                                        <p:tgtEl>
                                          <p:spTgt spid="28"/>
                                        </p:tgtEl>
                                        <p:attrNameLst>
                                          <p:attrName>style.visibility</p:attrName>
                                        </p:attrNameLst>
                                      </p:cBhvr>
                                      <p:to>
                                        <p:strVal val="visible"/>
                                      </p:to>
                                    </p:set>
                                    <p:animEffect transition="in" filter="fade">
                                      <p:cBhvr>
                                        <p:cTn id="48" dur="1000"/>
                                        <p:tgtEl>
                                          <p:spTgt spid="28"/>
                                        </p:tgtEl>
                                      </p:cBhvr>
                                    </p:animEffect>
                                  </p:childTnLst>
                                </p:cTn>
                              </p:par>
                              <p:par>
                                <p:cTn id="49" presetID="2" presetClass="entr" presetSubtype="4" decel="100000" fill="hold" grpId="1" nodeType="withEffect">
                                  <p:stCondLst>
                                    <p:cond delay="150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1500" fill="hold"/>
                                        <p:tgtEl>
                                          <p:spTgt spid="28"/>
                                        </p:tgtEl>
                                        <p:attrNameLst>
                                          <p:attrName>ppt_x</p:attrName>
                                        </p:attrNameLst>
                                      </p:cBhvr>
                                      <p:tavLst>
                                        <p:tav tm="0">
                                          <p:val>
                                            <p:strVal val="#ppt_x"/>
                                          </p:val>
                                        </p:tav>
                                        <p:tav tm="100000">
                                          <p:val>
                                            <p:strVal val="#ppt_x"/>
                                          </p:val>
                                        </p:tav>
                                      </p:tavLst>
                                    </p:anim>
                                    <p:anim calcmode="lin" valueType="num">
                                      <p:cBhvr additive="base">
                                        <p:cTn id="52" dur="1500" fill="hold"/>
                                        <p:tgtEl>
                                          <p:spTgt spid="28"/>
                                        </p:tgtEl>
                                        <p:attrNameLst>
                                          <p:attrName>ppt_y</p:attrName>
                                        </p:attrNameLst>
                                      </p:cBhvr>
                                      <p:tavLst>
                                        <p:tav tm="0">
                                          <p:val>
                                            <p:strVal val="1+#ppt_h/2"/>
                                          </p:val>
                                        </p:tav>
                                        <p:tav tm="100000">
                                          <p:val>
                                            <p:strVal val="#ppt_y"/>
                                          </p:val>
                                        </p:tav>
                                      </p:tavLst>
                                    </p:anim>
                                  </p:childTnLst>
                                </p:cTn>
                              </p:par>
                              <p:par>
                                <p:cTn id="53" presetID="10" presetClass="entr" presetSubtype="0" fill="hold" grpId="0" nodeType="withEffect">
                                  <p:stCondLst>
                                    <p:cond delay="1750"/>
                                  </p:stCondLst>
                                  <p:childTnLst>
                                    <p:set>
                                      <p:cBhvr>
                                        <p:cTn id="54" dur="1" fill="hold">
                                          <p:stCondLst>
                                            <p:cond delay="0"/>
                                          </p:stCondLst>
                                        </p:cTn>
                                        <p:tgtEl>
                                          <p:spTgt spid="29"/>
                                        </p:tgtEl>
                                        <p:attrNameLst>
                                          <p:attrName>style.visibility</p:attrName>
                                        </p:attrNameLst>
                                      </p:cBhvr>
                                      <p:to>
                                        <p:strVal val="visible"/>
                                      </p:to>
                                    </p:set>
                                    <p:animEffect transition="in" filter="fade">
                                      <p:cBhvr>
                                        <p:cTn id="55" dur="1000"/>
                                        <p:tgtEl>
                                          <p:spTgt spid="29"/>
                                        </p:tgtEl>
                                      </p:cBhvr>
                                    </p:animEffect>
                                  </p:childTnLst>
                                </p:cTn>
                              </p:par>
                              <p:par>
                                <p:cTn id="56" presetID="2" presetClass="entr" presetSubtype="4" decel="100000" fill="hold" grpId="1" nodeType="withEffect">
                                  <p:stCondLst>
                                    <p:cond delay="1750"/>
                                  </p:stCondLst>
                                  <p:childTnLst>
                                    <p:set>
                                      <p:cBhvr>
                                        <p:cTn id="57" dur="1" fill="hold">
                                          <p:stCondLst>
                                            <p:cond delay="0"/>
                                          </p:stCondLst>
                                        </p:cTn>
                                        <p:tgtEl>
                                          <p:spTgt spid="29"/>
                                        </p:tgtEl>
                                        <p:attrNameLst>
                                          <p:attrName>style.visibility</p:attrName>
                                        </p:attrNameLst>
                                      </p:cBhvr>
                                      <p:to>
                                        <p:strVal val="visible"/>
                                      </p:to>
                                    </p:set>
                                    <p:anim calcmode="lin" valueType="num">
                                      <p:cBhvr additive="base">
                                        <p:cTn id="58" dur="1500" fill="hold"/>
                                        <p:tgtEl>
                                          <p:spTgt spid="29"/>
                                        </p:tgtEl>
                                        <p:attrNameLst>
                                          <p:attrName>ppt_x</p:attrName>
                                        </p:attrNameLst>
                                      </p:cBhvr>
                                      <p:tavLst>
                                        <p:tav tm="0">
                                          <p:val>
                                            <p:strVal val="#ppt_x"/>
                                          </p:val>
                                        </p:tav>
                                        <p:tav tm="100000">
                                          <p:val>
                                            <p:strVal val="#ppt_x"/>
                                          </p:val>
                                        </p:tav>
                                      </p:tavLst>
                                    </p:anim>
                                    <p:anim calcmode="lin" valueType="num">
                                      <p:cBhvr additive="base">
                                        <p:cTn id="59" dur="1500" fill="hold"/>
                                        <p:tgtEl>
                                          <p:spTgt spid="29"/>
                                        </p:tgtEl>
                                        <p:attrNameLst>
                                          <p:attrName>ppt_y</p:attrName>
                                        </p:attrNameLst>
                                      </p:cBhvr>
                                      <p:tavLst>
                                        <p:tav tm="0">
                                          <p:val>
                                            <p:strVal val="1+#ppt_h/2"/>
                                          </p:val>
                                        </p:tav>
                                        <p:tav tm="100000">
                                          <p:val>
                                            <p:strVal val="#ppt_y"/>
                                          </p:val>
                                        </p:tav>
                                      </p:tavLst>
                                    </p:anim>
                                  </p:childTnLst>
                                </p:cTn>
                              </p:par>
                            </p:childTnLst>
                          </p:cTn>
                        </p:par>
                        <p:par>
                          <p:cTn id="60" fill="hold">
                            <p:stCondLst>
                              <p:cond delay="325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1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5" grpId="1"/>
      <p:bldP spid="26" grpId="0" animBg="1"/>
      <p:bldP spid="27" grpId="0"/>
      <p:bldP spid="27" grpId="1"/>
      <p:bldP spid="28" grpId="0"/>
      <p:bldP spid="28" grpId="1"/>
      <p:bldP spid="29" grpId="0"/>
      <p:bldP spid="29" grpId="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r"/>
            <a:r>
              <a:rPr lang="zh-CN" altLang="en-US" dirty="0"/>
              <a:t>各项工作达标情况分析</a:t>
            </a:r>
          </a:p>
        </p:txBody>
      </p:sp>
      <p:sp>
        <p:nvSpPr>
          <p:cNvPr id="63" name="文本占位符 62"/>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31" name="Rectangle 7"/>
          <p:cNvSpPr/>
          <p:nvPr/>
        </p:nvSpPr>
        <p:spPr>
          <a:xfrm>
            <a:off x="8351142" y="4770985"/>
            <a:ext cx="3035445" cy="520784"/>
          </a:xfrm>
          <a:prstGeom prst="rect">
            <a:avLst/>
          </a:prstGeom>
        </p:spPr>
        <p:txBody>
          <a:bodyPr wrap="square">
            <a:spAutoFit/>
          </a:bodyPr>
          <a:lstStyle/>
          <a:p>
            <a:pPr>
              <a:lnSpc>
                <a:spcPct val="120000"/>
              </a:lnSpc>
            </a:pPr>
            <a:r>
              <a:rPr lang="id-ID" sz="1200" dirty="0">
                <a:solidFill>
                  <a:schemeClr val="bg1">
                    <a:lumMod val="65000"/>
                  </a:schemeClr>
                </a:solidFill>
                <a:cs typeface="+mn-ea"/>
                <a:sym typeface="+mn-lt"/>
              </a:rPr>
              <a:t>quis nostrud exerci tation ullamcorper suscipit lobortis nisl</a:t>
            </a:r>
            <a:endParaRPr lang="en-US" sz="1200" dirty="0">
              <a:solidFill>
                <a:schemeClr val="bg1">
                  <a:lumMod val="65000"/>
                </a:schemeClr>
              </a:solidFill>
              <a:cs typeface="+mn-ea"/>
              <a:sym typeface="+mn-lt"/>
            </a:endParaRPr>
          </a:p>
        </p:txBody>
      </p:sp>
      <p:sp>
        <p:nvSpPr>
          <p:cNvPr id="32" name="Rectangle 8"/>
          <p:cNvSpPr/>
          <p:nvPr/>
        </p:nvSpPr>
        <p:spPr>
          <a:xfrm>
            <a:off x="8345916" y="4434307"/>
            <a:ext cx="2653321" cy="368049"/>
          </a:xfrm>
          <a:prstGeom prst="rect">
            <a:avLst/>
          </a:prstGeom>
        </p:spPr>
        <p:txBody>
          <a:bodyPr wrap="square">
            <a:spAutoFit/>
          </a:bodyPr>
          <a:lstStyle/>
          <a:p>
            <a:pPr>
              <a:lnSpc>
                <a:spcPct val="120000"/>
              </a:lnSpc>
            </a:pPr>
            <a:r>
              <a:rPr lang="zh-CN" altLang="en-US" sz="1600">
                <a:solidFill>
                  <a:schemeClr val="tx1">
                    <a:lumMod val="65000"/>
                    <a:lumOff val="35000"/>
                  </a:schemeClr>
                </a:solidFill>
                <a:latin typeface="Century Gothic" panose="020B0502020202020204" pitchFamily="34" charset="0"/>
                <a:cs typeface="+mn-ea"/>
                <a:sym typeface="+mn-lt"/>
              </a:rPr>
              <a:t>在这里添加您的标题</a:t>
            </a:r>
            <a:endParaRPr lang="en-US" sz="1600" dirty="0">
              <a:solidFill>
                <a:schemeClr val="tx1">
                  <a:lumMod val="65000"/>
                  <a:lumOff val="35000"/>
                </a:schemeClr>
              </a:solidFill>
              <a:cs typeface="+mn-ea"/>
              <a:sym typeface="+mn-lt"/>
            </a:endParaRPr>
          </a:p>
        </p:txBody>
      </p:sp>
      <p:sp>
        <p:nvSpPr>
          <p:cNvPr id="33" name="Rectangle 9"/>
          <p:cNvSpPr/>
          <p:nvPr/>
        </p:nvSpPr>
        <p:spPr>
          <a:xfrm>
            <a:off x="8351142" y="5825165"/>
            <a:ext cx="3035445" cy="520784"/>
          </a:xfrm>
          <a:prstGeom prst="rect">
            <a:avLst/>
          </a:prstGeom>
        </p:spPr>
        <p:txBody>
          <a:bodyPr wrap="square">
            <a:spAutoFit/>
          </a:bodyPr>
          <a:lstStyle/>
          <a:p>
            <a:pPr>
              <a:lnSpc>
                <a:spcPct val="120000"/>
              </a:lnSpc>
            </a:pPr>
            <a:r>
              <a:rPr lang="id-ID" sz="1200" dirty="0">
                <a:solidFill>
                  <a:schemeClr val="bg1">
                    <a:lumMod val="65000"/>
                  </a:schemeClr>
                </a:solidFill>
                <a:cs typeface="+mn-ea"/>
                <a:sym typeface="+mn-lt"/>
              </a:rPr>
              <a:t>quis nostrud exerci tation ullamcorper suscipit lobortis nisl</a:t>
            </a:r>
            <a:endParaRPr lang="en-US" sz="1200" dirty="0">
              <a:solidFill>
                <a:schemeClr val="bg1">
                  <a:lumMod val="65000"/>
                </a:schemeClr>
              </a:solidFill>
              <a:cs typeface="+mn-ea"/>
              <a:sym typeface="+mn-lt"/>
            </a:endParaRPr>
          </a:p>
        </p:txBody>
      </p:sp>
      <p:sp>
        <p:nvSpPr>
          <p:cNvPr id="34" name="Rectangle 10"/>
          <p:cNvSpPr/>
          <p:nvPr/>
        </p:nvSpPr>
        <p:spPr>
          <a:xfrm>
            <a:off x="8345916" y="5488487"/>
            <a:ext cx="2208429" cy="368049"/>
          </a:xfrm>
          <a:prstGeom prst="rect">
            <a:avLst/>
          </a:prstGeom>
        </p:spPr>
        <p:txBody>
          <a:bodyPr wrap="square">
            <a:spAutoFit/>
          </a:bodyPr>
          <a:lstStyle/>
          <a:p>
            <a:pPr>
              <a:lnSpc>
                <a:spcPct val="120000"/>
              </a:lnSpc>
            </a:pPr>
            <a:r>
              <a:rPr lang="zh-CN" altLang="en-US" sz="1600">
                <a:solidFill>
                  <a:schemeClr val="tx1">
                    <a:lumMod val="65000"/>
                    <a:lumOff val="35000"/>
                  </a:schemeClr>
                </a:solidFill>
                <a:latin typeface="Century Gothic" panose="020B0502020202020204" pitchFamily="34" charset="0"/>
                <a:cs typeface="+mn-ea"/>
                <a:sym typeface="+mn-lt"/>
              </a:rPr>
              <a:t>在这里添加您的标题</a:t>
            </a:r>
            <a:endParaRPr lang="en-US" sz="1600" dirty="0">
              <a:solidFill>
                <a:schemeClr val="tx1">
                  <a:lumMod val="65000"/>
                  <a:lumOff val="35000"/>
                </a:schemeClr>
              </a:solidFill>
              <a:cs typeface="+mn-ea"/>
              <a:sym typeface="+mn-lt"/>
            </a:endParaRPr>
          </a:p>
        </p:txBody>
      </p:sp>
      <p:grpSp>
        <p:nvGrpSpPr>
          <p:cNvPr id="35" name="Group 11"/>
          <p:cNvGrpSpPr/>
          <p:nvPr/>
        </p:nvGrpSpPr>
        <p:grpSpPr>
          <a:xfrm>
            <a:off x="7774416" y="5488487"/>
            <a:ext cx="514350" cy="514350"/>
            <a:chOff x="3912579" y="5109748"/>
            <a:chExt cx="514350" cy="514350"/>
          </a:xfrm>
        </p:grpSpPr>
        <p:sp>
          <p:nvSpPr>
            <p:cNvPr id="36" name="Oval 12"/>
            <p:cNvSpPr/>
            <p:nvPr/>
          </p:nvSpPr>
          <p:spPr>
            <a:xfrm>
              <a:off x="3912579" y="5109748"/>
              <a:ext cx="514350" cy="514350"/>
            </a:xfrm>
            <a:prstGeom prst="ellipse">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grpSp>
          <p:nvGrpSpPr>
            <p:cNvPr id="37" name="Group 13"/>
            <p:cNvGrpSpPr/>
            <p:nvPr/>
          </p:nvGrpSpPr>
          <p:grpSpPr>
            <a:xfrm>
              <a:off x="4043217" y="5257121"/>
              <a:ext cx="261029" cy="219603"/>
              <a:chOff x="5356342" y="3093565"/>
              <a:chExt cx="465138" cy="391319"/>
            </a:xfrm>
            <a:solidFill>
              <a:schemeClr val="bg1"/>
            </a:solidFill>
          </p:grpSpPr>
          <p:sp>
            <p:nvSpPr>
              <p:cNvPr id="38" name="AutoShape 120"/>
              <p:cNvSpPr>
                <a:spLocks/>
              </p:cNvSpPr>
              <p:nvPr/>
            </p:nvSpPr>
            <p:spPr bwMode="auto">
              <a:xfrm>
                <a:off x="5473023" y="3195165"/>
                <a:ext cx="231775" cy="231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48" y="16070"/>
                    </a:moveTo>
                    <a:cubicBezTo>
                      <a:pt x="14037" y="19468"/>
                      <a:pt x="8925" y="19859"/>
                      <a:pt x="5529" y="16948"/>
                    </a:cubicBezTo>
                    <a:cubicBezTo>
                      <a:pt x="2130" y="14038"/>
                      <a:pt x="1740" y="8924"/>
                      <a:pt x="4651" y="5527"/>
                    </a:cubicBezTo>
                    <a:cubicBezTo>
                      <a:pt x="7559" y="2131"/>
                      <a:pt x="12674" y="1740"/>
                      <a:pt x="16070" y="4650"/>
                    </a:cubicBezTo>
                    <a:cubicBezTo>
                      <a:pt x="19466" y="7560"/>
                      <a:pt x="19859" y="12673"/>
                      <a:pt x="16948" y="16070"/>
                    </a:cubicBezTo>
                    <a:moveTo>
                      <a:pt x="10800" y="0"/>
                    </a:moveTo>
                    <a:cubicBezTo>
                      <a:pt x="4833" y="0"/>
                      <a:pt x="0" y="4834"/>
                      <a:pt x="0" y="10800"/>
                    </a:cubicBezTo>
                    <a:cubicBezTo>
                      <a:pt x="0" y="16765"/>
                      <a:pt x="4833" y="21599"/>
                      <a:pt x="10800" y="21599"/>
                    </a:cubicBezTo>
                    <a:cubicBezTo>
                      <a:pt x="16764" y="21599"/>
                      <a:pt x="21600" y="16765"/>
                      <a:pt x="21600" y="10800"/>
                    </a:cubicBezTo>
                    <a:cubicBezTo>
                      <a:pt x="21600" y="4834"/>
                      <a:pt x="16764" y="0"/>
                      <a:pt x="108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39" name="AutoShape 121"/>
              <p:cNvSpPr>
                <a:spLocks/>
              </p:cNvSpPr>
              <p:nvPr/>
            </p:nvSpPr>
            <p:spPr bwMode="auto">
              <a:xfrm>
                <a:off x="5530967" y="3253109"/>
                <a:ext cx="65088" cy="650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200" y="0"/>
                    </a:moveTo>
                    <a:cubicBezTo>
                      <a:pt x="8596" y="0"/>
                      <a:pt x="0" y="8596"/>
                      <a:pt x="0" y="19195"/>
                    </a:cubicBezTo>
                    <a:lnTo>
                      <a:pt x="0" y="19199"/>
                    </a:lnTo>
                    <a:cubicBezTo>
                      <a:pt x="0" y="20524"/>
                      <a:pt x="1068" y="21599"/>
                      <a:pt x="2400" y="21599"/>
                    </a:cubicBezTo>
                    <a:cubicBezTo>
                      <a:pt x="3721" y="21599"/>
                      <a:pt x="4800" y="20524"/>
                      <a:pt x="4800" y="19199"/>
                    </a:cubicBezTo>
                    <a:lnTo>
                      <a:pt x="4800" y="19195"/>
                    </a:lnTo>
                    <a:cubicBezTo>
                      <a:pt x="4800" y="11247"/>
                      <a:pt x="11240" y="4799"/>
                      <a:pt x="19200" y="4799"/>
                    </a:cubicBezTo>
                    <a:cubicBezTo>
                      <a:pt x="20521" y="4799"/>
                      <a:pt x="21600" y="3724"/>
                      <a:pt x="21600" y="2399"/>
                    </a:cubicBezTo>
                    <a:cubicBezTo>
                      <a:pt x="21600" y="1075"/>
                      <a:pt x="20521" y="0"/>
                      <a:pt x="19200" y="0"/>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sp>
            <p:nvSpPr>
              <p:cNvPr id="40" name="AutoShape 122"/>
              <p:cNvSpPr>
                <a:spLocks/>
              </p:cNvSpPr>
              <p:nvPr/>
            </p:nvSpPr>
            <p:spPr bwMode="auto">
              <a:xfrm>
                <a:off x="5356342" y="3093565"/>
                <a:ext cx="465138" cy="39131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9199"/>
                    </a:moveTo>
                    <a:cubicBezTo>
                      <a:pt x="20249" y="19642"/>
                      <a:pt x="19948" y="19999"/>
                      <a:pt x="19575" y="19999"/>
                    </a:cubicBezTo>
                    <a:lnTo>
                      <a:pt x="2024" y="19999"/>
                    </a:lnTo>
                    <a:cubicBezTo>
                      <a:pt x="1651" y="19999"/>
                      <a:pt x="1349" y="19642"/>
                      <a:pt x="1349" y="19199"/>
                    </a:cubicBezTo>
                    <a:lnTo>
                      <a:pt x="1349" y="7200"/>
                    </a:lnTo>
                    <a:cubicBezTo>
                      <a:pt x="1349" y="6809"/>
                      <a:pt x="1588" y="6475"/>
                      <a:pt x="1914" y="6411"/>
                    </a:cubicBezTo>
                    <a:lnTo>
                      <a:pt x="5588" y="5684"/>
                    </a:lnTo>
                    <a:lnTo>
                      <a:pt x="6797" y="2103"/>
                    </a:lnTo>
                    <a:cubicBezTo>
                      <a:pt x="6900" y="1799"/>
                      <a:pt x="7148" y="1600"/>
                      <a:pt x="7424" y="1600"/>
                    </a:cubicBezTo>
                    <a:lnTo>
                      <a:pt x="14174" y="1600"/>
                    </a:lnTo>
                    <a:cubicBezTo>
                      <a:pt x="14450" y="1600"/>
                      <a:pt x="14698" y="1799"/>
                      <a:pt x="14801" y="2103"/>
                    </a:cubicBezTo>
                    <a:lnTo>
                      <a:pt x="16010" y="5684"/>
                    </a:lnTo>
                    <a:lnTo>
                      <a:pt x="19685" y="6411"/>
                    </a:lnTo>
                    <a:cubicBezTo>
                      <a:pt x="20011" y="6475"/>
                      <a:pt x="20249" y="6809"/>
                      <a:pt x="20249" y="7200"/>
                    </a:cubicBezTo>
                    <a:cubicBezTo>
                      <a:pt x="20249" y="7200"/>
                      <a:pt x="20249" y="19199"/>
                      <a:pt x="20249" y="19199"/>
                    </a:cubicBezTo>
                    <a:close/>
                    <a:moveTo>
                      <a:pt x="19907" y="4832"/>
                    </a:moveTo>
                    <a:lnTo>
                      <a:pt x="16981" y="4254"/>
                    </a:lnTo>
                    <a:lnTo>
                      <a:pt x="16054" y="1507"/>
                    </a:lnTo>
                    <a:cubicBezTo>
                      <a:pt x="15745" y="591"/>
                      <a:pt x="15006" y="0"/>
                      <a:pt x="14174" y="0"/>
                    </a:cubicBezTo>
                    <a:lnTo>
                      <a:pt x="7424" y="0"/>
                    </a:lnTo>
                    <a:cubicBezTo>
                      <a:pt x="6593" y="0"/>
                      <a:pt x="5854" y="591"/>
                      <a:pt x="5543" y="1509"/>
                    </a:cubicBezTo>
                    <a:lnTo>
                      <a:pt x="4618" y="4254"/>
                    </a:lnTo>
                    <a:lnTo>
                      <a:pt x="1692" y="4832"/>
                    </a:lnTo>
                    <a:cubicBezTo>
                      <a:pt x="711" y="5025"/>
                      <a:pt x="0" y="6020"/>
                      <a:pt x="0" y="7200"/>
                    </a:cubicBezTo>
                    <a:lnTo>
                      <a:pt x="0" y="19199"/>
                    </a:lnTo>
                    <a:cubicBezTo>
                      <a:pt x="0" y="20523"/>
                      <a:pt x="908" y="21600"/>
                      <a:pt x="2024" y="21600"/>
                    </a:cubicBezTo>
                    <a:lnTo>
                      <a:pt x="19575" y="21600"/>
                    </a:lnTo>
                    <a:cubicBezTo>
                      <a:pt x="20691" y="21600"/>
                      <a:pt x="21600" y="20523"/>
                      <a:pt x="21600" y="19199"/>
                    </a:cubicBezTo>
                    <a:lnTo>
                      <a:pt x="21600" y="7200"/>
                    </a:lnTo>
                    <a:cubicBezTo>
                      <a:pt x="21600" y="6020"/>
                      <a:pt x="20888" y="5025"/>
                      <a:pt x="19907" y="4832"/>
                    </a:cubicBezTo>
                  </a:path>
                </a:pathLst>
              </a:custGeom>
              <a:grp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grpSp>
      <p:grpSp>
        <p:nvGrpSpPr>
          <p:cNvPr id="41" name="Group 17"/>
          <p:cNvGrpSpPr/>
          <p:nvPr/>
        </p:nvGrpSpPr>
        <p:grpSpPr>
          <a:xfrm>
            <a:off x="7774416" y="4434307"/>
            <a:ext cx="514350" cy="514350"/>
            <a:chOff x="3912579" y="3730937"/>
            <a:chExt cx="514350" cy="514350"/>
          </a:xfrm>
        </p:grpSpPr>
        <p:sp>
          <p:nvSpPr>
            <p:cNvPr id="42" name="Oval 18"/>
            <p:cNvSpPr/>
            <p:nvPr/>
          </p:nvSpPr>
          <p:spPr>
            <a:xfrm>
              <a:off x="3912579" y="3730937"/>
              <a:ext cx="514350" cy="514350"/>
            </a:xfrm>
            <a:prstGeom prst="ellips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cs typeface="+mn-ea"/>
                <a:sym typeface="+mn-lt"/>
              </a:endParaRPr>
            </a:p>
          </p:txBody>
        </p:sp>
        <p:sp>
          <p:nvSpPr>
            <p:cNvPr id="43" name="AutoShape 135"/>
            <p:cNvSpPr>
              <a:spLocks/>
            </p:cNvSpPr>
            <p:nvPr/>
          </p:nvSpPr>
          <p:spPr bwMode="auto">
            <a:xfrm>
              <a:off x="4048712" y="3900487"/>
              <a:ext cx="261029" cy="1795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681"/>
                  </a:moveTo>
                  <a:lnTo>
                    <a:pt x="19651" y="18681"/>
                  </a:lnTo>
                  <a:lnTo>
                    <a:pt x="19575" y="18681"/>
                  </a:lnTo>
                  <a:lnTo>
                    <a:pt x="16874" y="14754"/>
                  </a:lnTo>
                  <a:lnTo>
                    <a:pt x="16874" y="14727"/>
                  </a:lnTo>
                  <a:lnTo>
                    <a:pt x="16199" y="13745"/>
                  </a:lnTo>
                  <a:lnTo>
                    <a:pt x="16199" y="7854"/>
                  </a:lnTo>
                  <a:lnTo>
                    <a:pt x="19575" y="2945"/>
                  </a:lnTo>
                  <a:lnTo>
                    <a:pt x="19651" y="2945"/>
                  </a:lnTo>
                  <a:lnTo>
                    <a:pt x="20249" y="2945"/>
                  </a:lnTo>
                  <a:cubicBezTo>
                    <a:pt x="20249" y="2945"/>
                    <a:pt x="20249" y="18681"/>
                    <a:pt x="20249" y="18681"/>
                  </a:cubicBezTo>
                  <a:close/>
                  <a:moveTo>
                    <a:pt x="2024" y="19636"/>
                  </a:moveTo>
                  <a:cubicBezTo>
                    <a:pt x="1651" y="19636"/>
                    <a:pt x="1349" y="19195"/>
                    <a:pt x="1349" y="18654"/>
                  </a:cubicBezTo>
                  <a:lnTo>
                    <a:pt x="1349" y="2945"/>
                  </a:lnTo>
                  <a:cubicBezTo>
                    <a:pt x="1349" y="2402"/>
                    <a:pt x="1651" y="1963"/>
                    <a:pt x="2024" y="1963"/>
                  </a:cubicBezTo>
                  <a:lnTo>
                    <a:pt x="14849" y="1963"/>
                  </a:lnTo>
                  <a:cubicBezTo>
                    <a:pt x="15221" y="1963"/>
                    <a:pt x="15524" y="2403"/>
                    <a:pt x="15524" y="2945"/>
                  </a:cubicBezTo>
                  <a:lnTo>
                    <a:pt x="15524" y="18654"/>
                  </a:lnTo>
                  <a:cubicBezTo>
                    <a:pt x="15524" y="19195"/>
                    <a:pt x="15221" y="19636"/>
                    <a:pt x="14849" y="19636"/>
                  </a:cubicBezTo>
                  <a:cubicBezTo>
                    <a:pt x="14849" y="19636"/>
                    <a:pt x="2024" y="19636"/>
                    <a:pt x="2024" y="19636"/>
                  </a:cubicBezTo>
                  <a:close/>
                  <a:moveTo>
                    <a:pt x="20249" y="981"/>
                  </a:moveTo>
                  <a:lnTo>
                    <a:pt x="19651" y="981"/>
                  </a:lnTo>
                  <a:cubicBezTo>
                    <a:pt x="19296" y="981"/>
                    <a:pt x="18956" y="1185"/>
                    <a:pt x="18703" y="1547"/>
                  </a:cubicBezTo>
                  <a:lnTo>
                    <a:pt x="16874" y="4170"/>
                  </a:lnTo>
                  <a:lnTo>
                    <a:pt x="16874" y="2945"/>
                  </a:lnTo>
                  <a:cubicBezTo>
                    <a:pt x="16874" y="1317"/>
                    <a:pt x="15967" y="0"/>
                    <a:pt x="14849" y="0"/>
                  </a:cubicBezTo>
                  <a:lnTo>
                    <a:pt x="2024" y="0"/>
                  </a:lnTo>
                  <a:cubicBezTo>
                    <a:pt x="908" y="0"/>
                    <a:pt x="0" y="1320"/>
                    <a:pt x="0" y="2945"/>
                  </a:cubicBezTo>
                  <a:lnTo>
                    <a:pt x="0" y="9789"/>
                  </a:lnTo>
                  <a:lnTo>
                    <a:pt x="0" y="18654"/>
                  </a:lnTo>
                  <a:cubicBezTo>
                    <a:pt x="0" y="20281"/>
                    <a:pt x="905" y="21599"/>
                    <a:pt x="2024" y="21599"/>
                  </a:cubicBezTo>
                  <a:lnTo>
                    <a:pt x="14849" y="21599"/>
                  </a:lnTo>
                  <a:cubicBezTo>
                    <a:pt x="15967" y="21599"/>
                    <a:pt x="16874" y="20281"/>
                    <a:pt x="16874" y="18654"/>
                  </a:cubicBezTo>
                  <a:lnTo>
                    <a:pt x="16874" y="17456"/>
                  </a:lnTo>
                  <a:lnTo>
                    <a:pt x="18703" y="20079"/>
                  </a:lnTo>
                  <a:cubicBezTo>
                    <a:pt x="18956" y="20442"/>
                    <a:pt x="19296" y="20645"/>
                    <a:pt x="19651" y="20645"/>
                  </a:cubicBezTo>
                  <a:lnTo>
                    <a:pt x="20249" y="20645"/>
                  </a:lnTo>
                  <a:cubicBezTo>
                    <a:pt x="20994" y="20645"/>
                    <a:pt x="21600" y="19765"/>
                    <a:pt x="21600" y="18681"/>
                  </a:cubicBezTo>
                  <a:lnTo>
                    <a:pt x="21600" y="2945"/>
                  </a:lnTo>
                  <a:cubicBezTo>
                    <a:pt x="21600" y="1860"/>
                    <a:pt x="20994" y="981"/>
                    <a:pt x="20249" y="981"/>
                  </a:cubicBezTo>
                </a:path>
              </a:pathLst>
            </a:custGeom>
            <a:solidFill>
              <a:schemeClr val="bg1"/>
            </a:solidFill>
            <a:ln>
              <a:noFill/>
            </a:ln>
            <a:effectLst/>
            <a:extLst>
              <a:ext uri="{91240B29-F687-4f45-9708-019B960494DF}">
                <a14:hiddenLine xmlns:a14="http://schemas.microsoft.com/office/drawing/2010/main" xmlns="" w="12700" cap="flat" cmpd="sng">
                  <a:solidFill>
                    <a:srgbClr val="000000"/>
                  </a:solidFill>
                  <a:prstDash val="solid"/>
                  <a:miter lim="0"/>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lIns="19050" tIns="19050" rIns="19050" bIns="19050" anchor="ctr"/>
            <a:lstStyle/>
            <a:p>
              <a:pPr algn="ctr" defTabSz="228600" fontAlgn="base" hangingPunct="0">
                <a:spcBef>
                  <a:spcPct val="0"/>
                </a:spcBef>
                <a:spcAft>
                  <a:spcPct val="0"/>
                </a:spcAft>
              </a:pPr>
              <a:endParaRPr lang="en-US" sz="1500" dirty="0">
                <a:solidFill>
                  <a:srgbClr val="FFFFFF"/>
                </a:solidFill>
                <a:effectLst>
                  <a:outerShdw blurRad="38100" dist="38100" dir="2700000" algn="tl">
                    <a:srgbClr val="000000"/>
                  </a:outerShdw>
                </a:effectLst>
                <a:cs typeface="+mn-ea"/>
                <a:sym typeface="+mn-lt"/>
              </a:endParaRPr>
            </a:p>
          </p:txBody>
        </p:sp>
      </p:grpSp>
      <p:sp>
        <p:nvSpPr>
          <p:cNvPr id="44" name="Rectangle 20"/>
          <p:cNvSpPr/>
          <p:nvPr/>
        </p:nvSpPr>
        <p:spPr>
          <a:xfrm>
            <a:off x="7135358" y="2109667"/>
            <a:ext cx="4657105" cy="1725088"/>
          </a:xfrm>
          <a:prstGeom prst="rect">
            <a:avLst/>
          </a:prstGeom>
        </p:spPr>
        <p:txBody>
          <a:bodyPr wrap="square">
            <a:spAutoFit/>
          </a:bodyPr>
          <a:lstStyle/>
          <a:p>
            <a:pPr>
              <a:lnSpc>
                <a:spcPct val="150000"/>
              </a:lnSpc>
            </a:pPr>
            <a:r>
              <a:rPr lang="zh-CN" altLang="en-US" sz="12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　　一年来，每做一项工作，哪怕是再怎么简单，没有朋友的支持是不行的，团队工作讲究的是协作，天下无难事只怕有心人。</a:t>
            </a:r>
            <a:r>
              <a:rPr lang="en-US" altLang="zh-CN" sz="12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a:t>
            </a:r>
            <a:r>
              <a:rPr lang="zh-CN" altLang="en-US" sz="12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后汉书</a:t>
            </a:r>
            <a:r>
              <a:rPr lang="en-US" altLang="zh-CN" sz="12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a:t>
            </a:r>
            <a:r>
              <a:rPr lang="zh-CN" altLang="en-US" sz="1200" dirty="0">
                <a:solidFill>
                  <a:prstClr val="black">
                    <a:lumMod val="50000"/>
                    <a:lumOff val="50000"/>
                  </a:prstClr>
                </a:solidFill>
                <a:latin typeface="微软雅黑 Light" panose="020B0502040204020203" pitchFamily="34" charset="-122"/>
                <a:ea typeface="微软雅黑 Light" panose="020B0502040204020203" pitchFamily="34" charset="-122"/>
                <a:cs typeface="Segoe UI Light" panose="020B0502040204020203" pitchFamily="34" charset="0"/>
              </a:rPr>
              <a:t>有云：志不求易，易不避难，我时常想，无论多么艰难的事情，只要大家都出一份力，献一份策，都会迎刃而解，我相信集体的力量是无穷大的，在一起工作的过程中，我注意沟通协作，完成了任务，又培养了感情。</a:t>
            </a:r>
            <a:endParaRPr lang="en-US" sz="1200" dirty="0">
              <a:solidFill>
                <a:schemeClr val="bg1">
                  <a:lumMod val="65000"/>
                </a:schemeClr>
              </a:solidFill>
              <a:cs typeface="+mn-ea"/>
              <a:sym typeface="+mn-lt"/>
            </a:endParaRPr>
          </a:p>
        </p:txBody>
      </p:sp>
      <p:cxnSp>
        <p:nvCxnSpPr>
          <p:cNvPr id="45" name="Straight Connector 4">
            <a:extLst>
              <a:ext uri="{FF2B5EF4-FFF2-40B4-BE49-F238E27FC236}">
                <a16:creationId xmlns:a16="http://schemas.microsoft.com/office/drawing/2014/main" xmlns="" id="{9F0F2988-6328-4E48-A244-D6DDE61B4D3C}"/>
              </a:ext>
            </a:extLst>
          </p:cNvPr>
          <p:cNvCxnSpPr>
            <a:cxnSpLocks noChangeShapeType="1"/>
          </p:cNvCxnSpPr>
          <p:nvPr/>
        </p:nvCxnSpPr>
        <p:spPr bwMode="auto">
          <a:xfrm flipH="1" flipV="1">
            <a:off x="3338391" y="3005543"/>
            <a:ext cx="943156" cy="464831"/>
          </a:xfrm>
          <a:prstGeom prst="line">
            <a:avLst/>
          </a:prstGeom>
          <a:solidFill>
            <a:schemeClr val="accent2"/>
          </a:solidFill>
          <a:ln w="9525">
            <a:solidFill>
              <a:schemeClr val="bg1">
                <a:lumMod val="65000"/>
                <a:alpha val="85000"/>
              </a:schemeClr>
            </a:solidFill>
            <a:prstDash val="dashDot"/>
            <a:round/>
            <a:headEnd/>
            <a:tailEnd/>
          </a:ln>
          <a:effectLst/>
          <a:extLst/>
        </p:spPr>
      </p:cxnSp>
      <p:cxnSp>
        <p:nvCxnSpPr>
          <p:cNvPr id="46" name="Straight Connector 5">
            <a:extLst>
              <a:ext uri="{FF2B5EF4-FFF2-40B4-BE49-F238E27FC236}">
                <a16:creationId xmlns:a16="http://schemas.microsoft.com/office/drawing/2014/main" xmlns="" id="{03BBF474-3319-433C-8D46-3D5927589EE6}"/>
              </a:ext>
            </a:extLst>
          </p:cNvPr>
          <p:cNvCxnSpPr>
            <a:cxnSpLocks noChangeShapeType="1"/>
          </p:cNvCxnSpPr>
          <p:nvPr/>
        </p:nvCxnSpPr>
        <p:spPr bwMode="auto">
          <a:xfrm>
            <a:off x="1647487" y="1876348"/>
            <a:ext cx="3022069" cy="1654224"/>
          </a:xfrm>
          <a:prstGeom prst="line">
            <a:avLst/>
          </a:prstGeom>
          <a:solidFill>
            <a:schemeClr val="accent2"/>
          </a:solidFill>
          <a:ln w="9525">
            <a:solidFill>
              <a:schemeClr val="bg1">
                <a:lumMod val="65000"/>
                <a:alpha val="85000"/>
              </a:schemeClr>
            </a:solidFill>
            <a:prstDash val="dashDot"/>
            <a:round/>
            <a:headEnd/>
            <a:tailEnd/>
          </a:ln>
          <a:effectLst/>
          <a:extLst/>
        </p:spPr>
      </p:cxnSp>
      <p:cxnSp>
        <p:nvCxnSpPr>
          <p:cNvPr id="47" name="Straight Connector 6">
            <a:extLst>
              <a:ext uri="{FF2B5EF4-FFF2-40B4-BE49-F238E27FC236}">
                <a16:creationId xmlns:a16="http://schemas.microsoft.com/office/drawing/2014/main" xmlns="" id="{E00CBB0C-E883-4DB6-A594-F3DB56BFD51B}"/>
              </a:ext>
            </a:extLst>
          </p:cNvPr>
          <p:cNvCxnSpPr>
            <a:cxnSpLocks noChangeShapeType="1"/>
            <a:endCxn id="51" idx="0"/>
          </p:cNvCxnSpPr>
          <p:nvPr/>
        </p:nvCxnSpPr>
        <p:spPr bwMode="auto">
          <a:xfrm flipH="1">
            <a:off x="2274842" y="4087392"/>
            <a:ext cx="2114315" cy="1536605"/>
          </a:xfrm>
          <a:prstGeom prst="line">
            <a:avLst/>
          </a:prstGeom>
          <a:solidFill>
            <a:schemeClr val="accent2"/>
          </a:solidFill>
          <a:ln w="9525">
            <a:solidFill>
              <a:schemeClr val="bg1">
                <a:lumMod val="65000"/>
                <a:alpha val="85000"/>
              </a:schemeClr>
            </a:solidFill>
            <a:prstDash val="dashDot"/>
            <a:round/>
            <a:headEnd/>
            <a:tailEnd/>
          </a:ln>
          <a:effectLst/>
          <a:extLst/>
        </p:spPr>
      </p:cxnSp>
      <p:sp>
        <p:nvSpPr>
          <p:cNvPr id="48" name="Rounded Rectangle 7">
            <a:extLst>
              <a:ext uri="{FF2B5EF4-FFF2-40B4-BE49-F238E27FC236}">
                <a16:creationId xmlns:a16="http://schemas.microsoft.com/office/drawing/2014/main" xmlns="" id="{5659BF3C-D96B-4874-89B8-71362923045C}"/>
              </a:ext>
            </a:extLst>
          </p:cNvPr>
          <p:cNvSpPr/>
          <p:nvPr/>
        </p:nvSpPr>
        <p:spPr>
          <a:xfrm>
            <a:off x="2161550" y="4525025"/>
            <a:ext cx="1743283" cy="409517"/>
          </a:xfrm>
          <a:prstGeom prst="roundRect">
            <a:avLst>
              <a:gd name="adj" fmla="val 11627"/>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添加标题</a:t>
            </a:r>
            <a:endParaRPr lang="en-US" altLang="zh-CN" dirty="0">
              <a:cs typeface="+mn-ea"/>
              <a:sym typeface="+mn-lt"/>
            </a:endParaRPr>
          </a:p>
        </p:txBody>
      </p:sp>
      <p:sp>
        <p:nvSpPr>
          <p:cNvPr id="49" name="Rounded Rectangle 8">
            <a:extLst>
              <a:ext uri="{FF2B5EF4-FFF2-40B4-BE49-F238E27FC236}">
                <a16:creationId xmlns:a16="http://schemas.microsoft.com/office/drawing/2014/main" xmlns="" id="{2D57A3C0-18C7-499B-978C-89C8F75844E0}"/>
              </a:ext>
            </a:extLst>
          </p:cNvPr>
          <p:cNvSpPr/>
          <p:nvPr/>
        </p:nvSpPr>
        <p:spPr>
          <a:xfrm>
            <a:off x="2573650" y="2636358"/>
            <a:ext cx="1659730" cy="397292"/>
          </a:xfrm>
          <a:prstGeom prst="roundRect">
            <a:avLst>
              <a:gd name="adj" fmla="val 11627"/>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添加标题</a:t>
            </a:r>
            <a:endParaRPr lang="en-US" dirty="0">
              <a:cs typeface="+mn-ea"/>
              <a:sym typeface="+mn-lt"/>
            </a:endParaRPr>
          </a:p>
        </p:txBody>
      </p:sp>
      <p:sp>
        <p:nvSpPr>
          <p:cNvPr id="50" name="Rounded Rectangle 9">
            <a:extLst>
              <a:ext uri="{FF2B5EF4-FFF2-40B4-BE49-F238E27FC236}">
                <a16:creationId xmlns:a16="http://schemas.microsoft.com/office/drawing/2014/main" xmlns="" id="{30981EC6-4B49-488F-A441-35F7D86D0C58}"/>
              </a:ext>
            </a:extLst>
          </p:cNvPr>
          <p:cNvSpPr/>
          <p:nvPr/>
        </p:nvSpPr>
        <p:spPr>
          <a:xfrm>
            <a:off x="3462994" y="5425961"/>
            <a:ext cx="1540773" cy="397292"/>
          </a:xfrm>
          <a:prstGeom prst="roundRect">
            <a:avLst>
              <a:gd name="adj" fmla="val 11627"/>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添加标题</a:t>
            </a:r>
            <a:endParaRPr lang="en-US" altLang="zh-CN" dirty="0">
              <a:cs typeface="+mn-ea"/>
              <a:sym typeface="+mn-lt"/>
            </a:endParaRPr>
          </a:p>
        </p:txBody>
      </p:sp>
      <p:sp>
        <p:nvSpPr>
          <p:cNvPr id="51" name="Rounded Rectangle 10">
            <a:extLst>
              <a:ext uri="{FF2B5EF4-FFF2-40B4-BE49-F238E27FC236}">
                <a16:creationId xmlns:a16="http://schemas.microsoft.com/office/drawing/2014/main" xmlns="" id="{E1C5473C-DD3F-4534-8B7E-D4C41B5966FA}"/>
              </a:ext>
            </a:extLst>
          </p:cNvPr>
          <p:cNvSpPr/>
          <p:nvPr/>
        </p:nvSpPr>
        <p:spPr>
          <a:xfrm>
            <a:off x="1503040" y="5623996"/>
            <a:ext cx="1542189" cy="397292"/>
          </a:xfrm>
          <a:prstGeom prst="roundRect">
            <a:avLst>
              <a:gd name="adj" fmla="val 11627"/>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cs typeface="+mn-ea"/>
                <a:sym typeface="+mn-lt"/>
              </a:rPr>
              <a:t>添加标题</a:t>
            </a:r>
            <a:endParaRPr lang="en-US" altLang="zh-CN" dirty="0">
              <a:solidFill>
                <a:schemeClr val="tx1"/>
              </a:solidFill>
              <a:cs typeface="+mn-ea"/>
              <a:sym typeface="+mn-lt"/>
            </a:endParaRPr>
          </a:p>
        </p:txBody>
      </p:sp>
      <p:sp>
        <p:nvSpPr>
          <p:cNvPr id="52" name="Rounded Rectangle 11">
            <a:extLst>
              <a:ext uri="{FF2B5EF4-FFF2-40B4-BE49-F238E27FC236}">
                <a16:creationId xmlns:a16="http://schemas.microsoft.com/office/drawing/2014/main" xmlns="" id="{A7071D79-1366-4BA9-ACA6-F32BC859A623}"/>
              </a:ext>
            </a:extLst>
          </p:cNvPr>
          <p:cNvSpPr/>
          <p:nvPr/>
        </p:nvSpPr>
        <p:spPr>
          <a:xfrm>
            <a:off x="551385" y="3422386"/>
            <a:ext cx="1927383" cy="495087"/>
          </a:xfrm>
          <a:prstGeom prst="roundRect">
            <a:avLst>
              <a:gd name="adj" fmla="val 11627"/>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cs typeface="+mn-ea"/>
                <a:sym typeface="+mn-lt"/>
              </a:rPr>
              <a:t>添加标题</a:t>
            </a:r>
            <a:endParaRPr lang="en-US" altLang="zh-CN" dirty="0">
              <a:solidFill>
                <a:schemeClr val="tx1"/>
              </a:solidFill>
              <a:cs typeface="+mn-ea"/>
              <a:sym typeface="+mn-lt"/>
            </a:endParaRPr>
          </a:p>
        </p:txBody>
      </p:sp>
      <p:sp>
        <p:nvSpPr>
          <p:cNvPr id="53" name="Rounded Rectangle 12">
            <a:extLst>
              <a:ext uri="{FF2B5EF4-FFF2-40B4-BE49-F238E27FC236}">
                <a16:creationId xmlns:a16="http://schemas.microsoft.com/office/drawing/2014/main" xmlns="" id="{3F5F674E-DAA8-4B35-8877-D6D5977B9F38}"/>
              </a:ext>
            </a:extLst>
          </p:cNvPr>
          <p:cNvSpPr/>
          <p:nvPr/>
        </p:nvSpPr>
        <p:spPr>
          <a:xfrm>
            <a:off x="3087712" y="1737866"/>
            <a:ext cx="1542190" cy="396070"/>
          </a:xfrm>
          <a:prstGeom prst="roundRect">
            <a:avLst>
              <a:gd name="adj" fmla="val 11627"/>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添加标题</a:t>
            </a:r>
            <a:endParaRPr lang="en-US" altLang="zh-CN" dirty="0">
              <a:cs typeface="+mn-ea"/>
              <a:sym typeface="+mn-lt"/>
            </a:endParaRPr>
          </a:p>
        </p:txBody>
      </p:sp>
      <p:sp>
        <p:nvSpPr>
          <p:cNvPr id="54" name="Rounded Rectangle 13">
            <a:extLst>
              <a:ext uri="{FF2B5EF4-FFF2-40B4-BE49-F238E27FC236}">
                <a16:creationId xmlns:a16="http://schemas.microsoft.com/office/drawing/2014/main" xmlns="" id="{69BD5AF7-E27B-410C-BFD1-A579A2FDE577}"/>
              </a:ext>
            </a:extLst>
          </p:cNvPr>
          <p:cNvSpPr/>
          <p:nvPr/>
        </p:nvSpPr>
        <p:spPr>
          <a:xfrm>
            <a:off x="1032876" y="1558168"/>
            <a:ext cx="1155580" cy="297052"/>
          </a:xfrm>
          <a:prstGeom prst="roundRect">
            <a:avLst>
              <a:gd name="adj" fmla="val 11627"/>
            </a:avLst>
          </a:prstGeom>
          <a:gradFill>
            <a:gsLst>
              <a:gs pos="1000">
                <a:schemeClr val="accent4">
                  <a:lumMod val="20000"/>
                  <a:lumOff val="80000"/>
                </a:schemeClr>
              </a:gs>
              <a:gs pos="60000">
                <a:schemeClr val="accent3"/>
              </a:gs>
              <a:gs pos="100000">
                <a:schemeClr val="accent5">
                  <a:lumMod val="60000"/>
                  <a:lumOff val="4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solidFill>
                <a:cs typeface="+mn-ea"/>
                <a:sym typeface="+mn-lt"/>
              </a:rPr>
              <a:t>添加标题</a:t>
            </a:r>
            <a:endParaRPr lang="en-US" altLang="zh-CN" dirty="0">
              <a:solidFill>
                <a:schemeClr val="tx1"/>
              </a:solidFill>
              <a:cs typeface="+mn-ea"/>
              <a:sym typeface="+mn-lt"/>
            </a:endParaRPr>
          </a:p>
        </p:txBody>
      </p:sp>
      <p:sp>
        <p:nvSpPr>
          <p:cNvPr id="55" name="Rounded Rectangle 16">
            <a:extLst>
              <a:ext uri="{FF2B5EF4-FFF2-40B4-BE49-F238E27FC236}">
                <a16:creationId xmlns:a16="http://schemas.microsoft.com/office/drawing/2014/main" xmlns="" id="{1AA4E331-1465-4DF0-B8B7-36D7A3CD7413}"/>
              </a:ext>
            </a:extLst>
          </p:cNvPr>
          <p:cNvSpPr/>
          <p:nvPr/>
        </p:nvSpPr>
        <p:spPr>
          <a:xfrm>
            <a:off x="5539070" y="2924853"/>
            <a:ext cx="1060985" cy="253044"/>
          </a:xfrm>
          <a:prstGeom prst="roundRect">
            <a:avLst>
              <a:gd name="adj" fmla="val 11627"/>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a:cs typeface="+mn-ea"/>
                <a:sym typeface="+mn-lt"/>
              </a:rPr>
              <a:t>添加标题</a:t>
            </a:r>
            <a:endParaRPr lang="en-US" altLang="zh-CN" sz="1600" dirty="0">
              <a:cs typeface="+mn-ea"/>
              <a:sym typeface="+mn-lt"/>
            </a:endParaRPr>
          </a:p>
        </p:txBody>
      </p:sp>
      <p:cxnSp>
        <p:nvCxnSpPr>
          <p:cNvPr id="56" name="Straight Connector 17">
            <a:extLst>
              <a:ext uri="{FF2B5EF4-FFF2-40B4-BE49-F238E27FC236}">
                <a16:creationId xmlns:a16="http://schemas.microsoft.com/office/drawing/2014/main" xmlns="" id="{5CA6D551-0F92-42D4-8B10-54A36AECAF2B}"/>
              </a:ext>
            </a:extLst>
          </p:cNvPr>
          <p:cNvCxnSpPr>
            <a:cxnSpLocks noChangeShapeType="1"/>
            <a:stCxn id="61" idx="0"/>
          </p:cNvCxnSpPr>
          <p:nvPr/>
        </p:nvCxnSpPr>
        <p:spPr bwMode="auto">
          <a:xfrm flipH="1" flipV="1">
            <a:off x="4233380" y="2181925"/>
            <a:ext cx="396522" cy="1288450"/>
          </a:xfrm>
          <a:prstGeom prst="line">
            <a:avLst/>
          </a:prstGeom>
          <a:solidFill>
            <a:schemeClr val="accent2"/>
          </a:solidFill>
          <a:ln w="9525">
            <a:solidFill>
              <a:schemeClr val="bg1">
                <a:lumMod val="65000"/>
                <a:alpha val="85000"/>
              </a:schemeClr>
            </a:solidFill>
            <a:prstDash val="dashDot"/>
            <a:round/>
            <a:headEnd/>
            <a:tailEnd/>
          </a:ln>
          <a:effectLst/>
          <a:extLst/>
        </p:spPr>
      </p:cxnSp>
      <p:cxnSp>
        <p:nvCxnSpPr>
          <p:cNvPr id="57" name="Straight Connector 18">
            <a:extLst>
              <a:ext uri="{FF2B5EF4-FFF2-40B4-BE49-F238E27FC236}">
                <a16:creationId xmlns:a16="http://schemas.microsoft.com/office/drawing/2014/main" xmlns="" id="{B22F5BFE-1CBE-4361-AEFA-D4FABDD0DE65}"/>
              </a:ext>
            </a:extLst>
          </p:cNvPr>
          <p:cNvCxnSpPr>
            <a:cxnSpLocks noChangeShapeType="1"/>
            <a:endCxn id="55" idx="2"/>
          </p:cNvCxnSpPr>
          <p:nvPr/>
        </p:nvCxnSpPr>
        <p:spPr bwMode="auto">
          <a:xfrm flipV="1">
            <a:off x="5003767" y="3177897"/>
            <a:ext cx="1065796" cy="260382"/>
          </a:xfrm>
          <a:prstGeom prst="line">
            <a:avLst/>
          </a:prstGeom>
          <a:solidFill>
            <a:schemeClr val="accent2"/>
          </a:solidFill>
          <a:ln w="9525">
            <a:solidFill>
              <a:schemeClr val="bg1">
                <a:lumMod val="65000"/>
                <a:alpha val="85000"/>
              </a:schemeClr>
            </a:solidFill>
            <a:prstDash val="dashDot"/>
            <a:round/>
            <a:headEnd/>
            <a:tailEnd/>
          </a:ln>
          <a:effectLst/>
          <a:extLst/>
        </p:spPr>
      </p:cxnSp>
      <p:cxnSp>
        <p:nvCxnSpPr>
          <p:cNvPr id="58" name="Straight Connector 19">
            <a:extLst>
              <a:ext uri="{FF2B5EF4-FFF2-40B4-BE49-F238E27FC236}">
                <a16:creationId xmlns:a16="http://schemas.microsoft.com/office/drawing/2014/main" xmlns="" id="{42613BF1-EB7D-4B2B-9785-51A5C4BDE7E9}"/>
              </a:ext>
            </a:extLst>
          </p:cNvPr>
          <p:cNvCxnSpPr>
            <a:cxnSpLocks noChangeShapeType="1"/>
          </p:cNvCxnSpPr>
          <p:nvPr/>
        </p:nvCxnSpPr>
        <p:spPr bwMode="auto">
          <a:xfrm flipH="1">
            <a:off x="2876707" y="4076390"/>
            <a:ext cx="1315605" cy="448634"/>
          </a:xfrm>
          <a:prstGeom prst="line">
            <a:avLst/>
          </a:prstGeom>
          <a:solidFill>
            <a:schemeClr val="accent2"/>
          </a:solidFill>
          <a:ln w="9525">
            <a:solidFill>
              <a:schemeClr val="bg1">
                <a:lumMod val="65000"/>
                <a:alpha val="85000"/>
              </a:schemeClr>
            </a:solidFill>
            <a:prstDash val="dashDot"/>
            <a:round/>
            <a:headEnd/>
            <a:tailEnd/>
          </a:ln>
          <a:effectLst/>
          <a:extLst/>
        </p:spPr>
      </p:cxnSp>
      <p:cxnSp>
        <p:nvCxnSpPr>
          <p:cNvPr id="59" name="Straight Connector 20">
            <a:extLst>
              <a:ext uri="{FF2B5EF4-FFF2-40B4-BE49-F238E27FC236}">
                <a16:creationId xmlns:a16="http://schemas.microsoft.com/office/drawing/2014/main" xmlns="" id="{0D7E57D0-585C-470C-80DB-279D128C9A9D}"/>
              </a:ext>
            </a:extLst>
          </p:cNvPr>
          <p:cNvCxnSpPr>
            <a:cxnSpLocks noChangeShapeType="1"/>
            <a:stCxn id="61" idx="1"/>
            <a:endCxn id="52" idx="3"/>
          </p:cNvCxnSpPr>
          <p:nvPr/>
        </p:nvCxnSpPr>
        <p:spPr bwMode="auto">
          <a:xfrm flipH="1" flipV="1">
            <a:off x="2478768" y="3669930"/>
            <a:ext cx="856771" cy="132947"/>
          </a:xfrm>
          <a:prstGeom prst="line">
            <a:avLst/>
          </a:prstGeom>
          <a:solidFill>
            <a:schemeClr val="accent2"/>
          </a:solidFill>
          <a:ln w="9525">
            <a:solidFill>
              <a:schemeClr val="bg1">
                <a:lumMod val="65000"/>
                <a:alpha val="85000"/>
              </a:schemeClr>
            </a:solidFill>
            <a:prstDash val="dashDot"/>
            <a:round/>
            <a:headEnd/>
            <a:tailEnd/>
          </a:ln>
          <a:effectLst/>
          <a:extLst/>
        </p:spPr>
      </p:cxnSp>
      <p:cxnSp>
        <p:nvCxnSpPr>
          <p:cNvPr id="60" name="Straight Connector 21">
            <a:extLst>
              <a:ext uri="{FF2B5EF4-FFF2-40B4-BE49-F238E27FC236}">
                <a16:creationId xmlns:a16="http://schemas.microsoft.com/office/drawing/2014/main" xmlns="" id="{85DA2F53-F45E-4404-9848-3D685AC4E460}"/>
              </a:ext>
            </a:extLst>
          </p:cNvPr>
          <p:cNvCxnSpPr>
            <a:cxnSpLocks noChangeShapeType="1"/>
            <a:stCxn id="61" idx="2"/>
            <a:endCxn id="50" idx="0"/>
          </p:cNvCxnSpPr>
          <p:nvPr/>
        </p:nvCxnSpPr>
        <p:spPr bwMode="auto">
          <a:xfrm flipH="1">
            <a:off x="4233381" y="4135380"/>
            <a:ext cx="396521" cy="1290581"/>
          </a:xfrm>
          <a:prstGeom prst="line">
            <a:avLst/>
          </a:prstGeom>
          <a:solidFill>
            <a:schemeClr val="accent2"/>
          </a:solidFill>
          <a:ln w="9525">
            <a:solidFill>
              <a:schemeClr val="bg1">
                <a:lumMod val="65000"/>
                <a:alpha val="85000"/>
              </a:schemeClr>
            </a:solidFill>
            <a:prstDash val="dashDot"/>
            <a:round/>
            <a:headEnd/>
            <a:tailEnd/>
          </a:ln>
          <a:effectLst/>
          <a:extLst/>
        </p:spPr>
      </p:cxnSp>
      <p:sp>
        <p:nvSpPr>
          <p:cNvPr id="61" name="Rounded Rectangle 22">
            <a:extLst>
              <a:ext uri="{FF2B5EF4-FFF2-40B4-BE49-F238E27FC236}">
                <a16:creationId xmlns:a16="http://schemas.microsoft.com/office/drawing/2014/main" xmlns="" id="{7846C54D-FE34-46AF-A415-299364CB977D}"/>
              </a:ext>
            </a:extLst>
          </p:cNvPr>
          <p:cNvSpPr>
            <a:spLocks noChangeArrowheads="1"/>
          </p:cNvSpPr>
          <p:nvPr/>
        </p:nvSpPr>
        <p:spPr bwMode="auto">
          <a:xfrm>
            <a:off x="3335539" y="3470374"/>
            <a:ext cx="2588726" cy="665006"/>
          </a:xfrm>
          <a:prstGeom prst="roundRect">
            <a:avLst>
              <a:gd name="adj" fmla="val 11625"/>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lt1"/>
                </a:solidFill>
                <a:cs typeface="+mn-ea"/>
                <a:sym typeface="+mn-lt"/>
              </a:rPr>
              <a:t>我们</a:t>
            </a:r>
            <a:r>
              <a:rPr lang="zh-CN" altLang="en-US">
                <a:solidFill>
                  <a:schemeClr val="lt1"/>
                </a:solidFill>
                <a:cs typeface="+mn-ea"/>
                <a:sym typeface="+mn-lt"/>
              </a:rPr>
              <a:t>的客户</a:t>
            </a:r>
            <a:endParaRPr lang="en-US" dirty="0">
              <a:solidFill>
                <a:schemeClr val="lt1"/>
              </a:solidFill>
              <a:cs typeface="+mn-ea"/>
              <a:sym typeface="+mn-lt"/>
            </a:endParaRPr>
          </a:p>
        </p:txBody>
      </p:sp>
      <p:cxnSp>
        <p:nvCxnSpPr>
          <p:cNvPr id="62" name="Straight Connector 23">
            <a:extLst>
              <a:ext uri="{FF2B5EF4-FFF2-40B4-BE49-F238E27FC236}">
                <a16:creationId xmlns:a16="http://schemas.microsoft.com/office/drawing/2014/main" xmlns="" id="{5D451FE4-0DE7-4B30-8616-54D13BA7D6C4}"/>
              </a:ext>
            </a:extLst>
          </p:cNvPr>
          <p:cNvCxnSpPr>
            <a:cxnSpLocks noChangeShapeType="1"/>
          </p:cNvCxnSpPr>
          <p:nvPr/>
        </p:nvCxnSpPr>
        <p:spPr bwMode="auto">
          <a:xfrm>
            <a:off x="5318152" y="4108173"/>
            <a:ext cx="829864" cy="253044"/>
          </a:xfrm>
          <a:prstGeom prst="line">
            <a:avLst/>
          </a:prstGeom>
          <a:solidFill>
            <a:schemeClr val="accent2"/>
          </a:solidFill>
          <a:ln w="9525">
            <a:solidFill>
              <a:schemeClr val="bg1">
                <a:lumMod val="65000"/>
                <a:alpha val="85000"/>
              </a:schemeClr>
            </a:solidFill>
            <a:prstDash val="dashDot"/>
            <a:round/>
            <a:headEnd/>
            <a:tailEnd/>
          </a:ln>
          <a:effectLst/>
          <a:extLst/>
        </p:spPr>
      </p:cxnSp>
      <p:sp>
        <p:nvSpPr>
          <p:cNvPr id="64" name="Rounded Rectangle 24">
            <a:extLst>
              <a:ext uri="{FF2B5EF4-FFF2-40B4-BE49-F238E27FC236}">
                <a16:creationId xmlns:a16="http://schemas.microsoft.com/office/drawing/2014/main" xmlns="" id="{EB802C4B-DCC9-4645-A374-A25AA6688CB0}"/>
              </a:ext>
            </a:extLst>
          </p:cNvPr>
          <p:cNvSpPr/>
          <p:nvPr/>
        </p:nvSpPr>
        <p:spPr>
          <a:xfrm>
            <a:off x="5587221" y="4356329"/>
            <a:ext cx="1155580" cy="297053"/>
          </a:xfrm>
          <a:prstGeom prst="roundRect">
            <a:avLst>
              <a:gd name="adj" fmla="val 11627"/>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cs typeface="+mn-ea"/>
                <a:sym typeface="+mn-lt"/>
              </a:rPr>
              <a:t>添加标题</a:t>
            </a:r>
            <a:endParaRPr lang="en-US" altLang="zh-CN" dirty="0">
              <a:cs typeface="+mn-ea"/>
              <a:sym typeface="+mn-lt"/>
            </a:endParaRPr>
          </a:p>
        </p:txBody>
      </p:sp>
    </p:spTree>
    <p:extLst>
      <p:ext uri="{BB962C8B-B14F-4D97-AF65-F5344CB8AC3E}">
        <p14:creationId xmlns:p14="http://schemas.microsoft.com/office/powerpoint/2010/main" val="756922162"/>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175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par>
                                <p:cTn id="9" presetID="2" presetClass="entr" presetSubtype="4" decel="100000" fill="hold" nodeType="withEffect">
                                  <p:stCondLst>
                                    <p:cond delay="2250"/>
                                  </p:stCondLst>
                                  <p:childTnLst>
                                    <p:set>
                                      <p:cBhvr>
                                        <p:cTn id="10" dur="1" fill="hold">
                                          <p:stCondLst>
                                            <p:cond delay="0"/>
                                          </p:stCondLst>
                                        </p:cTn>
                                        <p:tgtEl>
                                          <p:spTgt spid="41"/>
                                        </p:tgtEl>
                                        <p:attrNameLst>
                                          <p:attrName>style.visibility</p:attrName>
                                        </p:attrNameLst>
                                      </p:cBhvr>
                                      <p:to>
                                        <p:strVal val="visible"/>
                                      </p:to>
                                    </p:set>
                                    <p:anim calcmode="lin" valueType="num">
                                      <p:cBhvr additive="base">
                                        <p:cTn id="11" dur="500" fill="hold"/>
                                        <p:tgtEl>
                                          <p:spTgt spid="41"/>
                                        </p:tgtEl>
                                        <p:attrNameLst>
                                          <p:attrName>ppt_x</p:attrName>
                                        </p:attrNameLst>
                                      </p:cBhvr>
                                      <p:tavLst>
                                        <p:tav tm="0">
                                          <p:val>
                                            <p:strVal val="#ppt_x"/>
                                          </p:val>
                                        </p:tav>
                                        <p:tav tm="100000">
                                          <p:val>
                                            <p:strVal val="#ppt_x"/>
                                          </p:val>
                                        </p:tav>
                                      </p:tavLst>
                                    </p:anim>
                                    <p:anim calcmode="lin" valueType="num">
                                      <p:cBhvr additive="base">
                                        <p:cTn id="12" dur="500" fill="hold"/>
                                        <p:tgtEl>
                                          <p:spTgt spid="41"/>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ppt_x"/>
                                          </p:val>
                                        </p:tav>
                                        <p:tav tm="100000">
                                          <p:val>
                                            <p:strVal val="#ppt_x"/>
                                          </p:val>
                                        </p:tav>
                                      </p:tavLst>
                                    </p:anim>
                                    <p:anim calcmode="lin" valueType="num">
                                      <p:cBhvr additive="base">
                                        <p:cTn id="16" dur="500" fill="hold"/>
                                        <p:tgtEl>
                                          <p:spTgt spid="32"/>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27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3250"/>
                                  </p:stCondLst>
                                  <p:childTnLst>
                                    <p:set>
                                      <p:cBhvr>
                                        <p:cTn id="22" dur="1" fill="hold">
                                          <p:stCondLst>
                                            <p:cond delay="0"/>
                                          </p:stCondLst>
                                        </p:cTn>
                                        <p:tgtEl>
                                          <p:spTgt spid="35"/>
                                        </p:tgtEl>
                                        <p:attrNameLst>
                                          <p:attrName>style.visibility</p:attrName>
                                        </p:attrNameLst>
                                      </p:cBhvr>
                                      <p:to>
                                        <p:strVal val="visible"/>
                                      </p:to>
                                    </p:set>
                                    <p:anim calcmode="lin" valueType="num">
                                      <p:cBhvr additive="base">
                                        <p:cTn id="23" dur="500" fill="hold"/>
                                        <p:tgtEl>
                                          <p:spTgt spid="35"/>
                                        </p:tgtEl>
                                        <p:attrNameLst>
                                          <p:attrName>ppt_x</p:attrName>
                                        </p:attrNameLst>
                                      </p:cBhvr>
                                      <p:tavLst>
                                        <p:tav tm="0">
                                          <p:val>
                                            <p:strVal val="#ppt_x"/>
                                          </p:val>
                                        </p:tav>
                                        <p:tav tm="100000">
                                          <p:val>
                                            <p:strVal val="#ppt_x"/>
                                          </p:val>
                                        </p:tav>
                                      </p:tavLst>
                                    </p:anim>
                                    <p:anim calcmode="lin" valueType="num">
                                      <p:cBhvr additive="base">
                                        <p:cTn id="24" dur="500" fill="hold"/>
                                        <p:tgtEl>
                                          <p:spTgt spid="35"/>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350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500" fill="hold"/>
                                        <p:tgtEl>
                                          <p:spTgt spid="34"/>
                                        </p:tgtEl>
                                        <p:attrNameLst>
                                          <p:attrName>ppt_x</p:attrName>
                                        </p:attrNameLst>
                                      </p:cBhvr>
                                      <p:tavLst>
                                        <p:tav tm="0">
                                          <p:val>
                                            <p:strVal val="#ppt_x"/>
                                          </p:val>
                                        </p:tav>
                                        <p:tav tm="100000">
                                          <p:val>
                                            <p:strVal val="#ppt_x"/>
                                          </p:val>
                                        </p:tav>
                                      </p:tavLst>
                                    </p:anim>
                                    <p:anim calcmode="lin" valueType="num">
                                      <p:cBhvr additive="base">
                                        <p:cTn id="28" dur="500" fill="hold"/>
                                        <p:tgtEl>
                                          <p:spTgt spid="34"/>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3750"/>
                                  </p:stCondLst>
                                  <p:childTnLst>
                                    <p:set>
                                      <p:cBhvr>
                                        <p:cTn id="30" dur="1" fill="hold">
                                          <p:stCondLst>
                                            <p:cond delay="0"/>
                                          </p:stCondLst>
                                        </p:cTn>
                                        <p:tgtEl>
                                          <p:spTgt spid="33"/>
                                        </p:tgtEl>
                                        <p:attrNameLst>
                                          <p:attrName>style.visibility</p:attrName>
                                        </p:attrNameLst>
                                      </p:cBhvr>
                                      <p:to>
                                        <p:strVal val="visible"/>
                                      </p:to>
                                    </p:set>
                                    <p:anim calcmode="lin" valueType="num">
                                      <p:cBhvr additive="base">
                                        <p:cTn id="31" dur="500" fill="hold"/>
                                        <p:tgtEl>
                                          <p:spTgt spid="33"/>
                                        </p:tgtEl>
                                        <p:attrNameLst>
                                          <p:attrName>ppt_x</p:attrName>
                                        </p:attrNameLst>
                                      </p:cBhvr>
                                      <p:tavLst>
                                        <p:tav tm="0">
                                          <p:val>
                                            <p:strVal val="#ppt_x"/>
                                          </p:val>
                                        </p:tav>
                                        <p:tav tm="100000">
                                          <p:val>
                                            <p:strVal val="#ppt_x"/>
                                          </p:val>
                                        </p:tav>
                                      </p:tavLst>
                                    </p:anim>
                                    <p:anim calcmode="lin" valueType="num">
                                      <p:cBhvr additive="base">
                                        <p:cTn id="32" dur="500" fill="hold"/>
                                        <p:tgtEl>
                                          <p:spTgt spid="33"/>
                                        </p:tgtEl>
                                        <p:attrNameLst>
                                          <p:attrName>ppt_y</p:attrName>
                                        </p:attrNameLst>
                                      </p:cBhvr>
                                      <p:tavLst>
                                        <p:tav tm="0">
                                          <p:val>
                                            <p:strVal val="1+#ppt_h/2"/>
                                          </p:val>
                                        </p:tav>
                                        <p:tav tm="100000">
                                          <p:val>
                                            <p:strVal val="#ppt_y"/>
                                          </p:val>
                                        </p:tav>
                                      </p:tavLst>
                                    </p:anim>
                                  </p:childTnLst>
                                </p:cTn>
                              </p:par>
                              <p:par>
                                <p:cTn id="33" presetID="53" presetClass="entr" presetSubtype="16" fill="hold" grpId="0" nodeType="withEffect">
                                  <p:stCondLst>
                                    <p:cond delay="1250"/>
                                  </p:stCondLst>
                                  <p:childTnLst>
                                    <p:set>
                                      <p:cBhvr>
                                        <p:cTn id="34" dur="1" fill="hold">
                                          <p:stCondLst>
                                            <p:cond delay="0"/>
                                          </p:stCondLst>
                                        </p:cTn>
                                        <p:tgtEl>
                                          <p:spTgt spid="61"/>
                                        </p:tgtEl>
                                        <p:attrNameLst>
                                          <p:attrName>style.visibility</p:attrName>
                                        </p:attrNameLst>
                                      </p:cBhvr>
                                      <p:to>
                                        <p:strVal val="visible"/>
                                      </p:to>
                                    </p:set>
                                    <p:anim calcmode="lin" valueType="num">
                                      <p:cBhvr>
                                        <p:cTn id="35" dur="500" fill="hold"/>
                                        <p:tgtEl>
                                          <p:spTgt spid="61"/>
                                        </p:tgtEl>
                                        <p:attrNameLst>
                                          <p:attrName>ppt_w</p:attrName>
                                        </p:attrNameLst>
                                      </p:cBhvr>
                                      <p:tavLst>
                                        <p:tav tm="0">
                                          <p:val>
                                            <p:fltVal val="0"/>
                                          </p:val>
                                        </p:tav>
                                        <p:tav tm="100000">
                                          <p:val>
                                            <p:strVal val="#ppt_w"/>
                                          </p:val>
                                        </p:tav>
                                      </p:tavLst>
                                    </p:anim>
                                    <p:anim calcmode="lin" valueType="num">
                                      <p:cBhvr>
                                        <p:cTn id="36" dur="500" fill="hold"/>
                                        <p:tgtEl>
                                          <p:spTgt spid="61"/>
                                        </p:tgtEl>
                                        <p:attrNameLst>
                                          <p:attrName>ppt_h</p:attrName>
                                        </p:attrNameLst>
                                      </p:cBhvr>
                                      <p:tavLst>
                                        <p:tav tm="0">
                                          <p:val>
                                            <p:fltVal val="0"/>
                                          </p:val>
                                        </p:tav>
                                        <p:tav tm="100000">
                                          <p:val>
                                            <p:strVal val="#ppt_h"/>
                                          </p:val>
                                        </p:tav>
                                      </p:tavLst>
                                    </p:anim>
                                    <p:animEffect transition="in" filter="fade">
                                      <p:cBhvr>
                                        <p:cTn id="37" dur="500"/>
                                        <p:tgtEl>
                                          <p:spTgt spid="61"/>
                                        </p:tgtEl>
                                      </p:cBhvr>
                                    </p:animEffect>
                                  </p:childTnLst>
                                </p:cTn>
                              </p:par>
                              <p:par>
                                <p:cTn id="38" presetID="22" presetClass="entr" presetSubtype="8" fill="hold" nodeType="withEffect">
                                  <p:stCondLst>
                                    <p:cond delay="1000"/>
                                  </p:stCondLst>
                                  <p:childTnLst>
                                    <p:set>
                                      <p:cBhvr>
                                        <p:cTn id="39" dur="1" fill="hold">
                                          <p:stCondLst>
                                            <p:cond delay="0"/>
                                          </p:stCondLst>
                                        </p:cTn>
                                        <p:tgtEl>
                                          <p:spTgt spid="57"/>
                                        </p:tgtEl>
                                        <p:attrNameLst>
                                          <p:attrName>style.visibility</p:attrName>
                                        </p:attrNameLst>
                                      </p:cBhvr>
                                      <p:to>
                                        <p:strVal val="visible"/>
                                      </p:to>
                                    </p:set>
                                    <p:animEffect transition="in" filter="wipe(left)">
                                      <p:cBhvr>
                                        <p:cTn id="40" dur="500"/>
                                        <p:tgtEl>
                                          <p:spTgt spid="57"/>
                                        </p:tgtEl>
                                      </p:cBhvr>
                                    </p:animEffect>
                                  </p:childTnLst>
                                </p:cTn>
                              </p:par>
                              <p:par>
                                <p:cTn id="41" presetID="22" presetClass="entr" presetSubtype="4" fill="hold" nodeType="withEffect">
                                  <p:stCondLst>
                                    <p:cond delay="1000"/>
                                  </p:stCondLst>
                                  <p:childTnLst>
                                    <p:set>
                                      <p:cBhvr>
                                        <p:cTn id="42" dur="1" fill="hold">
                                          <p:stCondLst>
                                            <p:cond delay="0"/>
                                          </p:stCondLst>
                                        </p:cTn>
                                        <p:tgtEl>
                                          <p:spTgt spid="56"/>
                                        </p:tgtEl>
                                        <p:attrNameLst>
                                          <p:attrName>style.visibility</p:attrName>
                                        </p:attrNameLst>
                                      </p:cBhvr>
                                      <p:to>
                                        <p:strVal val="visible"/>
                                      </p:to>
                                    </p:set>
                                    <p:animEffect transition="in" filter="wipe(down)">
                                      <p:cBhvr>
                                        <p:cTn id="43" dur="500"/>
                                        <p:tgtEl>
                                          <p:spTgt spid="56"/>
                                        </p:tgtEl>
                                      </p:cBhvr>
                                    </p:animEffect>
                                  </p:childTnLst>
                                </p:cTn>
                              </p:par>
                              <p:par>
                                <p:cTn id="44" presetID="22" presetClass="entr" presetSubtype="4" fill="hold" nodeType="withEffect">
                                  <p:stCondLst>
                                    <p:cond delay="1000"/>
                                  </p:stCondLst>
                                  <p:childTnLst>
                                    <p:set>
                                      <p:cBhvr>
                                        <p:cTn id="45" dur="1" fill="hold">
                                          <p:stCondLst>
                                            <p:cond delay="0"/>
                                          </p:stCondLst>
                                        </p:cTn>
                                        <p:tgtEl>
                                          <p:spTgt spid="45"/>
                                        </p:tgtEl>
                                        <p:attrNameLst>
                                          <p:attrName>style.visibility</p:attrName>
                                        </p:attrNameLst>
                                      </p:cBhvr>
                                      <p:to>
                                        <p:strVal val="visible"/>
                                      </p:to>
                                    </p:set>
                                    <p:animEffect transition="in" filter="wipe(down)">
                                      <p:cBhvr>
                                        <p:cTn id="46" dur="500"/>
                                        <p:tgtEl>
                                          <p:spTgt spid="45"/>
                                        </p:tgtEl>
                                      </p:cBhvr>
                                    </p:animEffect>
                                  </p:childTnLst>
                                </p:cTn>
                              </p:par>
                              <p:par>
                                <p:cTn id="47" presetID="22" presetClass="entr" presetSubtype="4" fill="hold" nodeType="withEffect">
                                  <p:stCondLst>
                                    <p:cond delay="1000"/>
                                  </p:stCondLst>
                                  <p:childTnLst>
                                    <p:set>
                                      <p:cBhvr>
                                        <p:cTn id="48" dur="1" fill="hold">
                                          <p:stCondLst>
                                            <p:cond delay="0"/>
                                          </p:stCondLst>
                                        </p:cTn>
                                        <p:tgtEl>
                                          <p:spTgt spid="46"/>
                                        </p:tgtEl>
                                        <p:attrNameLst>
                                          <p:attrName>style.visibility</p:attrName>
                                        </p:attrNameLst>
                                      </p:cBhvr>
                                      <p:to>
                                        <p:strVal val="visible"/>
                                      </p:to>
                                    </p:set>
                                    <p:animEffect transition="in" filter="wipe(down)">
                                      <p:cBhvr>
                                        <p:cTn id="49" dur="500"/>
                                        <p:tgtEl>
                                          <p:spTgt spid="46"/>
                                        </p:tgtEl>
                                      </p:cBhvr>
                                    </p:animEffect>
                                  </p:childTnLst>
                                </p:cTn>
                              </p:par>
                              <p:par>
                                <p:cTn id="50" presetID="22" presetClass="entr" presetSubtype="2" fill="hold" nodeType="withEffect">
                                  <p:stCondLst>
                                    <p:cond delay="1000"/>
                                  </p:stCondLst>
                                  <p:childTnLst>
                                    <p:set>
                                      <p:cBhvr>
                                        <p:cTn id="51" dur="1" fill="hold">
                                          <p:stCondLst>
                                            <p:cond delay="0"/>
                                          </p:stCondLst>
                                        </p:cTn>
                                        <p:tgtEl>
                                          <p:spTgt spid="59"/>
                                        </p:tgtEl>
                                        <p:attrNameLst>
                                          <p:attrName>style.visibility</p:attrName>
                                        </p:attrNameLst>
                                      </p:cBhvr>
                                      <p:to>
                                        <p:strVal val="visible"/>
                                      </p:to>
                                    </p:set>
                                    <p:animEffect transition="in" filter="wipe(right)">
                                      <p:cBhvr>
                                        <p:cTn id="52" dur="500"/>
                                        <p:tgtEl>
                                          <p:spTgt spid="59"/>
                                        </p:tgtEl>
                                      </p:cBhvr>
                                    </p:animEffect>
                                  </p:childTnLst>
                                </p:cTn>
                              </p:par>
                              <p:par>
                                <p:cTn id="53" presetID="22" presetClass="entr" presetSubtype="1" fill="hold" nodeType="withEffect">
                                  <p:stCondLst>
                                    <p:cond delay="1000"/>
                                  </p:stCondLst>
                                  <p:childTnLst>
                                    <p:set>
                                      <p:cBhvr>
                                        <p:cTn id="54" dur="1" fill="hold">
                                          <p:stCondLst>
                                            <p:cond delay="0"/>
                                          </p:stCondLst>
                                        </p:cTn>
                                        <p:tgtEl>
                                          <p:spTgt spid="58"/>
                                        </p:tgtEl>
                                        <p:attrNameLst>
                                          <p:attrName>style.visibility</p:attrName>
                                        </p:attrNameLst>
                                      </p:cBhvr>
                                      <p:to>
                                        <p:strVal val="visible"/>
                                      </p:to>
                                    </p:set>
                                    <p:animEffect transition="in" filter="wipe(up)">
                                      <p:cBhvr>
                                        <p:cTn id="55" dur="500"/>
                                        <p:tgtEl>
                                          <p:spTgt spid="58"/>
                                        </p:tgtEl>
                                      </p:cBhvr>
                                    </p:animEffect>
                                  </p:childTnLst>
                                </p:cTn>
                              </p:par>
                              <p:par>
                                <p:cTn id="56" presetID="22" presetClass="entr" presetSubtype="1" fill="hold" nodeType="withEffect">
                                  <p:stCondLst>
                                    <p:cond delay="1000"/>
                                  </p:stCondLst>
                                  <p:childTnLst>
                                    <p:set>
                                      <p:cBhvr>
                                        <p:cTn id="57" dur="1" fill="hold">
                                          <p:stCondLst>
                                            <p:cond delay="0"/>
                                          </p:stCondLst>
                                        </p:cTn>
                                        <p:tgtEl>
                                          <p:spTgt spid="47"/>
                                        </p:tgtEl>
                                        <p:attrNameLst>
                                          <p:attrName>style.visibility</p:attrName>
                                        </p:attrNameLst>
                                      </p:cBhvr>
                                      <p:to>
                                        <p:strVal val="visible"/>
                                      </p:to>
                                    </p:set>
                                    <p:animEffect transition="in" filter="wipe(up)">
                                      <p:cBhvr>
                                        <p:cTn id="58" dur="500"/>
                                        <p:tgtEl>
                                          <p:spTgt spid="47"/>
                                        </p:tgtEl>
                                      </p:cBhvr>
                                    </p:animEffect>
                                  </p:childTnLst>
                                </p:cTn>
                              </p:par>
                              <p:par>
                                <p:cTn id="59" presetID="22" presetClass="entr" presetSubtype="1" fill="hold" nodeType="withEffect">
                                  <p:stCondLst>
                                    <p:cond delay="1000"/>
                                  </p:stCondLst>
                                  <p:childTnLst>
                                    <p:set>
                                      <p:cBhvr>
                                        <p:cTn id="60" dur="1" fill="hold">
                                          <p:stCondLst>
                                            <p:cond delay="0"/>
                                          </p:stCondLst>
                                        </p:cTn>
                                        <p:tgtEl>
                                          <p:spTgt spid="60"/>
                                        </p:tgtEl>
                                        <p:attrNameLst>
                                          <p:attrName>style.visibility</p:attrName>
                                        </p:attrNameLst>
                                      </p:cBhvr>
                                      <p:to>
                                        <p:strVal val="visible"/>
                                      </p:to>
                                    </p:set>
                                    <p:animEffect transition="in" filter="wipe(up)">
                                      <p:cBhvr>
                                        <p:cTn id="61" dur="500"/>
                                        <p:tgtEl>
                                          <p:spTgt spid="60"/>
                                        </p:tgtEl>
                                      </p:cBhvr>
                                    </p:animEffect>
                                  </p:childTnLst>
                                </p:cTn>
                              </p:par>
                              <p:par>
                                <p:cTn id="62" presetID="22" presetClass="entr" presetSubtype="8" fill="hold" nodeType="withEffect">
                                  <p:stCondLst>
                                    <p:cond delay="1000"/>
                                  </p:stCondLst>
                                  <p:childTnLst>
                                    <p:set>
                                      <p:cBhvr>
                                        <p:cTn id="63" dur="1" fill="hold">
                                          <p:stCondLst>
                                            <p:cond delay="0"/>
                                          </p:stCondLst>
                                        </p:cTn>
                                        <p:tgtEl>
                                          <p:spTgt spid="62"/>
                                        </p:tgtEl>
                                        <p:attrNameLst>
                                          <p:attrName>style.visibility</p:attrName>
                                        </p:attrNameLst>
                                      </p:cBhvr>
                                      <p:to>
                                        <p:strVal val="visible"/>
                                      </p:to>
                                    </p:set>
                                    <p:animEffect transition="in" filter="wipe(left)">
                                      <p:cBhvr>
                                        <p:cTn id="64" dur="500"/>
                                        <p:tgtEl>
                                          <p:spTgt spid="62"/>
                                        </p:tgtEl>
                                      </p:cBhvr>
                                    </p:animEffect>
                                  </p:childTnLst>
                                </p:cTn>
                              </p:par>
                              <p:par>
                                <p:cTn id="65" presetID="53" presetClass="entr" presetSubtype="16" fill="hold" grpId="0" nodeType="withEffect">
                                  <p:stCondLst>
                                    <p:cond delay="1500"/>
                                  </p:stCondLst>
                                  <p:childTnLst>
                                    <p:set>
                                      <p:cBhvr>
                                        <p:cTn id="66" dur="1" fill="hold">
                                          <p:stCondLst>
                                            <p:cond delay="0"/>
                                          </p:stCondLst>
                                        </p:cTn>
                                        <p:tgtEl>
                                          <p:spTgt spid="55"/>
                                        </p:tgtEl>
                                        <p:attrNameLst>
                                          <p:attrName>style.visibility</p:attrName>
                                        </p:attrNameLst>
                                      </p:cBhvr>
                                      <p:to>
                                        <p:strVal val="visible"/>
                                      </p:to>
                                    </p:set>
                                    <p:anim calcmode="lin" valueType="num">
                                      <p:cBhvr>
                                        <p:cTn id="67" dur="500" fill="hold"/>
                                        <p:tgtEl>
                                          <p:spTgt spid="55"/>
                                        </p:tgtEl>
                                        <p:attrNameLst>
                                          <p:attrName>ppt_w</p:attrName>
                                        </p:attrNameLst>
                                      </p:cBhvr>
                                      <p:tavLst>
                                        <p:tav tm="0">
                                          <p:val>
                                            <p:fltVal val="0"/>
                                          </p:val>
                                        </p:tav>
                                        <p:tav tm="100000">
                                          <p:val>
                                            <p:strVal val="#ppt_w"/>
                                          </p:val>
                                        </p:tav>
                                      </p:tavLst>
                                    </p:anim>
                                    <p:anim calcmode="lin" valueType="num">
                                      <p:cBhvr>
                                        <p:cTn id="68" dur="500" fill="hold"/>
                                        <p:tgtEl>
                                          <p:spTgt spid="55"/>
                                        </p:tgtEl>
                                        <p:attrNameLst>
                                          <p:attrName>ppt_h</p:attrName>
                                        </p:attrNameLst>
                                      </p:cBhvr>
                                      <p:tavLst>
                                        <p:tav tm="0">
                                          <p:val>
                                            <p:fltVal val="0"/>
                                          </p:val>
                                        </p:tav>
                                        <p:tav tm="100000">
                                          <p:val>
                                            <p:strVal val="#ppt_h"/>
                                          </p:val>
                                        </p:tav>
                                      </p:tavLst>
                                    </p:anim>
                                    <p:animEffect transition="in" filter="fade">
                                      <p:cBhvr>
                                        <p:cTn id="69" dur="500"/>
                                        <p:tgtEl>
                                          <p:spTgt spid="55"/>
                                        </p:tgtEl>
                                      </p:cBhvr>
                                    </p:animEffect>
                                  </p:childTnLst>
                                </p:cTn>
                              </p:par>
                              <p:par>
                                <p:cTn id="70" presetID="53" presetClass="entr" presetSubtype="16" fill="hold" grpId="0" nodeType="withEffect">
                                  <p:stCondLst>
                                    <p:cond delay="2000"/>
                                  </p:stCondLst>
                                  <p:childTnLst>
                                    <p:set>
                                      <p:cBhvr>
                                        <p:cTn id="71" dur="1" fill="hold">
                                          <p:stCondLst>
                                            <p:cond delay="0"/>
                                          </p:stCondLst>
                                        </p:cTn>
                                        <p:tgtEl>
                                          <p:spTgt spid="53"/>
                                        </p:tgtEl>
                                        <p:attrNameLst>
                                          <p:attrName>style.visibility</p:attrName>
                                        </p:attrNameLst>
                                      </p:cBhvr>
                                      <p:to>
                                        <p:strVal val="visible"/>
                                      </p:to>
                                    </p:set>
                                    <p:anim calcmode="lin" valueType="num">
                                      <p:cBhvr>
                                        <p:cTn id="72" dur="500" fill="hold"/>
                                        <p:tgtEl>
                                          <p:spTgt spid="53"/>
                                        </p:tgtEl>
                                        <p:attrNameLst>
                                          <p:attrName>ppt_w</p:attrName>
                                        </p:attrNameLst>
                                      </p:cBhvr>
                                      <p:tavLst>
                                        <p:tav tm="0">
                                          <p:val>
                                            <p:fltVal val="0"/>
                                          </p:val>
                                        </p:tav>
                                        <p:tav tm="100000">
                                          <p:val>
                                            <p:strVal val="#ppt_w"/>
                                          </p:val>
                                        </p:tav>
                                      </p:tavLst>
                                    </p:anim>
                                    <p:anim calcmode="lin" valueType="num">
                                      <p:cBhvr>
                                        <p:cTn id="73" dur="500" fill="hold"/>
                                        <p:tgtEl>
                                          <p:spTgt spid="53"/>
                                        </p:tgtEl>
                                        <p:attrNameLst>
                                          <p:attrName>ppt_h</p:attrName>
                                        </p:attrNameLst>
                                      </p:cBhvr>
                                      <p:tavLst>
                                        <p:tav tm="0">
                                          <p:val>
                                            <p:fltVal val="0"/>
                                          </p:val>
                                        </p:tav>
                                        <p:tav tm="100000">
                                          <p:val>
                                            <p:strVal val="#ppt_h"/>
                                          </p:val>
                                        </p:tav>
                                      </p:tavLst>
                                    </p:anim>
                                    <p:animEffect transition="in" filter="fade">
                                      <p:cBhvr>
                                        <p:cTn id="74" dur="500"/>
                                        <p:tgtEl>
                                          <p:spTgt spid="53"/>
                                        </p:tgtEl>
                                      </p:cBhvr>
                                    </p:animEffect>
                                  </p:childTnLst>
                                </p:cTn>
                              </p:par>
                              <p:par>
                                <p:cTn id="75" presetID="53" presetClass="entr" presetSubtype="16" fill="hold" grpId="0" nodeType="withEffect">
                                  <p:stCondLst>
                                    <p:cond delay="2500"/>
                                  </p:stCondLst>
                                  <p:childTnLst>
                                    <p:set>
                                      <p:cBhvr>
                                        <p:cTn id="76" dur="1" fill="hold">
                                          <p:stCondLst>
                                            <p:cond delay="0"/>
                                          </p:stCondLst>
                                        </p:cTn>
                                        <p:tgtEl>
                                          <p:spTgt spid="49"/>
                                        </p:tgtEl>
                                        <p:attrNameLst>
                                          <p:attrName>style.visibility</p:attrName>
                                        </p:attrNameLst>
                                      </p:cBhvr>
                                      <p:to>
                                        <p:strVal val="visible"/>
                                      </p:to>
                                    </p:set>
                                    <p:anim calcmode="lin" valueType="num">
                                      <p:cBhvr>
                                        <p:cTn id="77" dur="500" fill="hold"/>
                                        <p:tgtEl>
                                          <p:spTgt spid="49"/>
                                        </p:tgtEl>
                                        <p:attrNameLst>
                                          <p:attrName>ppt_w</p:attrName>
                                        </p:attrNameLst>
                                      </p:cBhvr>
                                      <p:tavLst>
                                        <p:tav tm="0">
                                          <p:val>
                                            <p:fltVal val="0"/>
                                          </p:val>
                                        </p:tav>
                                        <p:tav tm="100000">
                                          <p:val>
                                            <p:strVal val="#ppt_w"/>
                                          </p:val>
                                        </p:tav>
                                      </p:tavLst>
                                    </p:anim>
                                    <p:anim calcmode="lin" valueType="num">
                                      <p:cBhvr>
                                        <p:cTn id="78" dur="500" fill="hold"/>
                                        <p:tgtEl>
                                          <p:spTgt spid="49"/>
                                        </p:tgtEl>
                                        <p:attrNameLst>
                                          <p:attrName>ppt_h</p:attrName>
                                        </p:attrNameLst>
                                      </p:cBhvr>
                                      <p:tavLst>
                                        <p:tav tm="0">
                                          <p:val>
                                            <p:fltVal val="0"/>
                                          </p:val>
                                        </p:tav>
                                        <p:tav tm="100000">
                                          <p:val>
                                            <p:strVal val="#ppt_h"/>
                                          </p:val>
                                        </p:tav>
                                      </p:tavLst>
                                    </p:anim>
                                    <p:animEffect transition="in" filter="fade">
                                      <p:cBhvr>
                                        <p:cTn id="79" dur="500"/>
                                        <p:tgtEl>
                                          <p:spTgt spid="49"/>
                                        </p:tgtEl>
                                      </p:cBhvr>
                                    </p:animEffect>
                                  </p:childTnLst>
                                </p:cTn>
                              </p:par>
                              <p:par>
                                <p:cTn id="80" presetID="53" presetClass="entr" presetSubtype="16" fill="hold" grpId="0" nodeType="withEffect">
                                  <p:stCondLst>
                                    <p:cond delay="300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Effect transition="in" filter="fade">
                                      <p:cBhvr>
                                        <p:cTn id="84" dur="500"/>
                                        <p:tgtEl>
                                          <p:spTgt spid="54"/>
                                        </p:tgtEl>
                                      </p:cBhvr>
                                    </p:animEffect>
                                  </p:childTnLst>
                                </p:cTn>
                              </p:par>
                              <p:par>
                                <p:cTn id="85" presetID="53" presetClass="entr" presetSubtype="16" fill="hold" grpId="0" nodeType="withEffect">
                                  <p:stCondLst>
                                    <p:cond delay="3500"/>
                                  </p:stCondLst>
                                  <p:childTnLst>
                                    <p:set>
                                      <p:cBhvr>
                                        <p:cTn id="86" dur="1" fill="hold">
                                          <p:stCondLst>
                                            <p:cond delay="0"/>
                                          </p:stCondLst>
                                        </p:cTn>
                                        <p:tgtEl>
                                          <p:spTgt spid="52"/>
                                        </p:tgtEl>
                                        <p:attrNameLst>
                                          <p:attrName>style.visibility</p:attrName>
                                        </p:attrNameLst>
                                      </p:cBhvr>
                                      <p:to>
                                        <p:strVal val="visible"/>
                                      </p:to>
                                    </p:set>
                                    <p:anim calcmode="lin" valueType="num">
                                      <p:cBhvr>
                                        <p:cTn id="87" dur="500" fill="hold"/>
                                        <p:tgtEl>
                                          <p:spTgt spid="52"/>
                                        </p:tgtEl>
                                        <p:attrNameLst>
                                          <p:attrName>ppt_w</p:attrName>
                                        </p:attrNameLst>
                                      </p:cBhvr>
                                      <p:tavLst>
                                        <p:tav tm="0">
                                          <p:val>
                                            <p:fltVal val="0"/>
                                          </p:val>
                                        </p:tav>
                                        <p:tav tm="100000">
                                          <p:val>
                                            <p:strVal val="#ppt_w"/>
                                          </p:val>
                                        </p:tav>
                                      </p:tavLst>
                                    </p:anim>
                                    <p:anim calcmode="lin" valueType="num">
                                      <p:cBhvr>
                                        <p:cTn id="88" dur="500" fill="hold"/>
                                        <p:tgtEl>
                                          <p:spTgt spid="52"/>
                                        </p:tgtEl>
                                        <p:attrNameLst>
                                          <p:attrName>ppt_h</p:attrName>
                                        </p:attrNameLst>
                                      </p:cBhvr>
                                      <p:tavLst>
                                        <p:tav tm="0">
                                          <p:val>
                                            <p:fltVal val="0"/>
                                          </p:val>
                                        </p:tav>
                                        <p:tav tm="100000">
                                          <p:val>
                                            <p:strVal val="#ppt_h"/>
                                          </p:val>
                                        </p:tav>
                                      </p:tavLst>
                                    </p:anim>
                                    <p:animEffect transition="in" filter="fade">
                                      <p:cBhvr>
                                        <p:cTn id="89" dur="500"/>
                                        <p:tgtEl>
                                          <p:spTgt spid="52"/>
                                        </p:tgtEl>
                                      </p:cBhvr>
                                    </p:animEffect>
                                  </p:childTnLst>
                                </p:cTn>
                              </p:par>
                              <p:par>
                                <p:cTn id="90" presetID="53" presetClass="entr" presetSubtype="16" fill="hold" grpId="0" nodeType="withEffect">
                                  <p:stCondLst>
                                    <p:cond delay="4000"/>
                                  </p:stCondLst>
                                  <p:childTnLst>
                                    <p:set>
                                      <p:cBhvr>
                                        <p:cTn id="91" dur="1" fill="hold">
                                          <p:stCondLst>
                                            <p:cond delay="0"/>
                                          </p:stCondLst>
                                        </p:cTn>
                                        <p:tgtEl>
                                          <p:spTgt spid="48"/>
                                        </p:tgtEl>
                                        <p:attrNameLst>
                                          <p:attrName>style.visibility</p:attrName>
                                        </p:attrNameLst>
                                      </p:cBhvr>
                                      <p:to>
                                        <p:strVal val="visible"/>
                                      </p:to>
                                    </p:set>
                                    <p:anim calcmode="lin" valueType="num">
                                      <p:cBhvr>
                                        <p:cTn id="92" dur="500" fill="hold"/>
                                        <p:tgtEl>
                                          <p:spTgt spid="48"/>
                                        </p:tgtEl>
                                        <p:attrNameLst>
                                          <p:attrName>ppt_w</p:attrName>
                                        </p:attrNameLst>
                                      </p:cBhvr>
                                      <p:tavLst>
                                        <p:tav tm="0">
                                          <p:val>
                                            <p:fltVal val="0"/>
                                          </p:val>
                                        </p:tav>
                                        <p:tav tm="100000">
                                          <p:val>
                                            <p:strVal val="#ppt_w"/>
                                          </p:val>
                                        </p:tav>
                                      </p:tavLst>
                                    </p:anim>
                                    <p:anim calcmode="lin" valueType="num">
                                      <p:cBhvr>
                                        <p:cTn id="93" dur="500" fill="hold"/>
                                        <p:tgtEl>
                                          <p:spTgt spid="48"/>
                                        </p:tgtEl>
                                        <p:attrNameLst>
                                          <p:attrName>ppt_h</p:attrName>
                                        </p:attrNameLst>
                                      </p:cBhvr>
                                      <p:tavLst>
                                        <p:tav tm="0">
                                          <p:val>
                                            <p:fltVal val="0"/>
                                          </p:val>
                                        </p:tav>
                                        <p:tav tm="100000">
                                          <p:val>
                                            <p:strVal val="#ppt_h"/>
                                          </p:val>
                                        </p:tav>
                                      </p:tavLst>
                                    </p:anim>
                                    <p:animEffect transition="in" filter="fade">
                                      <p:cBhvr>
                                        <p:cTn id="94" dur="500"/>
                                        <p:tgtEl>
                                          <p:spTgt spid="48"/>
                                        </p:tgtEl>
                                      </p:cBhvr>
                                    </p:animEffect>
                                  </p:childTnLst>
                                </p:cTn>
                              </p:par>
                              <p:par>
                                <p:cTn id="95" presetID="53" presetClass="entr" presetSubtype="16" fill="hold" grpId="0" nodeType="withEffect">
                                  <p:stCondLst>
                                    <p:cond delay="4500"/>
                                  </p:stCondLst>
                                  <p:childTnLst>
                                    <p:set>
                                      <p:cBhvr>
                                        <p:cTn id="96" dur="1" fill="hold">
                                          <p:stCondLst>
                                            <p:cond delay="0"/>
                                          </p:stCondLst>
                                        </p:cTn>
                                        <p:tgtEl>
                                          <p:spTgt spid="51"/>
                                        </p:tgtEl>
                                        <p:attrNameLst>
                                          <p:attrName>style.visibility</p:attrName>
                                        </p:attrNameLst>
                                      </p:cBhvr>
                                      <p:to>
                                        <p:strVal val="visible"/>
                                      </p:to>
                                    </p:set>
                                    <p:anim calcmode="lin" valueType="num">
                                      <p:cBhvr>
                                        <p:cTn id="97" dur="500" fill="hold"/>
                                        <p:tgtEl>
                                          <p:spTgt spid="51"/>
                                        </p:tgtEl>
                                        <p:attrNameLst>
                                          <p:attrName>ppt_w</p:attrName>
                                        </p:attrNameLst>
                                      </p:cBhvr>
                                      <p:tavLst>
                                        <p:tav tm="0">
                                          <p:val>
                                            <p:fltVal val="0"/>
                                          </p:val>
                                        </p:tav>
                                        <p:tav tm="100000">
                                          <p:val>
                                            <p:strVal val="#ppt_w"/>
                                          </p:val>
                                        </p:tav>
                                      </p:tavLst>
                                    </p:anim>
                                    <p:anim calcmode="lin" valueType="num">
                                      <p:cBhvr>
                                        <p:cTn id="98" dur="500" fill="hold"/>
                                        <p:tgtEl>
                                          <p:spTgt spid="51"/>
                                        </p:tgtEl>
                                        <p:attrNameLst>
                                          <p:attrName>ppt_h</p:attrName>
                                        </p:attrNameLst>
                                      </p:cBhvr>
                                      <p:tavLst>
                                        <p:tav tm="0">
                                          <p:val>
                                            <p:fltVal val="0"/>
                                          </p:val>
                                        </p:tav>
                                        <p:tav tm="100000">
                                          <p:val>
                                            <p:strVal val="#ppt_h"/>
                                          </p:val>
                                        </p:tav>
                                      </p:tavLst>
                                    </p:anim>
                                    <p:animEffect transition="in" filter="fade">
                                      <p:cBhvr>
                                        <p:cTn id="99" dur="500"/>
                                        <p:tgtEl>
                                          <p:spTgt spid="51"/>
                                        </p:tgtEl>
                                      </p:cBhvr>
                                    </p:animEffect>
                                  </p:childTnLst>
                                </p:cTn>
                              </p:par>
                              <p:par>
                                <p:cTn id="100" presetID="53" presetClass="entr" presetSubtype="16" fill="hold" grpId="0" nodeType="withEffect">
                                  <p:stCondLst>
                                    <p:cond delay="5000"/>
                                  </p:stCondLst>
                                  <p:childTnLst>
                                    <p:set>
                                      <p:cBhvr>
                                        <p:cTn id="101" dur="1" fill="hold">
                                          <p:stCondLst>
                                            <p:cond delay="0"/>
                                          </p:stCondLst>
                                        </p:cTn>
                                        <p:tgtEl>
                                          <p:spTgt spid="50"/>
                                        </p:tgtEl>
                                        <p:attrNameLst>
                                          <p:attrName>style.visibility</p:attrName>
                                        </p:attrNameLst>
                                      </p:cBhvr>
                                      <p:to>
                                        <p:strVal val="visible"/>
                                      </p:to>
                                    </p:set>
                                    <p:anim calcmode="lin" valueType="num">
                                      <p:cBhvr>
                                        <p:cTn id="102" dur="500" fill="hold"/>
                                        <p:tgtEl>
                                          <p:spTgt spid="50"/>
                                        </p:tgtEl>
                                        <p:attrNameLst>
                                          <p:attrName>ppt_w</p:attrName>
                                        </p:attrNameLst>
                                      </p:cBhvr>
                                      <p:tavLst>
                                        <p:tav tm="0">
                                          <p:val>
                                            <p:fltVal val="0"/>
                                          </p:val>
                                        </p:tav>
                                        <p:tav tm="100000">
                                          <p:val>
                                            <p:strVal val="#ppt_w"/>
                                          </p:val>
                                        </p:tav>
                                      </p:tavLst>
                                    </p:anim>
                                    <p:anim calcmode="lin" valueType="num">
                                      <p:cBhvr>
                                        <p:cTn id="103" dur="500" fill="hold"/>
                                        <p:tgtEl>
                                          <p:spTgt spid="50"/>
                                        </p:tgtEl>
                                        <p:attrNameLst>
                                          <p:attrName>ppt_h</p:attrName>
                                        </p:attrNameLst>
                                      </p:cBhvr>
                                      <p:tavLst>
                                        <p:tav tm="0">
                                          <p:val>
                                            <p:fltVal val="0"/>
                                          </p:val>
                                        </p:tav>
                                        <p:tav tm="100000">
                                          <p:val>
                                            <p:strVal val="#ppt_h"/>
                                          </p:val>
                                        </p:tav>
                                      </p:tavLst>
                                    </p:anim>
                                    <p:animEffect transition="in" filter="fade">
                                      <p:cBhvr>
                                        <p:cTn id="104" dur="500"/>
                                        <p:tgtEl>
                                          <p:spTgt spid="50"/>
                                        </p:tgtEl>
                                      </p:cBhvr>
                                    </p:animEffect>
                                  </p:childTnLst>
                                </p:cTn>
                              </p:par>
                              <p:par>
                                <p:cTn id="105" presetID="53" presetClass="entr" presetSubtype="16" fill="hold" grpId="0" nodeType="withEffect">
                                  <p:stCondLst>
                                    <p:cond delay="5500"/>
                                  </p:stCondLst>
                                  <p:childTnLst>
                                    <p:set>
                                      <p:cBhvr>
                                        <p:cTn id="106" dur="1" fill="hold">
                                          <p:stCondLst>
                                            <p:cond delay="0"/>
                                          </p:stCondLst>
                                        </p:cTn>
                                        <p:tgtEl>
                                          <p:spTgt spid="64"/>
                                        </p:tgtEl>
                                        <p:attrNameLst>
                                          <p:attrName>style.visibility</p:attrName>
                                        </p:attrNameLst>
                                      </p:cBhvr>
                                      <p:to>
                                        <p:strVal val="visible"/>
                                      </p:to>
                                    </p:set>
                                    <p:anim calcmode="lin" valueType="num">
                                      <p:cBhvr>
                                        <p:cTn id="107" dur="500" fill="hold"/>
                                        <p:tgtEl>
                                          <p:spTgt spid="64"/>
                                        </p:tgtEl>
                                        <p:attrNameLst>
                                          <p:attrName>ppt_w</p:attrName>
                                        </p:attrNameLst>
                                      </p:cBhvr>
                                      <p:tavLst>
                                        <p:tav tm="0">
                                          <p:val>
                                            <p:fltVal val="0"/>
                                          </p:val>
                                        </p:tav>
                                        <p:tav tm="100000">
                                          <p:val>
                                            <p:strVal val="#ppt_w"/>
                                          </p:val>
                                        </p:tav>
                                      </p:tavLst>
                                    </p:anim>
                                    <p:anim calcmode="lin" valueType="num">
                                      <p:cBhvr>
                                        <p:cTn id="108" dur="500" fill="hold"/>
                                        <p:tgtEl>
                                          <p:spTgt spid="64"/>
                                        </p:tgtEl>
                                        <p:attrNameLst>
                                          <p:attrName>ppt_h</p:attrName>
                                        </p:attrNameLst>
                                      </p:cBhvr>
                                      <p:tavLst>
                                        <p:tav tm="0">
                                          <p:val>
                                            <p:fltVal val="0"/>
                                          </p:val>
                                        </p:tav>
                                        <p:tav tm="100000">
                                          <p:val>
                                            <p:strVal val="#ppt_h"/>
                                          </p:val>
                                        </p:tav>
                                      </p:tavLst>
                                    </p:anim>
                                    <p:animEffect transition="in" filter="fade">
                                      <p:cBhvr>
                                        <p:cTn id="10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P spid="44" grpId="0"/>
      <p:bldP spid="48" grpId="0" animBg="1"/>
      <p:bldP spid="49" grpId="0" animBg="1"/>
      <p:bldP spid="50" grpId="0" animBg="1"/>
      <p:bldP spid="51" grpId="0" animBg="1"/>
      <p:bldP spid="52" grpId="0" animBg="1"/>
      <p:bldP spid="53" grpId="0" animBg="1"/>
      <p:bldP spid="54" grpId="0" animBg="1"/>
      <p:bldP spid="55" grpId="0" animBg="1"/>
      <p:bldP spid="61" grpId="0" animBg="1"/>
      <p:bldP spid="6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p:txBody>
          <a:bodyPr/>
          <a:lstStyle/>
          <a:p>
            <a:pPr algn="r"/>
            <a:r>
              <a:rPr lang="zh-CN" altLang="en-US" dirty="0"/>
              <a:t>重点项目工作完成情况</a:t>
            </a:r>
          </a:p>
        </p:txBody>
      </p:sp>
      <p:sp>
        <p:nvSpPr>
          <p:cNvPr id="9" name="文本占位符 8"/>
          <p:cNvSpPr>
            <a:spLocks noGrp="1"/>
          </p:cNvSpPr>
          <p:nvPr>
            <p:ph type="body" sz="quarter" idx="13"/>
          </p:nvPr>
        </p:nvSpPr>
        <p:spPr>
          <a:prstGeom prst="rect">
            <a:avLst/>
          </a:prstGeom>
        </p:spPr>
        <p:txBody>
          <a:bodyPr/>
          <a:lstStyle/>
          <a:p>
            <a:r>
              <a:rPr lang="en-US" altLang="zh-CN">
                <a:latin typeface="+mn-lt"/>
                <a:cs typeface="+mn-ea"/>
                <a:sym typeface="+mn-lt"/>
              </a:rPr>
              <a:t>Please add your text content here or copy your text</a:t>
            </a:r>
          </a:p>
        </p:txBody>
      </p:sp>
      <p:sp>
        <p:nvSpPr>
          <p:cNvPr id="50" name="矩形 49"/>
          <p:cNvSpPr>
            <a:spLocks noChangeAspect="1"/>
          </p:cNvSpPr>
          <p:nvPr>
            <p:custDataLst>
              <p:tags r:id="rId1"/>
            </p:custDataLst>
          </p:nvPr>
        </p:nvSpPr>
        <p:spPr>
          <a:xfrm>
            <a:off x="711359" y="-348275"/>
            <a:ext cx="180000" cy="18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Freeform 5">
            <a:extLst>
              <a:ext uri="{FF2B5EF4-FFF2-40B4-BE49-F238E27FC236}">
                <a16:creationId xmlns:a16="http://schemas.microsoft.com/office/drawing/2014/main" xmlns="" id="{60BED91C-F246-4AA4-AB19-D94643778FB3}"/>
              </a:ext>
            </a:extLst>
          </p:cNvPr>
          <p:cNvSpPr>
            <a:spLocks/>
          </p:cNvSpPr>
          <p:nvPr/>
        </p:nvSpPr>
        <p:spPr bwMode="auto">
          <a:xfrm rot="16200000">
            <a:off x="3573986" y="4573243"/>
            <a:ext cx="5045619" cy="4471911"/>
          </a:xfrm>
          <a:custGeom>
            <a:avLst/>
            <a:gdLst>
              <a:gd name="T0" fmla="*/ 407 w 1375"/>
              <a:gd name="T1" fmla="*/ 1218 h 1218"/>
              <a:gd name="T2" fmla="*/ 299 w 1375"/>
              <a:gd name="T3" fmla="*/ 1156 h 1218"/>
              <a:gd name="T4" fmla="*/ 19 w 1375"/>
              <a:gd name="T5" fmla="*/ 671 h 1218"/>
              <a:gd name="T6" fmla="*/ 19 w 1375"/>
              <a:gd name="T7" fmla="*/ 547 h 1218"/>
              <a:gd name="T8" fmla="*/ 299 w 1375"/>
              <a:gd name="T9" fmla="*/ 62 h 1218"/>
              <a:gd name="T10" fmla="*/ 407 w 1375"/>
              <a:gd name="T11" fmla="*/ 0 h 1218"/>
              <a:gd name="T12" fmla="*/ 967 w 1375"/>
              <a:gd name="T13" fmla="*/ 0 h 1218"/>
              <a:gd name="T14" fmla="*/ 1075 w 1375"/>
              <a:gd name="T15" fmla="*/ 62 h 1218"/>
              <a:gd name="T16" fmla="*/ 1355 w 1375"/>
              <a:gd name="T17" fmla="*/ 547 h 1218"/>
              <a:gd name="T18" fmla="*/ 1355 w 1375"/>
              <a:gd name="T19" fmla="*/ 671 h 1218"/>
              <a:gd name="T20" fmla="*/ 1075 w 1375"/>
              <a:gd name="T21" fmla="*/ 1156 h 1218"/>
              <a:gd name="T22" fmla="*/ 967 w 1375"/>
              <a:gd name="T23" fmla="*/ 1218 h 1218"/>
              <a:gd name="T24" fmla="*/ 407 w 1375"/>
              <a:gd name="T25" fmla="*/ 1218 h 1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75" h="1218">
                <a:moveTo>
                  <a:pt x="407" y="1218"/>
                </a:moveTo>
                <a:cubicBezTo>
                  <a:pt x="368" y="1218"/>
                  <a:pt x="319" y="1190"/>
                  <a:pt x="299" y="1156"/>
                </a:cubicBezTo>
                <a:cubicBezTo>
                  <a:pt x="19" y="671"/>
                  <a:pt x="19" y="671"/>
                  <a:pt x="19" y="671"/>
                </a:cubicBezTo>
                <a:cubicBezTo>
                  <a:pt x="0" y="637"/>
                  <a:pt x="0" y="581"/>
                  <a:pt x="19" y="547"/>
                </a:cubicBezTo>
                <a:cubicBezTo>
                  <a:pt x="299" y="62"/>
                  <a:pt x="299" y="62"/>
                  <a:pt x="299" y="62"/>
                </a:cubicBezTo>
                <a:cubicBezTo>
                  <a:pt x="319" y="28"/>
                  <a:pt x="368" y="0"/>
                  <a:pt x="407" y="0"/>
                </a:cubicBezTo>
                <a:cubicBezTo>
                  <a:pt x="967" y="0"/>
                  <a:pt x="967" y="0"/>
                  <a:pt x="967" y="0"/>
                </a:cubicBezTo>
                <a:cubicBezTo>
                  <a:pt x="1007" y="0"/>
                  <a:pt x="1055" y="28"/>
                  <a:pt x="1075" y="62"/>
                </a:cubicBezTo>
                <a:cubicBezTo>
                  <a:pt x="1355" y="547"/>
                  <a:pt x="1355" y="547"/>
                  <a:pt x="1355" y="547"/>
                </a:cubicBezTo>
                <a:cubicBezTo>
                  <a:pt x="1375" y="581"/>
                  <a:pt x="1375" y="637"/>
                  <a:pt x="1355" y="671"/>
                </a:cubicBezTo>
                <a:cubicBezTo>
                  <a:pt x="1075" y="1156"/>
                  <a:pt x="1075" y="1156"/>
                  <a:pt x="1075" y="1156"/>
                </a:cubicBezTo>
                <a:cubicBezTo>
                  <a:pt x="1055" y="1190"/>
                  <a:pt x="1007" y="1218"/>
                  <a:pt x="967" y="1218"/>
                </a:cubicBezTo>
                <a:lnTo>
                  <a:pt x="407" y="1218"/>
                </a:lnTo>
                <a:close/>
              </a:path>
            </a:pathLst>
          </a:custGeom>
          <a:grpFill/>
          <a:ln w="9525">
            <a:solidFill>
              <a:schemeClr val="bg1">
                <a:lumMod val="7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rgbClr val="FFFFF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52" name="Freeform 5">
            <a:extLst>
              <a:ext uri="{FF2B5EF4-FFF2-40B4-BE49-F238E27FC236}">
                <a16:creationId xmlns:a16="http://schemas.microsoft.com/office/drawing/2014/main" xmlns="" id="{CA2F2915-1DF0-44F1-BA7E-C99AFBDD366B}"/>
              </a:ext>
            </a:extLst>
          </p:cNvPr>
          <p:cNvSpPr>
            <a:spLocks/>
          </p:cNvSpPr>
          <p:nvPr/>
        </p:nvSpPr>
        <p:spPr bwMode="auto">
          <a:xfrm rot="16200000">
            <a:off x="5558193" y="2506974"/>
            <a:ext cx="1077203" cy="1060669"/>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Arial" panose="020B0604020202020204" pitchFamily="34" charset="0"/>
            </a:endParaRPr>
          </a:p>
        </p:txBody>
      </p:sp>
      <p:sp>
        <p:nvSpPr>
          <p:cNvPr id="53" name="Freeform 5">
            <a:extLst>
              <a:ext uri="{FF2B5EF4-FFF2-40B4-BE49-F238E27FC236}">
                <a16:creationId xmlns:a16="http://schemas.microsoft.com/office/drawing/2014/main" xmlns="" id="{14D9EF15-CE03-44F7-A805-639A39B9CFE7}"/>
              </a:ext>
            </a:extLst>
          </p:cNvPr>
          <p:cNvSpPr>
            <a:spLocks/>
          </p:cNvSpPr>
          <p:nvPr/>
        </p:nvSpPr>
        <p:spPr bwMode="auto">
          <a:xfrm rot="16200000">
            <a:off x="7756050" y="3196339"/>
            <a:ext cx="1077203" cy="1060669"/>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Arial" panose="020B0604020202020204" pitchFamily="34" charset="0"/>
            </a:endParaRPr>
          </a:p>
        </p:txBody>
      </p:sp>
      <p:sp>
        <p:nvSpPr>
          <p:cNvPr id="54" name="Freeform 5">
            <a:extLst>
              <a:ext uri="{FF2B5EF4-FFF2-40B4-BE49-F238E27FC236}">
                <a16:creationId xmlns:a16="http://schemas.microsoft.com/office/drawing/2014/main" xmlns="" id="{D77268E5-716B-483E-8C2A-7A2638354331}"/>
              </a:ext>
            </a:extLst>
          </p:cNvPr>
          <p:cNvSpPr>
            <a:spLocks/>
          </p:cNvSpPr>
          <p:nvPr/>
        </p:nvSpPr>
        <p:spPr bwMode="auto">
          <a:xfrm rot="16200000">
            <a:off x="9352902" y="4758657"/>
            <a:ext cx="1077203" cy="1060669"/>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Arial" panose="020B0604020202020204" pitchFamily="34" charset="0"/>
            </a:endParaRPr>
          </a:p>
        </p:txBody>
      </p:sp>
      <p:sp>
        <p:nvSpPr>
          <p:cNvPr id="55" name="Freeform 5">
            <a:extLst>
              <a:ext uri="{FF2B5EF4-FFF2-40B4-BE49-F238E27FC236}">
                <a16:creationId xmlns:a16="http://schemas.microsoft.com/office/drawing/2014/main" xmlns="" id="{B5F96EA6-A453-439F-8B98-A0F19EA3C6FC}"/>
              </a:ext>
            </a:extLst>
          </p:cNvPr>
          <p:cNvSpPr>
            <a:spLocks/>
          </p:cNvSpPr>
          <p:nvPr/>
        </p:nvSpPr>
        <p:spPr bwMode="auto">
          <a:xfrm rot="5400000" flipH="1">
            <a:off x="3326756" y="3196339"/>
            <a:ext cx="1077203" cy="1060669"/>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Arial" panose="020B0604020202020204" pitchFamily="34" charset="0"/>
            </a:endParaRPr>
          </a:p>
        </p:txBody>
      </p:sp>
      <p:sp>
        <p:nvSpPr>
          <p:cNvPr id="56" name="Freeform 5">
            <a:extLst>
              <a:ext uri="{FF2B5EF4-FFF2-40B4-BE49-F238E27FC236}">
                <a16:creationId xmlns:a16="http://schemas.microsoft.com/office/drawing/2014/main" xmlns="" id="{880DFF15-14DC-4B46-89BA-22067E1F95CE}"/>
              </a:ext>
            </a:extLst>
          </p:cNvPr>
          <p:cNvSpPr>
            <a:spLocks/>
          </p:cNvSpPr>
          <p:nvPr/>
        </p:nvSpPr>
        <p:spPr bwMode="auto">
          <a:xfrm rot="5400000" flipH="1">
            <a:off x="1729904" y="4758657"/>
            <a:ext cx="1077203" cy="1060669"/>
          </a:xfrm>
          <a:prstGeom prst="cube">
            <a:avLst/>
          </a:prstGeom>
          <a:gradFill>
            <a:gsLst>
              <a:gs pos="1000">
                <a:schemeClr val="accent1">
                  <a:lumMod val="20000"/>
                  <a:lumOff val="80000"/>
                </a:schemeClr>
              </a:gs>
              <a:gs pos="60000">
                <a:schemeClr val="accent1">
                  <a:lumMod val="75000"/>
                </a:schemeClr>
              </a:gs>
              <a:gs pos="100000">
                <a:schemeClr val="accent1">
                  <a:lumMod val="50000"/>
                </a:schemeClr>
              </a:gs>
            </a:gsLst>
            <a:lin ang="5400000" scaled="1"/>
          </a:gradFill>
          <a:ln>
            <a:noFill/>
          </a:ln>
          <a:effectLst>
            <a:outerShdw blurRad="254000" dist="63500" dir="5400000" algn="t"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Arial" panose="020B0604020202020204" pitchFamily="34" charset="0"/>
            </a:endParaRPr>
          </a:p>
        </p:txBody>
      </p:sp>
      <p:grpSp>
        <p:nvGrpSpPr>
          <p:cNvPr id="57" name="组合 56">
            <a:extLst>
              <a:ext uri="{FF2B5EF4-FFF2-40B4-BE49-F238E27FC236}">
                <a16:creationId xmlns:a16="http://schemas.microsoft.com/office/drawing/2014/main" xmlns="" id="{543FFF87-9B45-47C7-B505-832FAF261496}"/>
              </a:ext>
            </a:extLst>
          </p:cNvPr>
          <p:cNvGrpSpPr/>
          <p:nvPr/>
        </p:nvGrpSpPr>
        <p:grpSpPr>
          <a:xfrm>
            <a:off x="949517" y="3550004"/>
            <a:ext cx="2349784" cy="1178979"/>
            <a:chOff x="9038448" y="2086375"/>
            <a:chExt cx="2349784" cy="1178979"/>
          </a:xfrm>
        </p:grpSpPr>
        <p:sp>
          <p:nvSpPr>
            <p:cNvPr id="58" name="文本框 9">
              <a:extLst>
                <a:ext uri="{FF2B5EF4-FFF2-40B4-BE49-F238E27FC236}">
                  <a16:creationId xmlns:a16="http://schemas.microsoft.com/office/drawing/2014/main" xmlns="" id="{15109440-791E-4AA0-AEB4-1C6E77850965}"/>
                </a:ext>
              </a:extLst>
            </p:cNvPr>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59" name="文本框 10">
              <a:extLst>
                <a:ext uri="{FF2B5EF4-FFF2-40B4-BE49-F238E27FC236}">
                  <a16:creationId xmlns:a16="http://schemas.microsoft.com/office/drawing/2014/main" xmlns="" id="{CF56BAFB-858B-47BF-9EC4-6FFB8799702A}"/>
                </a:ext>
              </a:extLst>
            </p:cNvPr>
            <p:cNvSpPr txBox="1"/>
            <p:nvPr/>
          </p:nvSpPr>
          <p:spPr bwMode="auto">
            <a:xfrm>
              <a:off x="9038448" y="2086375"/>
              <a:ext cx="2349784" cy="338554"/>
            </a:xfrm>
            <a:prstGeom prst="rect">
              <a:avLst/>
            </a:prstGeom>
            <a:noFill/>
          </p:spPr>
          <p:txBody>
            <a:bodyPr wrap="square">
              <a:spAutoFit/>
            </a:bodyPr>
            <a:lstStyle/>
            <a:p>
              <a:pPr algn="ctr">
                <a:defRPr/>
              </a:pP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0" name="组合 59">
            <a:extLst>
              <a:ext uri="{FF2B5EF4-FFF2-40B4-BE49-F238E27FC236}">
                <a16:creationId xmlns:a16="http://schemas.microsoft.com/office/drawing/2014/main" xmlns="" id="{8B9EE4D2-FCB0-46DE-B56B-4B60181699DD}"/>
              </a:ext>
            </a:extLst>
          </p:cNvPr>
          <p:cNvGrpSpPr/>
          <p:nvPr/>
        </p:nvGrpSpPr>
        <p:grpSpPr>
          <a:xfrm>
            <a:off x="2768370" y="1984359"/>
            <a:ext cx="2349784" cy="1178979"/>
            <a:chOff x="9038448" y="2086375"/>
            <a:chExt cx="2349784" cy="1178979"/>
          </a:xfrm>
        </p:grpSpPr>
        <p:sp>
          <p:nvSpPr>
            <p:cNvPr id="61" name="文本框 12">
              <a:extLst>
                <a:ext uri="{FF2B5EF4-FFF2-40B4-BE49-F238E27FC236}">
                  <a16:creationId xmlns:a16="http://schemas.microsoft.com/office/drawing/2014/main" xmlns="" id="{8132DB5E-7CEB-4FAF-BB02-C48FF34BC689}"/>
                </a:ext>
              </a:extLst>
            </p:cNvPr>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62" name="文本框 13">
              <a:extLst>
                <a:ext uri="{FF2B5EF4-FFF2-40B4-BE49-F238E27FC236}">
                  <a16:creationId xmlns:a16="http://schemas.microsoft.com/office/drawing/2014/main" xmlns="" id="{F45790BA-B510-4EAD-B575-1FC3CEEEE88D}"/>
                </a:ext>
              </a:extLst>
            </p:cNvPr>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63" name="组合 62">
            <a:extLst>
              <a:ext uri="{FF2B5EF4-FFF2-40B4-BE49-F238E27FC236}">
                <a16:creationId xmlns:a16="http://schemas.microsoft.com/office/drawing/2014/main" xmlns="" id="{442D6B16-6258-43C8-B486-145A7E94A536}"/>
              </a:ext>
            </a:extLst>
          </p:cNvPr>
          <p:cNvGrpSpPr/>
          <p:nvPr/>
        </p:nvGrpSpPr>
        <p:grpSpPr>
          <a:xfrm>
            <a:off x="4929920" y="1281020"/>
            <a:ext cx="2349784" cy="1178979"/>
            <a:chOff x="9038448" y="2086375"/>
            <a:chExt cx="2349784" cy="1178979"/>
          </a:xfrm>
        </p:grpSpPr>
        <p:sp>
          <p:nvSpPr>
            <p:cNvPr id="64" name="文本框 15">
              <a:extLst>
                <a:ext uri="{FF2B5EF4-FFF2-40B4-BE49-F238E27FC236}">
                  <a16:creationId xmlns:a16="http://schemas.microsoft.com/office/drawing/2014/main" xmlns="" id="{A950C94E-A53C-4B4A-AF8F-35ECCD8DE92F}"/>
                </a:ext>
              </a:extLst>
            </p:cNvPr>
            <p:cNvSpPr txBox="1"/>
            <p:nvPr/>
          </p:nvSpPr>
          <p:spPr bwMode="auto">
            <a:xfrm>
              <a:off x="9127659"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65" name="文本框 16">
              <a:extLst>
                <a:ext uri="{FF2B5EF4-FFF2-40B4-BE49-F238E27FC236}">
                  <a16:creationId xmlns:a16="http://schemas.microsoft.com/office/drawing/2014/main" xmlns="" id="{8F62176B-8C24-471D-A6CE-2CEC21C55E2E}"/>
                </a:ext>
              </a:extLst>
            </p:cNvPr>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sp>
        <p:nvSpPr>
          <p:cNvPr id="67" name="文本框 18">
            <a:extLst>
              <a:ext uri="{FF2B5EF4-FFF2-40B4-BE49-F238E27FC236}">
                <a16:creationId xmlns:a16="http://schemas.microsoft.com/office/drawing/2014/main" xmlns="" id="{ABD87F13-30E3-4777-8F0F-D615076F1DBD}"/>
              </a:ext>
            </a:extLst>
          </p:cNvPr>
          <p:cNvSpPr txBox="1"/>
          <p:nvPr/>
        </p:nvSpPr>
        <p:spPr bwMode="auto">
          <a:xfrm>
            <a:off x="7580555" y="2225093"/>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grpSp>
        <p:nvGrpSpPr>
          <p:cNvPr id="69" name="组合 68">
            <a:extLst>
              <a:ext uri="{FF2B5EF4-FFF2-40B4-BE49-F238E27FC236}">
                <a16:creationId xmlns:a16="http://schemas.microsoft.com/office/drawing/2014/main" xmlns="" id="{BCF226CF-2027-482E-AB1C-2F1C2A1B66B9}"/>
              </a:ext>
            </a:extLst>
          </p:cNvPr>
          <p:cNvGrpSpPr/>
          <p:nvPr/>
        </p:nvGrpSpPr>
        <p:grpSpPr>
          <a:xfrm>
            <a:off x="9420857" y="3532024"/>
            <a:ext cx="2349784" cy="1178979"/>
            <a:chOff x="9038448" y="2086375"/>
            <a:chExt cx="2349784" cy="1178979"/>
          </a:xfrm>
        </p:grpSpPr>
        <p:sp>
          <p:nvSpPr>
            <p:cNvPr id="70" name="文本框 21">
              <a:extLst>
                <a:ext uri="{FF2B5EF4-FFF2-40B4-BE49-F238E27FC236}">
                  <a16:creationId xmlns:a16="http://schemas.microsoft.com/office/drawing/2014/main" xmlns="" id="{648830E6-CAF2-441B-8E08-9B0C038B8E73}"/>
                </a:ext>
              </a:extLst>
            </p:cNvPr>
            <p:cNvSpPr txBox="1"/>
            <p:nvPr/>
          </p:nvSpPr>
          <p:spPr bwMode="auto">
            <a:xfrm>
              <a:off x="9038448" y="2332791"/>
              <a:ext cx="2171362" cy="932563"/>
            </a:xfrm>
            <a:prstGeom prst="rect">
              <a:avLst/>
            </a:prstGeom>
            <a:noFill/>
          </p:spPr>
          <p:txBody>
            <a:bodyPr wrap="square">
              <a:spAutoFit/>
            </a:bodyPr>
            <a:lstStyle/>
            <a:p>
              <a:pPr algn="ctr">
                <a:lnSpc>
                  <a:spcPct val="130000"/>
                </a:lnSpc>
                <a:defRPr/>
              </a:pPr>
              <a:r>
                <a:rPr lang="zh-CN" altLang="en-US" sz="1400" spc="300" dirty="0">
                  <a:solidFill>
                    <a:schemeClr val="bg1">
                      <a:lumMod val="65000"/>
                    </a:schemeClr>
                  </a:solidFill>
                  <a:latin typeface="微软雅黑" panose="020B0503020204020204" pitchFamily="34" charset="-122"/>
                  <a:ea typeface="微软雅黑" panose="020B0503020204020204" pitchFamily="34" charset="-122"/>
                </a:rPr>
                <a:t>用户可以在投影仪或者计算机上进行演示，也可以将</a:t>
              </a:r>
            </a:p>
          </p:txBody>
        </p:sp>
        <p:sp>
          <p:nvSpPr>
            <p:cNvPr id="71" name="文本框 22">
              <a:extLst>
                <a:ext uri="{FF2B5EF4-FFF2-40B4-BE49-F238E27FC236}">
                  <a16:creationId xmlns:a16="http://schemas.microsoft.com/office/drawing/2014/main" xmlns="" id="{577EB398-8893-4505-8164-0D3DDF73B2FF}"/>
                </a:ext>
              </a:extLst>
            </p:cNvPr>
            <p:cNvSpPr txBox="1"/>
            <p:nvPr/>
          </p:nvSpPr>
          <p:spPr bwMode="auto">
            <a:xfrm>
              <a:off x="9038448" y="2086375"/>
              <a:ext cx="2349784" cy="338554"/>
            </a:xfrm>
            <a:prstGeom prst="rect">
              <a:avLst/>
            </a:prstGeom>
            <a:noFill/>
          </p:spPr>
          <p:txBody>
            <a:bodyPr wrap="square">
              <a:spAutoFit/>
            </a:bodyPr>
            <a:lstStyle/>
            <a:p>
              <a:pPr algn="ctr"/>
              <a:endParaRPr lang="en-US" altLang="zh-CN" sz="1600" spc="300" dirty="0">
                <a:solidFill>
                  <a:schemeClr val="bg1">
                    <a:lumMod val="65000"/>
                  </a:schemeClr>
                </a:solidFill>
                <a:latin typeface="微软雅黑" panose="020B0503020204020204" pitchFamily="34" charset="-122"/>
                <a:ea typeface="微软雅黑" panose="020B0503020204020204" pitchFamily="34" charset="-122"/>
              </a:endParaRPr>
            </a:p>
          </p:txBody>
        </p:sp>
      </p:grpSp>
      <p:grpSp>
        <p:nvGrpSpPr>
          <p:cNvPr id="72" name="组合 71">
            <a:extLst>
              <a:ext uri="{FF2B5EF4-FFF2-40B4-BE49-F238E27FC236}">
                <a16:creationId xmlns:a16="http://schemas.microsoft.com/office/drawing/2014/main" xmlns="" id="{2879087E-5A7E-4458-A330-9AF8E5D2D529}"/>
              </a:ext>
            </a:extLst>
          </p:cNvPr>
          <p:cNvGrpSpPr/>
          <p:nvPr/>
        </p:nvGrpSpPr>
        <p:grpSpPr>
          <a:xfrm>
            <a:off x="1792256" y="5069186"/>
            <a:ext cx="952500" cy="559160"/>
            <a:chOff x="5961444" y="1763817"/>
            <a:chExt cx="952500" cy="559160"/>
          </a:xfrm>
        </p:grpSpPr>
        <p:sp>
          <p:nvSpPr>
            <p:cNvPr id="73" name="文本框 24">
              <a:extLst>
                <a:ext uri="{FF2B5EF4-FFF2-40B4-BE49-F238E27FC236}">
                  <a16:creationId xmlns:a16="http://schemas.microsoft.com/office/drawing/2014/main" xmlns="" id="{656A29C6-923A-463E-9421-DC68BFFC1A41}"/>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01</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74" name="文本框 25">
              <a:extLst>
                <a:ext uri="{FF2B5EF4-FFF2-40B4-BE49-F238E27FC236}">
                  <a16:creationId xmlns:a16="http://schemas.microsoft.com/office/drawing/2014/main" xmlns="" id="{5AB66175-06B5-4FBB-86EC-655F6CABA87F}"/>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75" name="组合 74">
            <a:extLst>
              <a:ext uri="{FF2B5EF4-FFF2-40B4-BE49-F238E27FC236}">
                <a16:creationId xmlns:a16="http://schemas.microsoft.com/office/drawing/2014/main" xmlns="" id="{231F5D73-6718-45C2-BB2A-B3A5827C2358}"/>
              </a:ext>
            </a:extLst>
          </p:cNvPr>
          <p:cNvGrpSpPr/>
          <p:nvPr/>
        </p:nvGrpSpPr>
        <p:grpSpPr>
          <a:xfrm>
            <a:off x="3384588" y="3475250"/>
            <a:ext cx="952500" cy="559160"/>
            <a:chOff x="5961444" y="1763817"/>
            <a:chExt cx="952500" cy="559160"/>
          </a:xfrm>
        </p:grpSpPr>
        <p:sp>
          <p:nvSpPr>
            <p:cNvPr id="76" name="文本框 27">
              <a:extLst>
                <a:ext uri="{FF2B5EF4-FFF2-40B4-BE49-F238E27FC236}">
                  <a16:creationId xmlns:a16="http://schemas.microsoft.com/office/drawing/2014/main" xmlns="" id="{38F05BF8-5C71-4129-9703-EF41711F1C3C}"/>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02</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77" name="文本框 28">
              <a:extLst>
                <a:ext uri="{FF2B5EF4-FFF2-40B4-BE49-F238E27FC236}">
                  <a16:creationId xmlns:a16="http://schemas.microsoft.com/office/drawing/2014/main" xmlns="" id="{07163A2B-7B96-44B1-BDE4-9BFA82286490}"/>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78" name="组合 77">
            <a:extLst>
              <a:ext uri="{FF2B5EF4-FFF2-40B4-BE49-F238E27FC236}">
                <a16:creationId xmlns:a16="http://schemas.microsoft.com/office/drawing/2014/main" xmlns="" id="{22EBB7FE-B6BB-4855-B3DB-A9DD166A7156}"/>
              </a:ext>
            </a:extLst>
          </p:cNvPr>
          <p:cNvGrpSpPr/>
          <p:nvPr/>
        </p:nvGrpSpPr>
        <p:grpSpPr>
          <a:xfrm>
            <a:off x="5618157" y="2821254"/>
            <a:ext cx="952500" cy="559160"/>
            <a:chOff x="5961444" y="1763817"/>
            <a:chExt cx="952500" cy="559160"/>
          </a:xfrm>
        </p:grpSpPr>
        <p:sp>
          <p:nvSpPr>
            <p:cNvPr id="79" name="文本框 30">
              <a:extLst>
                <a:ext uri="{FF2B5EF4-FFF2-40B4-BE49-F238E27FC236}">
                  <a16:creationId xmlns:a16="http://schemas.microsoft.com/office/drawing/2014/main" xmlns="" id="{C5F12C67-FC33-4792-8005-3550939BF92D}"/>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03</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80" name="文本框 31">
              <a:extLst>
                <a:ext uri="{FF2B5EF4-FFF2-40B4-BE49-F238E27FC236}">
                  <a16:creationId xmlns:a16="http://schemas.microsoft.com/office/drawing/2014/main" xmlns="" id="{900C03FA-EF30-4777-8ECF-CBBE1FB9BEDC}"/>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81" name="组合 80">
            <a:extLst>
              <a:ext uri="{FF2B5EF4-FFF2-40B4-BE49-F238E27FC236}">
                <a16:creationId xmlns:a16="http://schemas.microsoft.com/office/drawing/2014/main" xmlns="" id="{7DF9DF6D-BBAD-432D-8974-389072A3CA01}"/>
              </a:ext>
            </a:extLst>
          </p:cNvPr>
          <p:cNvGrpSpPr/>
          <p:nvPr/>
        </p:nvGrpSpPr>
        <p:grpSpPr>
          <a:xfrm>
            <a:off x="7818400" y="3457280"/>
            <a:ext cx="952500" cy="559160"/>
            <a:chOff x="5961444" y="1763817"/>
            <a:chExt cx="952500" cy="559160"/>
          </a:xfrm>
        </p:grpSpPr>
        <p:sp>
          <p:nvSpPr>
            <p:cNvPr id="82" name="文本框 33">
              <a:extLst>
                <a:ext uri="{FF2B5EF4-FFF2-40B4-BE49-F238E27FC236}">
                  <a16:creationId xmlns:a16="http://schemas.microsoft.com/office/drawing/2014/main" xmlns="" id="{7E3BBE8E-FA10-4796-9B43-FA2522FD9EF2}"/>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04</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83" name="文本框 34">
              <a:extLst>
                <a:ext uri="{FF2B5EF4-FFF2-40B4-BE49-F238E27FC236}">
                  <a16:creationId xmlns:a16="http://schemas.microsoft.com/office/drawing/2014/main" xmlns="" id="{A51081F2-A229-42D6-BE9D-AA1C87905A54}"/>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grpSp>
        <p:nvGrpSpPr>
          <p:cNvPr id="84" name="组合 83">
            <a:extLst>
              <a:ext uri="{FF2B5EF4-FFF2-40B4-BE49-F238E27FC236}">
                <a16:creationId xmlns:a16="http://schemas.microsoft.com/office/drawing/2014/main" xmlns="" id="{9FC8E28A-CA6F-405F-B1C1-C30ACF816BAE}"/>
              </a:ext>
            </a:extLst>
          </p:cNvPr>
          <p:cNvGrpSpPr/>
          <p:nvPr/>
        </p:nvGrpSpPr>
        <p:grpSpPr>
          <a:xfrm>
            <a:off x="9415252" y="5065267"/>
            <a:ext cx="952500" cy="559160"/>
            <a:chOff x="5961444" y="1763817"/>
            <a:chExt cx="952500" cy="559160"/>
          </a:xfrm>
        </p:grpSpPr>
        <p:sp>
          <p:nvSpPr>
            <p:cNvPr id="85" name="文本框 36">
              <a:extLst>
                <a:ext uri="{FF2B5EF4-FFF2-40B4-BE49-F238E27FC236}">
                  <a16:creationId xmlns:a16="http://schemas.microsoft.com/office/drawing/2014/main" xmlns="" id="{21EE2DBA-129D-4FEB-B2A2-CD0872093629}"/>
                </a:ext>
              </a:extLst>
            </p:cNvPr>
            <p:cNvSpPr txBox="1"/>
            <p:nvPr/>
          </p:nvSpPr>
          <p:spPr>
            <a:xfrm flipH="1">
              <a:off x="5961444" y="1763817"/>
              <a:ext cx="952500" cy="523220"/>
            </a:xfrm>
            <a:prstGeom prst="rect">
              <a:avLst/>
            </a:prstGeom>
            <a:noFill/>
          </p:spPr>
          <p:txBody>
            <a:bodyPr wrap="square" rtlCol="0">
              <a:spAutoFit/>
            </a:bodyPr>
            <a:lstStyle/>
            <a:p>
              <a:pPr algn="ctr"/>
              <a:r>
                <a:rPr lang="en-US" altLang="zh-CN" sz="2800" dirty="0">
                  <a:solidFill>
                    <a:schemeClr val="bg1"/>
                  </a:solidFill>
                  <a:latin typeface="Agency FB" panose="020B0503020202020204" pitchFamily="34" charset="0"/>
                  <a:ea typeface="微软雅黑" panose="020B0503020204020204" pitchFamily="34" charset="-122"/>
                </a:rPr>
                <a:t>05</a:t>
              </a:r>
              <a:endParaRPr lang="zh-CN" altLang="en-US" sz="2800" dirty="0">
                <a:solidFill>
                  <a:schemeClr val="bg1"/>
                </a:solidFill>
                <a:latin typeface="Agency FB" panose="020B0503020202020204" pitchFamily="34" charset="0"/>
                <a:ea typeface="微软雅黑" panose="020B0503020204020204" pitchFamily="34" charset="-122"/>
              </a:endParaRPr>
            </a:p>
          </p:txBody>
        </p:sp>
        <p:sp>
          <p:nvSpPr>
            <p:cNvPr id="86" name="文本框 37">
              <a:extLst>
                <a:ext uri="{FF2B5EF4-FFF2-40B4-BE49-F238E27FC236}">
                  <a16:creationId xmlns:a16="http://schemas.microsoft.com/office/drawing/2014/main" xmlns="" id="{F7611833-DDBD-47A4-A8EE-3374AD75877A}"/>
                </a:ext>
              </a:extLst>
            </p:cNvPr>
            <p:cNvSpPr txBox="1"/>
            <p:nvPr/>
          </p:nvSpPr>
          <p:spPr>
            <a:xfrm flipH="1">
              <a:off x="6189054" y="2138311"/>
              <a:ext cx="511566" cy="184666"/>
            </a:xfrm>
            <a:prstGeom prst="rect">
              <a:avLst/>
            </a:prstGeom>
            <a:noFill/>
          </p:spPr>
          <p:txBody>
            <a:bodyPr wrap="square" rtlCol="0">
              <a:spAutoFit/>
            </a:bodyPr>
            <a:lstStyle/>
            <a:p>
              <a:pPr algn="dist"/>
              <a:r>
                <a:rPr lang="en-US" altLang="zh-CN" sz="600" dirty="0">
                  <a:solidFill>
                    <a:schemeClr val="bg1"/>
                  </a:solidFill>
                  <a:latin typeface="Agency FB" panose="020B0503020202020204" pitchFamily="34" charset="0"/>
                  <a:ea typeface="微软雅黑" panose="020B0503020204020204" pitchFamily="34" charset="-122"/>
                </a:rPr>
                <a:t>OPTION</a:t>
              </a:r>
              <a:endParaRPr lang="zh-CN" altLang="en-US" sz="600" dirty="0">
                <a:solidFill>
                  <a:schemeClr val="bg1"/>
                </a:solidFill>
                <a:latin typeface="Agency FB" panose="020B0503020202020204" pitchFamily="34" charset="0"/>
                <a:ea typeface="微软雅黑" panose="020B0503020204020204" pitchFamily="34" charset="-122"/>
              </a:endParaRPr>
            </a:p>
          </p:txBody>
        </p:sp>
      </p:grpSp>
      <p:sp>
        <p:nvSpPr>
          <p:cNvPr id="87" name="文本框 38">
            <a:extLst>
              <a:ext uri="{FF2B5EF4-FFF2-40B4-BE49-F238E27FC236}">
                <a16:creationId xmlns:a16="http://schemas.microsoft.com/office/drawing/2014/main" xmlns="" id="{B3FEF1F0-CF4C-439F-B2EB-8925428B9BD4}"/>
              </a:ext>
            </a:extLst>
          </p:cNvPr>
          <p:cNvSpPr txBox="1"/>
          <p:nvPr/>
        </p:nvSpPr>
        <p:spPr>
          <a:xfrm>
            <a:off x="4738675" y="5214243"/>
            <a:ext cx="2716241" cy="1077218"/>
          </a:xfrm>
          <a:prstGeom prst="rect">
            <a:avLst/>
          </a:prstGeom>
          <a:noFill/>
        </p:spPr>
        <p:txBody>
          <a:bodyPr wrap="square" rtlCol="0">
            <a:spAutoFit/>
          </a:bodyPr>
          <a:lstStyle/>
          <a:p>
            <a:pPr algn="ctr"/>
            <a:r>
              <a:rPr lang="en-US" altLang="zh-CN" sz="3600" dirty="0">
                <a:solidFill>
                  <a:schemeClr val="bg1">
                    <a:lumMod val="65000"/>
                  </a:schemeClr>
                </a:solidFill>
                <a:latin typeface="Agency FB" panose="020B0503020202020204" pitchFamily="34" charset="0"/>
                <a:ea typeface="微软雅黑" panose="020B0503020204020204" pitchFamily="34" charset="-122"/>
              </a:rPr>
              <a:t>BUSINESS</a:t>
            </a:r>
          </a:p>
          <a:p>
            <a:pPr algn="ctr"/>
            <a:r>
              <a:rPr lang="en-US" altLang="zh-CN" sz="2800" dirty="0">
                <a:solidFill>
                  <a:schemeClr val="bg1">
                    <a:lumMod val="65000"/>
                  </a:schemeClr>
                </a:solidFill>
                <a:latin typeface="Agency FB" panose="020B0503020202020204" pitchFamily="34" charset="0"/>
                <a:ea typeface="微软雅黑" panose="020B0503020204020204" pitchFamily="34" charset="-122"/>
              </a:rPr>
              <a:t>INFOGRAPHIC</a:t>
            </a:r>
            <a:endParaRPr lang="zh-CN" altLang="en-US" sz="2800" dirty="0">
              <a:solidFill>
                <a:schemeClr val="bg1">
                  <a:lumMod val="65000"/>
                </a:schemeClr>
              </a:solidFill>
              <a:latin typeface="Agency FB" panose="020B0503020202020204" pitchFamily="34" charset="0"/>
              <a:ea typeface="微软雅黑" panose="020B0503020204020204" pitchFamily="34" charset="-122"/>
            </a:endParaRPr>
          </a:p>
        </p:txBody>
      </p:sp>
    </p:spTree>
    <p:extLst>
      <p:ext uri="{BB962C8B-B14F-4D97-AF65-F5344CB8AC3E}">
        <p14:creationId xmlns:p14="http://schemas.microsoft.com/office/powerpoint/2010/main" val="8973146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anim calcmode="lin" valueType="num">
                                          <p:cBhvr>
                                            <p:cTn id="12" dur="500" fill="hold"/>
                                            <p:tgtEl>
                                              <p:spTgt spid="51"/>
                                            </p:tgtEl>
                                            <p:attrNameLst>
                                              <p:attrName>ppt_x</p:attrName>
                                            </p:attrNameLst>
                                          </p:cBhvr>
                                          <p:tavLst>
                                            <p:tav tm="0">
                                              <p:val>
                                                <p:strVal val="#ppt_x"/>
                                              </p:val>
                                            </p:tav>
                                            <p:tav tm="100000">
                                              <p:val>
                                                <p:strVal val="#ppt_x"/>
                                              </p:val>
                                            </p:tav>
                                          </p:tavLst>
                                        </p:anim>
                                        <p:anim calcmode="lin" valueType="num">
                                          <p:cBhvr>
                                            <p:cTn id="13" dur="500" fill="hold"/>
                                            <p:tgtEl>
                                              <p:spTgt spid="5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87"/>
                                            </p:tgtEl>
                                            <p:attrNameLst>
                                              <p:attrName>style.visibility</p:attrName>
                                            </p:attrNameLst>
                                          </p:cBhvr>
                                          <p:to>
                                            <p:strVal val="visible"/>
                                          </p:to>
                                        </p:set>
                                        <p:anim calcmode="lin" valueType="num">
                                          <p:cBhvr>
                                            <p:cTn id="17" dur="500" fill="hold"/>
                                            <p:tgtEl>
                                              <p:spTgt spid="87"/>
                                            </p:tgtEl>
                                            <p:attrNameLst>
                                              <p:attrName>ppt_w</p:attrName>
                                            </p:attrNameLst>
                                          </p:cBhvr>
                                          <p:tavLst>
                                            <p:tav tm="0">
                                              <p:val>
                                                <p:fltVal val="0"/>
                                              </p:val>
                                            </p:tav>
                                            <p:tav tm="100000">
                                              <p:val>
                                                <p:strVal val="#ppt_w"/>
                                              </p:val>
                                            </p:tav>
                                          </p:tavLst>
                                        </p:anim>
                                        <p:anim calcmode="lin" valueType="num">
                                          <p:cBhvr>
                                            <p:cTn id="18" dur="500" fill="hold"/>
                                            <p:tgtEl>
                                              <p:spTgt spid="87"/>
                                            </p:tgtEl>
                                            <p:attrNameLst>
                                              <p:attrName>ppt_h</p:attrName>
                                            </p:attrNameLst>
                                          </p:cBhvr>
                                          <p:tavLst>
                                            <p:tav tm="0">
                                              <p:val>
                                                <p:fltVal val="0"/>
                                              </p:val>
                                            </p:tav>
                                            <p:tav tm="100000">
                                              <p:val>
                                                <p:strVal val="#ppt_h"/>
                                              </p:val>
                                            </p:tav>
                                          </p:tavLst>
                                        </p:anim>
                                        <p:animEffect transition="in" filter="fade">
                                          <p:cBhvr>
                                            <p:cTn id="19" dur="500"/>
                                            <p:tgtEl>
                                              <p:spTgt spid="87"/>
                                            </p:tgtEl>
                                          </p:cBhvr>
                                        </p:animEffect>
                                      </p:childTnLst>
                                    </p:cTn>
                                  </p:par>
                                </p:childTnLst>
                              </p:cTn>
                            </p:par>
                            <p:par>
                              <p:cTn id="20" fill="hold">
                                <p:stCondLst>
                                  <p:cond delay="2900"/>
                                </p:stCondLst>
                                <p:childTnLst>
                                  <p:par>
                                    <p:cTn id="21" presetID="2" presetClass="entr" presetSubtype="4" accel="60000" fill="hold" grpId="0" nodeType="afterEffect" p14:presetBounceEnd="40000">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14:bounceEnd="40000">
                                          <p:cBhvr additive="base">
                                            <p:cTn id="23" dur="500" fill="hold"/>
                                            <p:tgtEl>
                                              <p:spTgt spid="56"/>
                                            </p:tgtEl>
                                            <p:attrNameLst>
                                              <p:attrName>ppt_x</p:attrName>
                                            </p:attrNameLst>
                                          </p:cBhvr>
                                          <p:tavLst>
                                            <p:tav tm="0">
                                              <p:val>
                                                <p:strVal val="#ppt_x"/>
                                              </p:val>
                                            </p:tav>
                                            <p:tav tm="100000">
                                              <p:val>
                                                <p:strVal val="#ppt_x"/>
                                              </p:val>
                                            </p:tav>
                                          </p:tavLst>
                                        </p:anim>
                                        <p:anim calcmode="lin" valueType="num" p14:bounceEnd="40000">
                                          <p:cBhvr additive="base">
                                            <p:cTn id="24" dur="500" fill="hold"/>
                                            <p:tgtEl>
                                              <p:spTgt spid="56"/>
                                            </p:tgtEl>
                                            <p:attrNameLst>
                                              <p:attrName>ppt_y</p:attrName>
                                            </p:attrNameLst>
                                          </p:cBhvr>
                                          <p:tavLst>
                                            <p:tav tm="0">
                                              <p:val>
                                                <p:strVal val="1+#ppt_h/2"/>
                                              </p:val>
                                            </p:tav>
                                            <p:tav tm="100000">
                                              <p:val>
                                                <p:strVal val="#ppt_y"/>
                                              </p:val>
                                            </p:tav>
                                          </p:tavLst>
                                        </p:anim>
                                      </p:childTnLst>
                                    </p:cTn>
                                  </p:par>
                                  <p:par>
                                    <p:cTn id="25" presetID="2" presetClass="entr" presetSubtype="4" accel="60000" fill="hold" grpId="0" nodeType="withEffect" p14:presetBounceEnd="40000">
                                      <p:stCondLst>
                                        <p:cond delay="200"/>
                                      </p:stCondLst>
                                      <p:childTnLst>
                                        <p:set>
                                          <p:cBhvr>
                                            <p:cTn id="26" dur="1" fill="hold">
                                              <p:stCondLst>
                                                <p:cond delay="0"/>
                                              </p:stCondLst>
                                            </p:cTn>
                                            <p:tgtEl>
                                              <p:spTgt spid="55"/>
                                            </p:tgtEl>
                                            <p:attrNameLst>
                                              <p:attrName>style.visibility</p:attrName>
                                            </p:attrNameLst>
                                          </p:cBhvr>
                                          <p:to>
                                            <p:strVal val="visible"/>
                                          </p:to>
                                        </p:set>
                                        <p:anim calcmode="lin" valueType="num" p14:bounceEnd="40000">
                                          <p:cBhvr additive="base">
                                            <p:cTn id="27" dur="500" fill="hold"/>
                                            <p:tgtEl>
                                              <p:spTgt spid="55"/>
                                            </p:tgtEl>
                                            <p:attrNameLst>
                                              <p:attrName>ppt_x</p:attrName>
                                            </p:attrNameLst>
                                          </p:cBhvr>
                                          <p:tavLst>
                                            <p:tav tm="0">
                                              <p:val>
                                                <p:strVal val="#ppt_x"/>
                                              </p:val>
                                            </p:tav>
                                            <p:tav tm="100000">
                                              <p:val>
                                                <p:strVal val="#ppt_x"/>
                                              </p:val>
                                            </p:tav>
                                          </p:tavLst>
                                        </p:anim>
                                        <p:anim calcmode="lin" valueType="num" p14:bounceEnd="40000">
                                          <p:cBhvr additive="base">
                                            <p:cTn id="28" dur="500" fill="hold"/>
                                            <p:tgtEl>
                                              <p:spTgt spid="55"/>
                                            </p:tgtEl>
                                            <p:attrNameLst>
                                              <p:attrName>ppt_y</p:attrName>
                                            </p:attrNameLst>
                                          </p:cBhvr>
                                          <p:tavLst>
                                            <p:tav tm="0">
                                              <p:val>
                                                <p:strVal val="1+#ppt_h/2"/>
                                              </p:val>
                                            </p:tav>
                                            <p:tav tm="100000">
                                              <p:val>
                                                <p:strVal val="#ppt_y"/>
                                              </p:val>
                                            </p:tav>
                                          </p:tavLst>
                                        </p:anim>
                                      </p:childTnLst>
                                    </p:cTn>
                                  </p:par>
                                  <p:par>
                                    <p:cTn id="29" presetID="2" presetClass="entr" presetSubtype="4" accel="60000" fill="hold" grpId="0" nodeType="withEffect" p14:presetBounceEnd="40000">
                                      <p:stCondLst>
                                        <p:cond delay="400"/>
                                      </p:stCondLst>
                                      <p:childTnLst>
                                        <p:set>
                                          <p:cBhvr>
                                            <p:cTn id="30" dur="1" fill="hold">
                                              <p:stCondLst>
                                                <p:cond delay="0"/>
                                              </p:stCondLst>
                                            </p:cTn>
                                            <p:tgtEl>
                                              <p:spTgt spid="52"/>
                                            </p:tgtEl>
                                            <p:attrNameLst>
                                              <p:attrName>style.visibility</p:attrName>
                                            </p:attrNameLst>
                                          </p:cBhvr>
                                          <p:to>
                                            <p:strVal val="visible"/>
                                          </p:to>
                                        </p:set>
                                        <p:anim calcmode="lin" valueType="num" p14:bounceEnd="40000">
                                          <p:cBhvr additive="base">
                                            <p:cTn id="31" dur="500" fill="hold"/>
                                            <p:tgtEl>
                                              <p:spTgt spid="52"/>
                                            </p:tgtEl>
                                            <p:attrNameLst>
                                              <p:attrName>ppt_x</p:attrName>
                                            </p:attrNameLst>
                                          </p:cBhvr>
                                          <p:tavLst>
                                            <p:tav tm="0">
                                              <p:val>
                                                <p:strVal val="#ppt_x"/>
                                              </p:val>
                                            </p:tav>
                                            <p:tav tm="100000">
                                              <p:val>
                                                <p:strVal val="#ppt_x"/>
                                              </p:val>
                                            </p:tav>
                                          </p:tavLst>
                                        </p:anim>
                                        <p:anim calcmode="lin" valueType="num" p14:bounceEnd="40000">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4" accel="60000" fill="hold" grpId="0" nodeType="withEffect" p14:presetBounceEnd="40000">
                                      <p:stCondLst>
                                        <p:cond delay="600"/>
                                      </p:stCondLst>
                                      <p:childTnLst>
                                        <p:set>
                                          <p:cBhvr>
                                            <p:cTn id="34" dur="1" fill="hold">
                                              <p:stCondLst>
                                                <p:cond delay="0"/>
                                              </p:stCondLst>
                                            </p:cTn>
                                            <p:tgtEl>
                                              <p:spTgt spid="53"/>
                                            </p:tgtEl>
                                            <p:attrNameLst>
                                              <p:attrName>style.visibility</p:attrName>
                                            </p:attrNameLst>
                                          </p:cBhvr>
                                          <p:to>
                                            <p:strVal val="visible"/>
                                          </p:to>
                                        </p:set>
                                        <p:anim calcmode="lin" valueType="num" p14:bounceEnd="40000">
                                          <p:cBhvr additive="base">
                                            <p:cTn id="35" dur="500" fill="hold"/>
                                            <p:tgtEl>
                                              <p:spTgt spid="53"/>
                                            </p:tgtEl>
                                            <p:attrNameLst>
                                              <p:attrName>ppt_x</p:attrName>
                                            </p:attrNameLst>
                                          </p:cBhvr>
                                          <p:tavLst>
                                            <p:tav tm="0">
                                              <p:val>
                                                <p:strVal val="#ppt_x"/>
                                              </p:val>
                                            </p:tav>
                                            <p:tav tm="100000">
                                              <p:val>
                                                <p:strVal val="#ppt_x"/>
                                              </p:val>
                                            </p:tav>
                                          </p:tavLst>
                                        </p:anim>
                                        <p:anim calcmode="lin" valueType="num" p14:bounceEnd="40000">
                                          <p:cBhvr additive="base">
                                            <p:cTn id="36" dur="500" fill="hold"/>
                                            <p:tgtEl>
                                              <p:spTgt spid="53"/>
                                            </p:tgtEl>
                                            <p:attrNameLst>
                                              <p:attrName>ppt_y</p:attrName>
                                            </p:attrNameLst>
                                          </p:cBhvr>
                                          <p:tavLst>
                                            <p:tav tm="0">
                                              <p:val>
                                                <p:strVal val="1+#ppt_h/2"/>
                                              </p:val>
                                            </p:tav>
                                            <p:tav tm="100000">
                                              <p:val>
                                                <p:strVal val="#ppt_y"/>
                                              </p:val>
                                            </p:tav>
                                          </p:tavLst>
                                        </p:anim>
                                      </p:childTnLst>
                                    </p:cTn>
                                  </p:par>
                                  <p:par>
                                    <p:cTn id="37" presetID="2" presetClass="entr" presetSubtype="4" accel="60000" fill="hold" grpId="0" nodeType="withEffect" p14:presetBounceEnd="40000">
                                      <p:stCondLst>
                                        <p:cond delay="800"/>
                                      </p:stCondLst>
                                      <p:childTnLst>
                                        <p:set>
                                          <p:cBhvr>
                                            <p:cTn id="38" dur="1" fill="hold">
                                              <p:stCondLst>
                                                <p:cond delay="0"/>
                                              </p:stCondLst>
                                            </p:cTn>
                                            <p:tgtEl>
                                              <p:spTgt spid="54"/>
                                            </p:tgtEl>
                                            <p:attrNameLst>
                                              <p:attrName>style.visibility</p:attrName>
                                            </p:attrNameLst>
                                          </p:cBhvr>
                                          <p:to>
                                            <p:strVal val="visible"/>
                                          </p:to>
                                        </p:set>
                                        <p:anim calcmode="lin" valueType="num" p14:bounceEnd="40000">
                                          <p:cBhvr additive="base">
                                            <p:cTn id="39" dur="500" fill="hold"/>
                                            <p:tgtEl>
                                              <p:spTgt spid="54"/>
                                            </p:tgtEl>
                                            <p:attrNameLst>
                                              <p:attrName>ppt_x</p:attrName>
                                            </p:attrNameLst>
                                          </p:cBhvr>
                                          <p:tavLst>
                                            <p:tav tm="0">
                                              <p:val>
                                                <p:strVal val="#ppt_x"/>
                                              </p:val>
                                            </p:tav>
                                            <p:tav tm="100000">
                                              <p:val>
                                                <p:strVal val="#ppt_x"/>
                                              </p:val>
                                            </p:tav>
                                          </p:tavLst>
                                        </p:anim>
                                        <p:anim calcmode="lin" valueType="num" p14:bounceEnd="40000">
                                          <p:cBhvr additive="base">
                                            <p:cTn id="40" dur="500" fill="hold"/>
                                            <p:tgtEl>
                                              <p:spTgt spid="54"/>
                                            </p:tgtEl>
                                            <p:attrNameLst>
                                              <p:attrName>ppt_y</p:attrName>
                                            </p:attrNameLst>
                                          </p:cBhvr>
                                          <p:tavLst>
                                            <p:tav tm="0">
                                              <p:val>
                                                <p:strVal val="1+#ppt_h/2"/>
                                              </p:val>
                                            </p:tav>
                                            <p:tav tm="100000">
                                              <p:val>
                                                <p:strVal val="#ppt_y"/>
                                              </p:val>
                                            </p:tav>
                                          </p:tavLst>
                                        </p:anim>
                                      </p:childTnLst>
                                    </p:cTn>
                                  </p:par>
                                </p:childTnLst>
                              </p:cTn>
                            </p:par>
                            <p:par>
                              <p:cTn id="41" fill="hold">
                                <p:stCondLst>
                                  <p:cond delay="4200"/>
                                </p:stCondLst>
                                <p:childTnLst>
                                  <p:par>
                                    <p:cTn id="42" presetID="53" presetClass="entr" presetSubtype="16" fill="hold" nodeType="afterEffect">
                                      <p:stCondLst>
                                        <p:cond delay="0"/>
                                      </p:stCondLst>
                                      <p:childTnLst>
                                        <p:set>
                                          <p:cBhvr>
                                            <p:cTn id="43" dur="1" fill="hold">
                                              <p:stCondLst>
                                                <p:cond delay="0"/>
                                              </p:stCondLst>
                                            </p:cTn>
                                            <p:tgtEl>
                                              <p:spTgt spid="72"/>
                                            </p:tgtEl>
                                            <p:attrNameLst>
                                              <p:attrName>style.visibility</p:attrName>
                                            </p:attrNameLst>
                                          </p:cBhvr>
                                          <p:to>
                                            <p:strVal val="visible"/>
                                          </p:to>
                                        </p:set>
                                        <p:anim calcmode="lin" valueType="num">
                                          <p:cBhvr>
                                            <p:cTn id="44" dur="500" fill="hold"/>
                                            <p:tgtEl>
                                              <p:spTgt spid="72"/>
                                            </p:tgtEl>
                                            <p:attrNameLst>
                                              <p:attrName>ppt_w</p:attrName>
                                            </p:attrNameLst>
                                          </p:cBhvr>
                                          <p:tavLst>
                                            <p:tav tm="0">
                                              <p:val>
                                                <p:fltVal val="0"/>
                                              </p:val>
                                            </p:tav>
                                            <p:tav tm="100000">
                                              <p:val>
                                                <p:strVal val="#ppt_w"/>
                                              </p:val>
                                            </p:tav>
                                          </p:tavLst>
                                        </p:anim>
                                        <p:anim calcmode="lin" valueType="num">
                                          <p:cBhvr>
                                            <p:cTn id="45" dur="500" fill="hold"/>
                                            <p:tgtEl>
                                              <p:spTgt spid="72"/>
                                            </p:tgtEl>
                                            <p:attrNameLst>
                                              <p:attrName>ppt_h</p:attrName>
                                            </p:attrNameLst>
                                          </p:cBhvr>
                                          <p:tavLst>
                                            <p:tav tm="0">
                                              <p:val>
                                                <p:fltVal val="0"/>
                                              </p:val>
                                            </p:tav>
                                            <p:tav tm="100000">
                                              <p:val>
                                                <p:strVal val="#ppt_h"/>
                                              </p:val>
                                            </p:tav>
                                          </p:tavLst>
                                        </p:anim>
                                        <p:animEffect transition="in" filter="fade">
                                          <p:cBhvr>
                                            <p:cTn id="46" dur="500"/>
                                            <p:tgtEl>
                                              <p:spTgt spid="72"/>
                                            </p:tgtEl>
                                          </p:cBhvr>
                                        </p:animEffect>
                                      </p:childTnLst>
                                    </p:cTn>
                                  </p:par>
                                </p:childTnLst>
                              </p:cTn>
                            </p:par>
                            <p:par>
                              <p:cTn id="47" fill="hold">
                                <p:stCondLst>
                                  <p:cond delay="4700"/>
                                </p:stCondLst>
                                <p:childTnLst>
                                  <p:par>
                                    <p:cTn id="48" presetID="16" presetClass="entr" presetSubtype="37" fill="hold" nodeType="after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barn(outVertical)">
                                          <p:cBhvr>
                                            <p:cTn id="50" dur="500"/>
                                            <p:tgtEl>
                                              <p:spTgt spid="57"/>
                                            </p:tgtEl>
                                          </p:cBhvr>
                                        </p:animEffect>
                                      </p:childTnLst>
                                    </p:cTn>
                                  </p:par>
                                </p:childTnLst>
                              </p:cTn>
                            </p:par>
                            <p:par>
                              <p:cTn id="51" fill="hold">
                                <p:stCondLst>
                                  <p:cond delay="5200"/>
                                </p:stCondLst>
                                <p:childTnLst>
                                  <p:par>
                                    <p:cTn id="52" presetID="53" presetClass="entr" presetSubtype="16" fill="hold" nodeType="after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500" fill="hold"/>
                                            <p:tgtEl>
                                              <p:spTgt spid="75"/>
                                            </p:tgtEl>
                                            <p:attrNameLst>
                                              <p:attrName>ppt_w</p:attrName>
                                            </p:attrNameLst>
                                          </p:cBhvr>
                                          <p:tavLst>
                                            <p:tav tm="0">
                                              <p:val>
                                                <p:fltVal val="0"/>
                                              </p:val>
                                            </p:tav>
                                            <p:tav tm="100000">
                                              <p:val>
                                                <p:strVal val="#ppt_w"/>
                                              </p:val>
                                            </p:tav>
                                          </p:tavLst>
                                        </p:anim>
                                        <p:anim calcmode="lin" valueType="num">
                                          <p:cBhvr>
                                            <p:cTn id="55" dur="500" fill="hold"/>
                                            <p:tgtEl>
                                              <p:spTgt spid="75"/>
                                            </p:tgtEl>
                                            <p:attrNameLst>
                                              <p:attrName>ppt_h</p:attrName>
                                            </p:attrNameLst>
                                          </p:cBhvr>
                                          <p:tavLst>
                                            <p:tav tm="0">
                                              <p:val>
                                                <p:fltVal val="0"/>
                                              </p:val>
                                            </p:tav>
                                            <p:tav tm="100000">
                                              <p:val>
                                                <p:strVal val="#ppt_h"/>
                                              </p:val>
                                            </p:tav>
                                          </p:tavLst>
                                        </p:anim>
                                        <p:animEffect transition="in" filter="fade">
                                          <p:cBhvr>
                                            <p:cTn id="56" dur="500"/>
                                            <p:tgtEl>
                                              <p:spTgt spid="75"/>
                                            </p:tgtEl>
                                          </p:cBhvr>
                                        </p:animEffect>
                                      </p:childTnLst>
                                    </p:cTn>
                                  </p:par>
                                </p:childTnLst>
                              </p:cTn>
                            </p:par>
                            <p:par>
                              <p:cTn id="57" fill="hold">
                                <p:stCondLst>
                                  <p:cond delay="5700"/>
                                </p:stCondLst>
                                <p:childTnLst>
                                  <p:par>
                                    <p:cTn id="58" presetID="16" presetClass="entr" presetSubtype="37" fill="hold" nodeType="afterEffect">
                                      <p:stCondLst>
                                        <p:cond delay="0"/>
                                      </p:stCondLst>
                                      <p:childTnLst>
                                        <p:set>
                                          <p:cBhvr>
                                            <p:cTn id="59" dur="1" fill="hold">
                                              <p:stCondLst>
                                                <p:cond delay="0"/>
                                              </p:stCondLst>
                                            </p:cTn>
                                            <p:tgtEl>
                                              <p:spTgt spid="60"/>
                                            </p:tgtEl>
                                            <p:attrNameLst>
                                              <p:attrName>style.visibility</p:attrName>
                                            </p:attrNameLst>
                                          </p:cBhvr>
                                          <p:to>
                                            <p:strVal val="visible"/>
                                          </p:to>
                                        </p:set>
                                        <p:animEffect transition="in" filter="barn(outVertical)">
                                          <p:cBhvr>
                                            <p:cTn id="60" dur="500"/>
                                            <p:tgtEl>
                                              <p:spTgt spid="60"/>
                                            </p:tgtEl>
                                          </p:cBhvr>
                                        </p:animEffect>
                                      </p:childTnLst>
                                    </p:cTn>
                                  </p:par>
                                </p:childTnLst>
                              </p:cTn>
                            </p:par>
                            <p:par>
                              <p:cTn id="61" fill="hold">
                                <p:stCondLst>
                                  <p:cond delay="6200"/>
                                </p:stCondLst>
                                <p:childTnLst>
                                  <p:par>
                                    <p:cTn id="62" presetID="53" presetClass="entr" presetSubtype="16" fill="hold" nodeType="afterEffect">
                                      <p:stCondLst>
                                        <p:cond delay="0"/>
                                      </p:stCondLst>
                                      <p:childTnLst>
                                        <p:set>
                                          <p:cBhvr>
                                            <p:cTn id="63" dur="1" fill="hold">
                                              <p:stCondLst>
                                                <p:cond delay="0"/>
                                              </p:stCondLst>
                                            </p:cTn>
                                            <p:tgtEl>
                                              <p:spTgt spid="78"/>
                                            </p:tgtEl>
                                            <p:attrNameLst>
                                              <p:attrName>style.visibility</p:attrName>
                                            </p:attrNameLst>
                                          </p:cBhvr>
                                          <p:to>
                                            <p:strVal val="visible"/>
                                          </p:to>
                                        </p:set>
                                        <p:anim calcmode="lin" valueType="num">
                                          <p:cBhvr>
                                            <p:cTn id="64" dur="500" fill="hold"/>
                                            <p:tgtEl>
                                              <p:spTgt spid="78"/>
                                            </p:tgtEl>
                                            <p:attrNameLst>
                                              <p:attrName>ppt_w</p:attrName>
                                            </p:attrNameLst>
                                          </p:cBhvr>
                                          <p:tavLst>
                                            <p:tav tm="0">
                                              <p:val>
                                                <p:fltVal val="0"/>
                                              </p:val>
                                            </p:tav>
                                            <p:tav tm="100000">
                                              <p:val>
                                                <p:strVal val="#ppt_w"/>
                                              </p:val>
                                            </p:tav>
                                          </p:tavLst>
                                        </p:anim>
                                        <p:anim calcmode="lin" valueType="num">
                                          <p:cBhvr>
                                            <p:cTn id="65" dur="500" fill="hold"/>
                                            <p:tgtEl>
                                              <p:spTgt spid="78"/>
                                            </p:tgtEl>
                                            <p:attrNameLst>
                                              <p:attrName>ppt_h</p:attrName>
                                            </p:attrNameLst>
                                          </p:cBhvr>
                                          <p:tavLst>
                                            <p:tav tm="0">
                                              <p:val>
                                                <p:fltVal val="0"/>
                                              </p:val>
                                            </p:tav>
                                            <p:tav tm="100000">
                                              <p:val>
                                                <p:strVal val="#ppt_h"/>
                                              </p:val>
                                            </p:tav>
                                          </p:tavLst>
                                        </p:anim>
                                        <p:animEffect transition="in" filter="fade">
                                          <p:cBhvr>
                                            <p:cTn id="66" dur="500"/>
                                            <p:tgtEl>
                                              <p:spTgt spid="78"/>
                                            </p:tgtEl>
                                          </p:cBhvr>
                                        </p:animEffect>
                                      </p:childTnLst>
                                    </p:cTn>
                                  </p:par>
                                </p:childTnLst>
                              </p:cTn>
                            </p:par>
                            <p:par>
                              <p:cTn id="67" fill="hold">
                                <p:stCondLst>
                                  <p:cond delay="6700"/>
                                </p:stCondLst>
                                <p:childTnLst>
                                  <p:par>
                                    <p:cTn id="68" presetID="16" presetClass="entr" presetSubtype="37" fill="hold" nodeType="after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barn(outVertical)">
                                          <p:cBhvr>
                                            <p:cTn id="70" dur="500"/>
                                            <p:tgtEl>
                                              <p:spTgt spid="63"/>
                                            </p:tgtEl>
                                          </p:cBhvr>
                                        </p:animEffect>
                                      </p:childTnLst>
                                    </p:cTn>
                                  </p:par>
                                </p:childTnLst>
                              </p:cTn>
                            </p:par>
                            <p:par>
                              <p:cTn id="71" fill="hold">
                                <p:stCondLst>
                                  <p:cond delay="7200"/>
                                </p:stCondLst>
                                <p:childTnLst>
                                  <p:par>
                                    <p:cTn id="72" presetID="53" presetClass="entr" presetSubtype="16" fill="hold" nodeType="afterEffect">
                                      <p:stCondLst>
                                        <p:cond delay="0"/>
                                      </p:stCondLst>
                                      <p:childTnLst>
                                        <p:set>
                                          <p:cBhvr>
                                            <p:cTn id="73" dur="1" fill="hold">
                                              <p:stCondLst>
                                                <p:cond delay="0"/>
                                              </p:stCondLst>
                                            </p:cTn>
                                            <p:tgtEl>
                                              <p:spTgt spid="81"/>
                                            </p:tgtEl>
                                            <p:attrNameLst>
                                              <p:attrName>style.visibility</p:attrName>
                                            </p:attrNameLst>
                                          </p:cBhvr>
                                          <p:to>
                                            <p:strVal val="visible"/>
                                          </p:to>
                                        </p:set>
                                        <p:anim calcmode="lin" valueType="num">
                                          <p:cBhvr>
                                            <p:cTn id="74" dur="500" fill="hold"/>
                                            <p:tgtEl>
                                              <p:spTgt spid="81"/>
                                            </p:tgtEl>
                                            <p:attrNameLst>
                                              <p:attrName>ppt_w</p:attrName>
                                            </p:attrNameLst>
                                          </p:cBhvr>
                                          <p:tavLst>
                                            <p:tav tm="0">
                                              <p:val>
                                                <p:fltVal val="0"/>
                                              </p:val>
                                            </p:tav>
                                            <p:tav tm="100000">
                                              <p:val>
                                                <p:strVal val="#ppt_w"/>
                                              </p:val>
                                            </p:tav>
                                          </p:tavLst>
                                        </p:anim>
                                        <p:anim calcmode="lin" valueType="num">
                                          <p:cBhvr>
                                            <p:cTn id="75" dur="500" fill="hold"/>
                                            <p:tgtEl>
                                              <p:spTgt spid="81"/>
                                            </p:tgtEl>
                                            <p:attrNameLst>
                                              <p:attrName>ppt_h</p:attrName>
                                            </p:attrNameLst>
                                          </p:cBhvr>
                                          <p:tavLst>
                                            <p:tav tm="0">
                                              <p:val>
                                                <p:fltVal val="0"/>
                                              </p:val>
                                            </p:tav>
                                            <p:tav tm="100000">
                                              <p:val>
                                                <p:strVal val="#ppt_h"/>
                                              </p:val>
                                            </p:tav>
                                          </p:tavLst>
                                        </p:anim>
                                        <p:animEffect transition="in" filter="fade">
                                          <p:cBhvr>
                                            <p:cTn id="76" dur="500"/>
                                            <p:tgtEl>
                                              <p:spTgt spid="81"/>
                                            </p:tgtEl>
                                          </p:cBhvr>
                                        </p:animEffect>
                                      </p:childTnLst>
                                    </p:cTn>
                                  </p:par>
                                </p:childTnLst>
                              </p:cTn>
                            </p:par>
                            <p:par>
                              <p:cTn id="77" fill="hold">
                                <p:stCondLst>
                                  <p:cond delay="7700"/>
                                </p:stCondLst>
                                <p:childTnLst>
                                  <p:par>
                                    <p:cTn id="78" presetID="53" presetClass="entr" presetSubtype="16" fill="hold" nodeType="afterEffect">
                                      <p:stCondLst>
                                        <p:cond delay="0"/>
                                      </p:stCondLst>
                                      <p:childTnLst>
                                        <p:set>
                                          <p:cBhvr>
                                            <p:cTn id="79" dur="1" fill="hold">
                                              <p:stCondLst>
                                                <p:cond delay="0"/>
                                              </p:stCondLst>
                                            </p:cTn>
                                            <p:tgtEl>
                                              <p:spTgt spid="84"/>
                                            </p:tgtEl>
                                            <p:attrNameLst>
                                              <p:attrName>style.visibility</p:attrName>
                                            </p:attrNameLst>
                                          </p:cBhvr>
                                          <p:to>
                                            <p:strVal val="visible"/>
                                          </p:to>
                                        </p:set>
                                        <p:anim calcmode="lin" valueType="num">
                                          <p:cBhvr>
                                            <p:cTn id="80" dur="500" fill="hold"/>
                                            <p:tgtEl>
                                              <p:spTgt spid="84"/>
                                            </p:tgtEl>
                                            <p:attrNameLst>
                                              <p:attrName>ppt_w</p:attrName>
                                            </p:attrNameLst>
                                          </p:cBhvr>
                                          <p:tavLst>
                                            <p:tav tm="0">
                                              <p:val>
                                                <p:fltVal val="0"/>
                                              </p:val>
                                            </p:tav>
                                            <p:tav tm="100000">
                                              <p:val>
                                                <p:strVal val="#ppt_w"/>
                                              </p:val>
                                            </p:tav>
                                          </p:tavLst>
                                        </p:anim>
                                        <p:anim calcmode="lin" valueType="num">
                                          <p:cBhvr>
                                            <p:cTn id="81" dur="500" fill="hold"/>
                                            <p:tgtEl>
                                              <p:spTgt spid="84"/>
                                            </p:tgtEl>
                                            <p:attrNameLst>
                                              <p:attrName>ppt_h</p:attrName>
                                            </p:attrNameLst>
                                          </p:cBhvr>
                                          <p:tavLst>
                                            <p:tav tm="0">
                                              <p:val>
                                                <p:fltVal val="0"/>
                                              </p:val>
                                            </p:tav>
                                            <p:tav tm="100000">
                                              <p:val>
                                                <p:strVal val="#ppt_h"/>
                                              </p:val>
                                            </p:tav>
                                          </p:tavLst>
                                        </p:anim>
                                        <p:animEffect transition="in" filter="fade">
                                          <p:cBhvr>
                                            <p:cTn id="82" dur="500"/>
                                            <p:tgtEl>
                                              <p:spTgt spid="84"/>
                                            </p:tgtEl>
                                          </p:cBhvr>
                                        </p:animEffect>
                                      </p:childTnLst>
                                    </p:cTn>
                                  </p:par>
                                </p:childTnLst>
                              </p:cTn>
                            </p:par>
                            <p:par>
                              <p:cTn id="83" fill="hold">
                                <p:stCondLst>
                                  <p:cond delay="8200"/>
                                </p:stCondLst>
                                <p:childTnLst>
                                  <p:par>
                                    <p:cTn id="84" presetID="16" presetClass="entr" presetSubtype="37" fill="hold" nodeType="afterEffect">
                                      <p:stCondLst>
                                        <p:cond delay="0"/>
                                      </p:stCondLst>
                                      <p:childTnLst>
                                        <p:set>
                                          <p:cBhvr>
                                            <p:cTn id="85" dur="1" fill="hold">
                                              <p:stCondLst>
                                                <p:cond delay="0"/>
                                              </p:stCondLst>
                                            </p:cTn>
                                            <p:tgtEl>
                                              <p:spTgt spid="69"/>
                                            </p:tgtEl>
                                            <p:attrNameLst>
                                              <p:attrName>style.visibility</p:attrName>
                                            </p:attrNameLst>
                                          </p:cBhvr>
                                          <p:to>
                                            <p:strVal val="visible"/>
                                          </p:to>
                                        </p:set>
                                        <p:animEffect transition="in" filter="barn(outVertical)">
                                          <p:cBhvr>
                                            <p:cTn id="8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8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51"/>
                                            </p:tgtEl>
                                            <p:attrNameLst>
                                              <p:attrName>style.visibility</p:attrName>
                                            </p:attrNameLst>
                                          </p:cBhvr>
                                          <p:to>
                                            <p:strVal val="visible"/>
                                          </p:to>
                                        </p:set>
                                        <p:animEffect transition="in" filter="fade">
                                          <p:cBhvr>
                                            <p:cTn id="11" dur="500"/>
                                            <p:tgtEl>
                                              <p:spTgt spid="51"/>
                                            </p:tgtEl>
                                          </p:cBhvr>
                                        </p:animEffect>
                                        <p:anim calcmode="lin" valueType="num">
                                          <p:cBhvr>
                                            <p:cTn id="12" dur="500" fill="hold"/>
                                            <p:tgtEl>
                                              <p:spTgt spid="51"/>
                                            </p:tgtEl>
                                            <p:attrNameLst>
                                              <p:attrName>ppt_x</p:attrName>
                                            </p:attrNameLst>
                                          </p:cBhvr>
                                          <p:tavLst>
                                            <p:tav tm="0">
                                              <p:val>
                                                <p:strVal val="#ppt_x"/>
                                              </p:val>
                                            </p:tav>
                                            <p:tav tm="100000">
                                              <p:val>
                                                <p:strVal val="#ppt_x"/>
                                              </p:val>
                                            </p:tav>
                                          </p:tavLst>
                                        </p:anim>
                                        <p:anim calcmode="lin" valueType="num">
                                          <p:cBhvr>
                                            <p:cTn id="13" dur="500" fill="hold"/>
                                            <p:tgtEl>
                                              <p:spTgt spid="51"/>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87"/>
                                            </p:tgtEl>
                                            <p:attrNameLst>
                                              <p:attrName>style.visibility</p:attrName>
                                            </p:attrNameLst>
                                          </p:cBhvr>
                                          <p:to>
                                            <p:strVal val="visible"/>
                                          </p:to>
                                        </p:set>
                                        <p:anim calcmode="lin" valueType="num">
                                          <p:cBhvr>
                                            <p:cTn id="17" dur="500" fill="hold"/>
                                            <p:tgtEl>
                                              <p:spTgt spid="87"/>
                                            </p:tgtEl>
                                            <p:attrNameLst>
                                              <p:attrName>ppt_w</p:attrName>
                                            </p:attrNameLst>
                                          </p:cBhvr>
                                          <p:tavLst>
                                            <p:tav tm="0">
                                              <p:val>
                                                <p:fltVal val="0"/>
                                              </p:val>
                                            </p:tav>
                                            <p:tav tm="100000">
                                              <p:val>
                                                <p:strVal val="#ppt_w"/>
                                              </p:val>
                                            </p:tav>
                                          </p:tavLst>
                                        </p:anim>
                                        <p:anim calcmode="lin" valueType="num">
                                          <p:cBhvr>
                                            <p:cTn id="18" dur="500" fill="hold"/>
                                            <p:tgtEl>
                                              <p:spTgt spid="87"/>
                                            </p:tgtEl>
                                            <p:attrNameLst>
                                              <p:attrName>ppt_h</p:attrName>
                                            </p:attrNameLst>
                                          </p:cBhvr>
                                          <p:tavLst>
                                            <p:tav tm="0">
                                              <p:val>
                                                <p:fltVal val="0"/>
                                              </p:val>
                                            </p:tav>
                                            <p:tav tm="100000">
                                              <p:val>
                                                <p:strVal val="#ppt_h"/>
                                              </p:val>
                                            </p:tav>
                                          </p:tavLst>
                                        </p:anim>
                                        <p:animEffect transition="in" filter="fade">
                                          <p:cBhvr>
                                            <p:cTn id="19" dur="500"/>
                                            <p:tgtEl>
                                              <p:spTgt spid="87"/>
                                            </p:tgtEl>
                                          </p:cBhvr>
                                        </p:animEffect>
                                      </p:childTnLst>
                                    </p:cTn>
                                  </p:par>
                                </p:childTnLst>
                              </p:cTn>
                            </p:par>
                            <p:par>
                              <p:cTn id="20" fill="hold">
                                <p:stCondLst>
                                  <p:cond delay="2900"/>
                                </p:stCondLst>
                                <p:childTnLst>
                                  <p:par>
                                    <p:cTn id="21" presetID="2" presetClass="entr" presetSubtype="4" accel="60000" fill="hold" grpId="0" nodeType="afterEffect">
                                      <p:stCondLst>
                                        <p:cond delay="0"/>
                                      </p:stCondLst>
                                      <p:childTnLst>
                                        <p:set>
                                          <p:cBhvr>
                                            <p:cTn id="22" dur="1" fill="hold">
                                              <p:stCondLst>
                                                <p:cond delay="0"/>
                                              </p:stCondLst>
                                            </p:cTn>
                                            <p:tgtEl>
                                              <p:spTgt spid="56"/>
                                            </p:tgtEl>
                                            <p:attrNameLst>
                                              <p:attrName>style.visibility</p:attrName>
                                            </p:attrNameLst>
                                          </p:cBhvr>
                                          <p:to>
                                            <p:strVal val="visible"/>
                                          </p:to>
                                        </p:set>
                                        <p:anim calcmode="lin" valueType="num">
                                          <p:cBhvr additive="base">
                                            <p:cTn id="23" dur="500" fill="hold"/>
                                            <p:tgtEl>
                                              <p:spTgt spid="56"/>
                                            </p:tgtEl>
                                            <p:attrNameLst>
                                              <p:attrName>ppt_x</p:attrName>
                                            </p:attrNameLst>
                                          </p:cBhvr>
                                          <p:tavLst>
                                            <p:tav tm="0">
                                              <p:val>
                                                <p:strVal val="#ppt_x"/>
                                              </p:val>
                                            </p:tav>
                                            <p:tav tm="100000">
                                              <p:val>
                                                <p:strVal val="#ppt_x"/>
                                              </p:val>
                                            </p:tav>
                                          </p:tavLst>
                                        </p:anim>
                                        <p:anim calcmode="lin" valueType="num">
                                          <p:cBhvr additive="base">
                                            <p:cTn id="24" dur="500" fill="hold"/>
                                            <p:tgtEl>
                                              <p:spTgt spid="56"/>
                                            </p:tgtEl>
                                            <p:attrNameLst>
                                              <p:attrName>ppt_y</p:attrName>
                                            </p:attrNameLst>
                                          </p:cBhvr>
                                          <p:tavLst>
                                            <p:tav tm="0">
                                              <p:val>
                                                <p:strVal val="1+#ppt_h/2"/>
                                              </p:val>
                                            </p:tav>
                                            <p:tav tm="100000">
                                              <p:val>
                                                <p:strVal val="#ppt_y"/>
                                              </p:val>
                                            </p:tav>
                                          </p:tavLst>
                                        </p:anim>
                                      </p:childTnLst>
                                    </p:cTn>
                                  </p:par>
                                  <p:par>
                                    <p:cTn id="25" presetID="2" presetClass="entr" presetSubtype="4" accel="60000" fill="hold" grpId="0" nodeType="withEffect">
                                      <p:stCondLst>
                                        <p:cond delay="200"/>
                                      </p:stCondLst>
                                      <p:childTnLst>
                                        <p:set>
                                          <p:cBhvr>
                                            <p:cTn id="26" dur="1" fill="hold">
                                              <p:stCondLst>
                                                <p:cond delay="0"/>
                                              </p:stCondLst>
                                            </p:cTn>
                                            <p:tgtEl>
                                              <p:spTgt spid="55"/>
                                            </p:tgtEl>
                                            <p:attrNameLst>
                                              <p:attrName>style.visibility</p:attrName>
                                            </p:attrNameLst>
                                          </p:cBhvr>
                                          <p:to>
                                            <p:strVal val="visible"/>
                                          </p:to>
                                        </p:set>
                                        <p:anim calcmode="lin" valueType="num">
                                          <p:cBhvr additive="base">
                                            <p:cTn id="27" dur="500" fill="hold"/>
                                            <p:tgtEl>
                                              <p:spTgt spid="55"/>
                                            </p:tgtEl>
                                            <p:attrNameLst>
                                              <p:attrName>ppt_x</p:attrName>
                                            </p:attrNameLst>
                                          </p:cBhvr>
                                          <p:tavLst>
                                            <p:tav tm="0">
                                              <p:val>
                                                <p:strVal val="#ppt_x"/>
                                              </p:val>
                                            </p:tav>
                                            <p:tav tm="100000">
                                              <p:val>
                                                <p:strVal val="#ppt_x"/>
                                              </p:val>
                                            </p:tav>
                                          </p:tavLst>
                                        </p:anim>
                                        <p:anim calcmode="lin" valueType="num">
                                          <p:cBhvr additive="base">
                                            <p:cTn id="28" dur="500" fill="hold"/>
                                            <p:tgtEl>
                                              <p:spTgt spid="55"/>
                                            </p:tgtEl>
                                            <p:attrNameLst>
                                              <p:attrName>ppt_y</p:attrName>
                                            </p:attrNameLst>
                                          </p:cBhvr>
                                          <p:tavLst>
                                            <p:tav tm="0">
                                              <p:val>
                                                <p:strVal val="1+#ppt_h/2"/>
                                              </p:val>
                                            </p:tav>
                                            <p:tav tm="100000">
                                              <p:val>
                                                <p:strVal val="#ppt_y"/>
                                              </p:val>
                                            </p:tav>
                                          </p:tavLst>
                                        </p:anim>
                                      </p:childTnLst>
                                    </p:cTn>
                                  </p:par>
                                  <p:par>
                                    <p:cTn id="29" presetID="2" presetClass="entr" presetSubtype="4" accel="60000" fill="hold" grpId="0" nodeType="withEffect">
                                      <p:stCondLst>
                                        <p:cond delay="40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4" accel="60000" fill="hold" grpId="0" nodeType="withEffect">
                                      <p:stCondLst>
                                        <p:cond delay="6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ppt_x"/>
                                              </p:val>
                                            </p:tav>
                                            <p:tav tm="100000">
                                              <p:val>
                                                <p:strVal val="#ppt_x"/>
                                              </p:val>
                                            </p:tav>
                                          </p:tavLst>
                                        </p:anim>
                                        <p:anim calcmode="lin" valueType="num">
                                          <p:cBhvr additive="base">
                                            <p:cTn id="36" dur="500" fill="hold"/>
                                            <p:tgtEl>
                                              <p:spTgt spid="53"/>
                                            </p:tgtEl>
                                            <p:attrNameLst>
                                              <p:attrName>ppt_y</p:attrName>
                                            </p:attrNameLst>
                                          </p:cBhvr>
                                          <p:tavLst>
                                            <p:tav tm="0">
                                              <p:val>
                                                <p:strVal val="1+#ppt_h/2"/>
                                              </p:val>
                                            </p:tav>
                                            <p:tav tm="100000">
                                              <p:val>
                                                <p:strVal val="#ppt_y"/>
                                              </p:val>
                                            </p:tav>
                                          </p:tavLst>
                                        </p:anim>
                                      </p:childTnLst>
                                    </p:cTn>
                                  </p:par>
                                  <p:par>
                                    <p:cTn id="37" presetID="2" presetClass="entr" presetSubtype="4" accel="60000" fill="hold" grpId="0" nodeType="withEffect">
                                      <p:stCondLst>
                                        <p:cond delay="800"/>
                                      </p:stCondLst>
                                      <p:childTnLst>
                                        <p:set>
                                          <p:cBhvr>
                                            <p:cTn id="38" dur="1" fill="hold">
                                              <p:stCondLst>
                                                <p:cond delay="0"/>
                                              </p:stCondLst>
                                            </p:cTn>
                                            <p:tgtEl>
                                              <p:spTgt spid="54"/>
                                            </p:tgtEl>
                                            <p:attrNameLst>
                                              <p:attrName>style.visibility</p:attrName>
                                            </p:attrNameLst>
                                          </p:cBhvr>
                                          <p:to>
                                            <p:strVal val="visible"/>
                                          </p:to>
                                        </p:set>
                                        <p:anim calcmode="lin" valueType="num">
                                          <p:cBhvr additive="base">
                                            <p:cTn id="39" dur="500" fill="hold"/>
                                            <p:tgtEl>
                                              <p:spTgt spid="54"/>
                                            </p:tgtEl>
                                            <p:attrNameLst>
                                              <p:attrName>ppt_x</p:attrName>
                                            </p:attrNameLst>
                                          </p:cBhvr>
                                          <p:tavLst>
                                            <p:tav tm="0">
                                              <p:val>
                                                <p:strVal val="#ppt_x"/>
                                              </p:val>
                                            </p:tav>
                                            <p:tav tm="100000">
                                              <p:val>
                                                <p:strVal val="#ppt_x"/>
                                              </p:val>
                                            </p:tav>
                                          </p:tavLst>
                                        </p:anim>
                                        <p:anim calcmode="lin" valueType="num">
                                          <p:cBhvr additive="base">
                                            <p:cTn id="40" dur="500" fill="hold"/>
                                            <p:tgtEl>
                                              <p:spTgt spid="54"/>
                                            </p:tgtEl>
                                            <p:attrNameLst>
                                              <p:attrName>ppt_y</p:attrName>
                                            </p:attrNameLst>
                                          </p:cBhvr>
                                          <p:tavLst>
                                            <p:tav tm="0">
                                              <p:val>
                                                <p:strVal val="1+#ppt_h/2"/>
                                              </p:val>
                                            </p:tav>
                                            <p:tav tm="100000">
                                              <p:val>
                                                <p:strVal val="#ppt_y"/>
                                              </p:val>
                                            </p:tav>
                                          </p:tavLst>
                                        </p:anim>
                                      </p:childTnLst>
                                    </p:cTn>
                                  </p:par>
                                </p:childTnLst>
                              </p:cTn>
                            </p:par>
                            <p:par>
                              <p:cTn id="41" fill="hold">
                                <p:stCondLst>
                                  <p:cond delay="4200"/>
                                </p:stCondLst>
                                <p:childTnLst>
                                  <p:par>
                                    <p:cTn id="42" presetID="53" presetClass="entr" presetSubtype="16" fill="hold" nodeType="afterEffect">
                                      <p:stCondLst>
                                        <p:cond delay="0"/>
                                      </p:stCondLst>
                                      <p:childTnLst>
                                        <p:set>
                                          <p:cBhvr>
                                            <p:cTn id="43" dur="1" fill="hold">
                                              <p:stCondLst>
                                                <p:cond delay="0"/>
                                              </p:stCondLst>
                                            </p:cTn>
                                            <p:tgtEl>
                                              <p:spTgt spid="72"/>
                                            </p:tgtEl>
                                            <p:attrNameLst>
                                              <p:attrName>style.visibility</p:attrName>
                                            </p:attrNameLst>
                                          </p:cBhvr>
                                          <p:to>
                                            <p:strVal val="visible"/>
                                          </p:to>
                                        </p:set>
                                        <p:anim calcmode="lin" valueType="num">
                                          <p:cBhvr>
                                            <p:cTn id="44" dur="500" fill="hold"/>
                                            <p:tgtEl>
                                              <p:spTgt spid="72"/>
                                            </p:tgtEl>
                                            <p:attrNameLst>
                                              <p:attrName>ppt_w</p:attrName>
                                            </p:attrNameLst>
                                          </p:cBhvr>
                                          <p:tavLst>
                                            <p:tav tm="0">
                                              <p:val>
                                                <p:fltVal val="0"/>
                                              </p:val>
                                            </p:tav>
                                            <p:tav tm="100000">
                                              <p:val>
                                                <p:strVal val="#ppt_w"/>
                                              </p:val>
                                            </p:tav>
                                          </p:tavLst>
                                        </p:anim>
                                        <p:anim calcmode="lin" valueType="num">
                                          <p:cBhvr>
                                            <p:cTn id="45" dur="500" fill="hold"/>
                                            <p:tgtEl>
                                              <p:spTgt spid="72"/>
                                            </p:tgtEl>
                                            <p:attrNameLst>
                                              <p:attrName>ppt_h</p:attrName>
                                            </p:attrNameLst>
                                          </p:cBhvr>
                                          <p:tavLst>
                                            <p:tav tm="0">
                                              <p:val>
                                                <p:fltVal val="0"/>
                                              </p:val>
                                            </p:tav>
                                            <p:tav tm="100000">
                                              <p:val>
                                                <p:strVal val="#ppt_h"/>
                                              </p:val>
                                            </p:tav>
                                          </p:tavLst>
                                        </p:anim>
                                        <p:animEffect transition="in" filter="fade">
                                          <p:cBhvr>
                                            <p:cTn id="46" dur="500"/>
                                            <p:tgtEl>
                                              <p:spTgt spid="72"/>
                                            </p:tgtEl>
                                          </p:cBhvr>
                                        </p:animEffect>
                                      </p:childTnLst>
                                    </p:cTn>
                                  </p:par>
                                </p:childTnLst>
                              </p:cTn>
                            </p:par>
                            <p:par>
                              <p:cTn id="47" fill="hold">
                                <p:stCondLst>
                                  <p:cond delay="4700"/>
                                </p:stCondLst>
                                <p:childTnLst>
                                  <p:par>
                                    <p:cTn id="48" presetID="16" presetClass="entr" presetSubtype="37" fill="hold" nodeType="after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barn(outVertical)">
                                          <p:cBhvr>
                                            <p:cTn id="50" dur="500"/>
                                            <p:tgtEl>
                                              <p:spTgt spid="57"/>
                                            </p:tgtEl>
                                          </p:cBhvr>
                                        </p:animEffect>
                                      </p:childTnLst>
                                    </p:cTn>
                                  </p:par>
                                </p:childTnLst>
                              </p:cTn>
                            </p:par>
                            <p:par>
                              <p:cTn id="51" fill="hold">
                                <p:stCondLst>
                                  <p:cond delay="5200"/>
                                </p:stCondLst>
                                <p:childTnLst>
                                  <p:par>
                                    <p:cTn id="52" presetID="53" presetClass="entr" presetSubtype="16" fill="hold" nodeType="afterEffect">
                                      <p:stCondLst>
                                        <p:cond delay="0"/>
                                      </p:stCondLst>
                                      <p:childTnLst>
                                        <p:set>
                                          <p:cBhvr>
                                            <p:cTn id="53" dur="1" fill="hold">
                                              <p:stCondLst>
                                                <p:cond delay="0"/>
                                              </p:stCondLst>
                                            </p:cTn>
                                            <p:tgtEl>
                                              <p:spTgt spid="75"/>
                                            </p:tgtEl>
                                            <p:attrNameLst>
                                              <p:attrName>style.visibility</p:attrName>
                                            </p:attrNameLst>
                                          </p:cBhvr>
                                          <p:to>
                                            <p:strVal val="visible"/>
                                          </p:to>
                                        </p:set>
                                        <p:anim calcmode="lin" valueType="num">
                                          <p:cBhvr>
                                            <p:cTn id="54" dur="500" fill="hold"/>
                                            <p:tgtEl>
                                              <p:spTgt spid="75"/>
                                            </p:tgtEl>
                                            <p:attrNameLst>
                                              <p:attrName>ppt_w</p:attrName>
                                            </p:attrNameLst>
                                          </p:cBhvr>
                                          <p:tavLst>
                                            <p:tav tm="0">
                                              <p:val>
                                                <p:fltVal val="0"/>
                                              </p:val>
                                            </p:tav>
                                            <p:tav tm="100000">
                                              <p:val>
                                                <p:strVal val="#ppt_w"/>
                                              </p:val>
                                            </p:tav>
                                          </p:tavLst>
                                        </p:anim>
                                        <p:anim calcmode="lin" valueType="num">
                                          <p:cBhvr>
                                            <p:cTn id="55" dur="500" fill="hold"/>
                                            <p:tgtEl>
                                              <p:spTgt spid="75"/>
                                            </p:tgtEl>
                                            <p:attrNameLst>
                                              <p:attrName>ppt_h</p:attrName>
                                            </p:attrNameLst>
                                          </p:cBhvr>
                                          <p:tavLst>
                                            <p:tav tm="0">
                                              <p:val>
                                                <p:fltVal val="0"/>
                                              </p:val>
                                            </p:tav>
                                            <p:tav tm="100000">
                                              <p:val>
                                                <p:strVal val="#ppt_h"/>
                                              </p:val>
                                            </p:tav>
                                          </p:tavLst>
                                        </p:anim>
                                        <p:animEffect transition="in" filter="fade">
                                          <p:cBhvr>
                                            <p:cTn id="56" dur="500"/>
                                            <p:tgtEl>
                                              <p:spTgt spid="75"/>
                                            </p:tgtEl>
                                          </p:cBhvr>
                                        </p:animEffect>
                                      </p:childTnLst>
                                    </p:cTn>
                                  </p:par>
                                </p:childTnLst>
                              </p:cTn>
                            </p:par>
                            <p:par>
                              <p:cTn id="57" fill="hold">
                                <p:stCondLst>
                                  <p:cond delay="5700"/>
                                </p:stCondLst>
                                <p:childTnLst>
                                  <p:par>
                                    <p:cTn id="58" presetID="16" presetClass="entr" presetSubtype="37" fill="hold" nodeType="afterEffect">
                                      <p:stCondLst>
                                        <p:cond delay="0"/>
                                      </p:stCondLst>
                                      <p:childTnLst>
                                        <p:set>
                                          <p:cBhvr>
                                            <p:cTn id="59" dur="1" fill="hold">
                                              <p:stCondLst>
                                                <p:cond delay="0"/>
                                              </p:stCondLst>
                                            </p:cTn>
                                            <p:tgtEl>
                                              <p:spTgt spid="60"/>
                                            </p:tgtEl>
                                            <p:attrNameLst>
                                              <p:attrName>style.visibility</p:attrName>
                                            </p:attrNameLst>
                                          </p:cBhvr>
                                          <p:to>
                                            <p:strVal val="visible"/>
                                          </p:to>
                                        </p:set>
                                        <p:animEffect transition="in" filter="barn(outVertical)">
                                          <p:cBhvr>
                                            <p:cTn id="60" dur="500"/>
                                            <p:tgtEl>
                                              <p:spTgt spid="60"/>
                                            </p:tgtEl>
                                          </p:cBhvr>
                                        </p:animEffect>
                                      </p:childTnLst>
                                    </p:cTn>
                                  </p:par>
                                </p:childTnLst>
                              </p:cTn>
                            </p:par>
                            <p:par>
                              <p:cTn id="61" fill="hold">
                                <p:stCondLst>
                                  <p:cond delay="6200"/>
                                </p:stCondLst>
                                <p:childTnLst>
                                  <p:par>
                                    <p:cTn id="62" presetID="53" presetClass="entr" presetSubtype="16" fill="hold" nodeType="afterEffect">
                                      <p:stCondLst>
                                        <p:cond delay="0"/>
                                      </p:stCondLst>
                                      <p:childTnLst>
                                        <p:set>
                                          <p:cBhvr>
                                            <p:cTn id="63" dur="1" fill="hold">
                                              <p:stCondLst>
                                                <p:cond delay="0"/>
                                              </p:stCondLst>
                                            </p:cTn>
                                            <p:tgtEl>
                                              <p:spTgt spid="78"/>
                                            </p:tgtEl>
                                            <p:attrNameLst>
                                              <p:attrName>style.visibility</p:attrName>
                                            </p:attrNameLst>
                                          </p:cBhvr>
                                          <p:to>
                                            <p:strVal val="visible"/>
                                          </p:to>
                                        </p:set>
                                        <p:anim calcmode="lin" valueType="num">
                                          <p:cBhvr>
                                            <p:cTn id="64" dur="500" fill="hold"/>
                                            <p:tgtEl>
                                              <p:spTgt spid="78"/>
                                            </p:tgtEl>
                                            <p:attrNameLst>
                                              <p:attrName>ppt_w</p:attrName>
                                            </p:attrNameLst>
                                          </p:cBhvr>
                                          <p:tavLst>
                                            <p:tav tm="0">
                                              <p:val>
                                                <p:fltVal val="0"/>
                                              </p:val>
                                            </p:tav>
                                            <p:tav tm="100000">
                                              <p:val>
                                                <p:strVal val="#ppt_w"/>
                                              </p:val>
                                            </p:tav>
                                          </p:tavLst>
                                        </p:anim>
                                        <p:anim calcmode="lin" valueType="num">
                                          <p:cBhvr>
                                            <p:cTn id="65" dur="500" fill="hold"/>
                                            <p:tgtEl>
                                              <p:spTgt spid="78"/>
                                            </p:tgtEl>
                                            <p:attrNameLst>
                                              <p:attrName>ppt_h</p:attrName>
                                            </p:attrNameLst>
                                          </p:cBhvr>
                                          <p:tavLst>
                                            <p:tav tm="0">
                                              <p:val>
                                                <p:fltVal val="0"/>
                                              </p:val>
                                            </p:tav>
                                            <p:tav tm="100000">
                                              <p:val>
                                                <p:strVal val="#ppt_h"/>
                                              </p:val>
                                            </p:tav>
                                          </p:tavLst>
                                        </p:anim>
                                        <p:animEffect transition="in" filter="fade">
                                          <p:cBhvr>
                                            <p:cTn id="66" dur="500"/>
                                            <p:tgtEl>
                                              <p:spTgt spid="78"/>
                                            </p:tgtEl>
                                          </p:cBhvr>
                                        </p:animEffect>
                                      </p:childTnLst>
                                    </p:cTn>
                                  </p:par>
                                </p:childTnLst>
                              </p:cTn>
                            </p:par>
                            <p:par>
                              <p:cTn id="67" fill="hold">
                                <p:stCondLst>
                                  <p:cond delay="6700"/>
                                </p:stCondLst>
                                <p:childTnLst>
                                  <p:par>
                                    <p:cTn id="68" presetID="16" presetClass="entr" presetSubtype="37" fill="hold" nodeType="afterEffect">
                                      <p:stCondLst>
                                        <p:cond delay="0"/>
                                      </p:stCondLst>
                                      <p:childTnLst>
                                        <p:set>
                                          <p:cBhvr>
                                            <p:cTn id="69" dur="1" fill="hold">
                                              <p:stCondLst>
                                                <p:cond delay="0"/>
                                              </p:stCondLst>
                                            </p:cTn>
                                            <p:tgtEl>
                                              <p:spTgt spid="63"/>
                                            </p:tgtEl>
                                            <p:attrNameLst>
                                              <p:attrName>style.visibility</p:attrName>
                                            </p:attrNameLst>
                                          </p:cBhvr>
                                          <p:to>
                                            <p:strVal val="visible"/>
                                          </p:to>
                                        </p:set>
                                        <p:animEffect transition="in" filter="barn(outVertical)">
                                          <p:cBhvr>
                                            <p:cTn id="70" dur="500"/>
                                            <p:tgtEl>
                                              <p:spTgt spid="63"/>
                                            </p:tgtEl>
                                          </p:cBhvr>
                                        </p:animEffect>
                                      </p:childTnLst>
                                    </p:cTn>
                                  </p:par>
                                </p:childTnLst>
                              </p:cTn>
                            </p:par>
                            <p:par>
                              <p:cTn id="71" fill="hold">
                                <p:stCondLst>
                                  <p:cond delay="7200"/>
                                </p:stCondLst>
                                <p:childTnLst>
                                  <p:par>
                                    <p:cTn id="72" presetID="53" presetClass="entr" presetSubtype="16" fill="hold" nodeType="afterEffect">
                                      <p:stCondLst>
                                        <p:cond delay="0"/>
                                      </p:stCondLst>
                                      <p:childTnLst>
                                        <p:set>
                                          <p:cBhvr>
                                            <p:cTn id="73" dur="1" fill="hold">
                                              <p:stCondLst>
                                                <p:cond delay="0"/>
                                              </p:stCondLst>
                                            </p:cTn>
                                            <p:tgtEl>
                                              <p:spTgt spid="81"/>
                                            </p:tgtEl>
                                            <p:attrNameLst>
                                              <p:attrName>style.visibility</p:attrName>
                                            </p:attrNameLst>
                                          </p:cBhvr>
                                          <p:to>
                                            <p:strVal val="visible"/>
                                          </p:to>
                                        </p:set>
                                        <p:anim calcmode="lin" valueType="num">
                                          <p:cBhvr>
                                            <p:cTn id="74" dur="500" fill="hold"/>
                                            <p:tgtEl>
                                              <p:spTgt spid="81"/>
                                            </p:tgtEl>
                                            <p:attrNameLst>
                                              <p:attrName>ppt_w</p:attrName>
                                            </p:attrNameLst>
                                          </p:cBhvr>
                                          <p:tavLst>
                                            <p:tav tm="0">
                                              <p:val>
                                                <p:fltVal val="0"/>
                                              </p:val>
                                            </p:tav>
                                            <p:tav tm="100000">
                                              <p:val>
                                                <p:strVal val="#ppt_w"/>
                                              </p:val>
                                            </p:tav>
                                          </p:tavLst>
                                        </p:anim>
                                        <p:anim calcmode="lin" valueType="num">
                                          <p:cBhvr>
                                            <p:cTn id="75" dur="500" fill="hold"/>
                                            <p:tgtEl>
                                              <p:spTgt spid="81"/>
                                            </p:tgtEl>
                                            <p:attrNameLst>
                                              <p:attrName>ppt_h</p:attrName>
                                            </p:attrNameLst>
                                          </p:cBhvr>
                                          <p:tavLst>
                                            <p:tav tm="0">
                                              <p:val>
                                                <p:fltVal val="0"/>
                                              </p:val>
                                            </p:tav>
                                            <p:tav tm="100000">
                                              <p:val>
                                                <p:strVal val="#ppt_h"/>
                                              </p:val>
                                            </p:tav>
                                          </p:tavLst>
                                        </p:anim>
                                        <p:animEffect transition="in" filter="fade">
                                          <p:cBhvr>
                                            <p:cTn id="76" dur="500"/>
                                            <p:tgtEl>
                                              <p:spTgt spid="81"/>
                                            </p:tgtEl>
                                          </p:cBhvr>
                                        </p:animEffect>
                                      </p:childTnLst>
                                    </p:cTn>
                                  </p:par>
                                </p:childTnLst>
                              </p:cTn>
                            </p:par>
                            <p:par>
                              <p:cTn id="77" fill="hold">
                                <p:stCondLst>
                                  <p:cond delay="7700"/>
                                </p:stCondLst>
                                <p:childTnLst>
                                  <p:par>
                                    <p:cTn id="78" presetID="53" presetClass="entr" presetSubtype="16" fill="hold" nodeType="afterEffect">
                                      <p:stCondLst>
                                        <p:cond delay="0"/>
                                      </p:stCondLst>
                                      <p:childTnLst>
                                        <p:set>
                                          <p:cBhvr>
                                            <p:cTn id="79" dur="1" fill="hold">
                                              <p:stCondLst>
                                                <p:cond delay="0"/>
                                              </p:stCondLst>
                                            </p:cTn>
                                            <p:tgtEl>
                                              <p:spTgt spid="84"/>
                                            </p:tgtEl>
                                            <p:attrNameLst>
                                              <p:attrName>style.visibility</p:attrName>
                                            </p:attrNameLst>
                                          </p:cBhvr>
                                          <p:to>
                                            <p:strVal val="visible"/>
                                          </p:to>
                                        </p:set>
                                        <p:anim calcmode="lin" valueType="num">
                                          <p:cBhvr>
                                            <p:cTn id="80" dur="500" fill="hold"/>
                                            <p:tgtEl>
                                              <p:spTgt spid="84"/>
                                            </p:tgtEl>
                                            <p:attrNameLst>
                                              <p:attrName>ppt_w</p:attrName>
                                            </p:attrNameLst>
                                          </p:cBhvr>
                                          <p:tavLst>
                                            <p:tav tm="0">
                                              <p:val>
                                                <p:fltVal val="0"/>
                                              </p:val>
                                            </p:tav>
                                            <p:tav tm="100000">
                                              <p:val>
                                                <p:strVal val="#ppt_w"/>
                                              </p:val>
                                            </p:tav>
                                          </p:tavLst>
                                        </p:anim>
                                        <p:anim calcmode="lin" valueType="num">
                                          <p:cBhvr>
                                            <p:cTn id="81" dur="500" fill="hold"/>
                                            <p:tgtEl>
                                              <p:spTgt spid="84"/>
                                            </p:tgtEl>
                                            <p:attrNameLst>
                                              <p:attrName>ppt_h</p:attrName>
                                            </p:attrNameLst>
                                          </p:cBhvr>
                                          <p:tavLst>
                                            <p:tav tm="0">
                                              <p:val>
                                                <p:fltVal val="0"/>
                                              </p:val>
                                            </p:tav>
                                            <p:tav tm="100000">
                                              <p:val>
                                                <p:strVal val="#ppt_h"/>
                                              </p:val>
                                            </p:tav>
                                          </p:tavLst>
                                        </p:anim>
                                        <p:animEffect transition="in" filter="fade">
                                          <p:cBhvr>
                                            <p:cTn id="82" dur="500"/>
                                            <p:tgtEl>
                                              <p:spTgt spid="84"/>
                                            </p:tgtEl>
                                          </p:cBhvr>
                                        </p:animEffect>
                                      </p:childTnLst>
                                    </p:cTn>
                                  </p:par>
                                </p:childTnLst>
                              </p:cTn>
                            </p:par>
                            <p:par>
                              <p:cTn id="83" fill="hold">
                                <p:stCondLst>
                                  <p:cond delay="8200"/>
                                </p:stCondLst>
                                <p:childTnLst>
                                  <p:par>
                                    <p:cTn id="84" presetID="16" presetClass="entr" presetSubtype="37" fill="hold" nodeType="afterEffect">
                                      <p:stCondLst>
                                        <p:cond delay="0"/>
                                      </p:stCondLst>
                                      <p:childTnLst>
                                        <p:set>
                                          <p:cBhvr>
                                            <p:cTn id="85" dur="1" fill="hold">
                                              <p:stCondLst>
                                                <p:cond delay="0"/>
                                              </p:stCondLst>
                                            </p:cTn>
                                            <p:tgtEl>
                                              <p:spTgt spid="69"/>
                                            </p:tgtEl>
                                            <p:attrNameLst>
                                              <p:attrName>style.visibility</p:attrName>
                                            </p:attrNameLst>
                                          </p:cBhvr>
                                          <p:to>
                                            <p:strVal val="visible"/>
                                          </p:to>
                                        </p:set>
                                        <p:animEffect transition="in" filter="barn(outVertical)">
                                          <p:cBhvr>
                                            <p:cTn id="86"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87"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00928F36-A265-4885-87F4-A9952308858E"/>
  <p:tag name="ISPRING_SCORM_RATE_SLIDES" val="1"/>
  <p:tag name="ISPRINGONLINEFOLDERID" val="0"/>
  <p:tag name="ISPRINGONLINEFOLDERPATH" val="內容清單"/>
  <p:tag name="ISPRINGCLOUDFOLDERID" val="0"/>
  <p:tag name="ISPRINGCLOUDFOLDERPATH" val="函式庫"/>
  <p:tag name="ISPRING_PRESENTATION_TITLE" val="球形微立体"/>
  <p:tag name="ISPRING_PRESENTER_PHOTO_0" val="png|iVBORw0KGgoAAAANSUhEUgAAAQwAAAAyCAYAAACpi+X6AAAABHNCSVQICAgIfAhkiAAAAAlwSFlz&#10;AABHGAAARxgBc4LeuQAAACV0RVh0U29mdHdhcmUATWFjcm9tZWRpYSBGaXJld29ya3MgTVggMjAw&#10;NId2rM8AAAAWdEVYdENyZWF0aW9uIFRpbWUAMDcvMzAvMTcbpQfcAAADMXByVld4nO2UQVbbQAyG&#10;Z6KpBFI8PQJH6CIH4DZZ9wblGrlMH+s+DsENypJFH+6vsSdAsQmvfZSNvsSOHXlG0i/JPx6+/0xf&#10;05fRucFnvMH5MB5uxgPO+/GwG/eHcb8f97hI42437hLIOGT+PZt/z+dfxTE+5x5/0biO2/Mr9rv0&#10;cs+n3Lr92wn7xbr9+oT9yu1ywv5Kgim9HuBkXw3gYbKvBvBrsq8q1O2XK/b72f55xX4329dK1O1r&#10;Gd52+8Wy/brbVyQ82lcyvDraLxftR/OKhOm/88z9/enn39X/7Qf7v/pY/w//3336YPmDIAiCIPgH&#10;8rvsSo/4raXEQgxvKv3TDGyUaFogKRNZX4CzSjNoWyvs/yv5zkWUTvhXA9VPlki0CrMk47QphViM&#10;uJQNHpPB1KTCkbKwiG5VJOEJNZbK3CJOYoOYecAIy0xVeFG1P4IS7VoUK1QUv00A30t8t2KeR1ZP&#10;Vs5UE7N5nki28FYLQkqM+FwbXCaywfqmS+6Rat6I9TB4vvJs8DWIXnAzBYbLxAXblllmaEyFkXNp&#10;K8RdIUg6GwpbKxieqp6/3yz6r7UOOOocQBmsRZAJKRTUMZM/5KVRG8oUsqEoTSxoXFACr1PrHk+b&#10;spcI19DDfRIqhTS8TVb8T+SuvwzSnGBbqGPwWRDGuWvA7tOYq+vipVXo7j1AWIhiNL00byqKZXIu&#10;sLd2QSu60kvIULcQoAfH5iXGzVAUVZWmGnnyOKrLnNGaUF1dsYokB/i3NgfkDe+z4LqztQpgrWZP&#10;owW/BPLOfIzteCVsirafZPEW5pQ/UQu4Vbv1H/pSIEdp/qbhQaDZdUPxzJsXNSSMQ9Hl9F/I0fsf&#10;y5ENJrG0Jj52D5RsvvxScYP8ffCaTXWWEX2D+GsbjIR3iLQueAs9f1LI527ZGwBDtHVts88/sfVq&#10;FU/MdZe21NUWf0d4raHQNPIGITDMbxOAH8NsI5z8XWSIgdhboKT5pXIUAwvEx7cHxS4NiZd9rpL6&#10;vFJabYCT5KeDQ8/eYtS/qUnz9P/H5X/pNgiCIAiCIAiCIAiCIAiCIAiCIAiCIAiCIAiCIAiCIAiC&#10;IAiCxm9LnZaLwrCmnAAAAEhta0JG+t7K/gAAAAQAAAAAAAAAAAAAAAAAAAAAAAAAAAAAAAAAAAAA&#10;AAAAAAAAAAAAAAAAAAAAAAAAAAAAAAAAAAAAAAAAAAAAAAAAKaQzoQAAHPxta1RTeJztXU9s49h5&#10;ZzY7O2vP/91iW7QXB0Ub9LCz/C+qhwCWZdnekW2NKO94tkEHEiXOKOOxd22PNxOFWTRoDgXazqVZ&#10;JEWaW9uc0p4K5NKeeilQoClaoEDPvfRY9JDc+n3fe6TIJ5IiZVmSXY53/SQ+PvLx933v9/1579Hb&#10;Dypng1pzrT9QvObDnf5A0xVD1dy2t19fcwey95gVj7aq7kA1LW9zq+UODNlrrtvuQLHU+5Yly7Lh&#10;Ne09vEZlAy7l0j+vUa+fDSoN+LW22joZSEtSR3KkJ1JD6kmH8KkvHXhbO9tQsww1h1CjSO9DbV/6&#10;Jpxx4DWrux24dWUVuoWFDb3rWV6lukV32t6GO0EBh9texV6nk+wa1dmbVFTqdLDygIq1HX6B9Rp9&#10;b7bopFqFvtWaVOywg3ajPyibXqXFKlvs6i2b3WSbXY8VW6vYyx3slexVd5X+wIJCxctUdzUqanBQ&#10;hUJlhYaFlwmZX41DRlqRVuHoKXx/Hz4dQNmWTqCmO0vMlHNiplwUZjc4ZhvSMeDyifQM6k6lXio2&#10;OsOml4KNHIuN40SwkVOwcSyGjabmRkfRGTxtBk+bwWMxeCwGj+XZjY/hLh3PtnnZ2AXUjDYc4B+y&#10;AXiPA7gmHYFyHQGMoFqgdOEzw2DChQlN1UhDs50BTUHT0tAUNK093dFJEJpmDIR2o8JqbFaGIX2b&#10;Q1qh8diXHA7oHQ6oDWC6oIsrUhM+vYRj3bGjNhZLxdWnO241Z8Jx2847bpMwuskx2oTjx6Rudag9&#10;vKhxm8MO5MBGvhhs7oxgc079mbKlnD9CN0dG2MTaI46tPPoz57HlU3qV0HlGuhHVoFBNBMU0lNQF&#10;ZSBl6ijdjUWpSmOtA6YwXZsWFSd16jjdjsWJs1N+jObO12maZDCEDIaQca7xtgllWzqTXl1Ki69E&#10;fVGDwWQwmNoMpjaDKd7TzDrgWqBGfXDcL+uA06Y+4JYCnI7AuJ3O0GlMdcEdfULLJjNoZAaNzKCR&#10;GTQyg0aOQHOTQ7MKinEM1r0Cv18iSBygtzlA2SwaijSEj6kzgKh+LECWngIQxXYhiLrn9IxUhpDK&#10;ENIZQjpDSGcBH4o1EvHhY1C4AgfyYOjHzS1Qr2+Ckr1kgV86krFjMB1IpcyhVDtpwbMIZa7weWIw&#10;1XI2MG9zMNdA4Q4oBfM0SDe8EkYtKuUL+HwkHaUnaPiwVbTMzroi6/nHrSEzJIkQEEk3LXqOjlzV&#10;yoylZvE4WlO6ubFLH9ClLoPOchhyvSm5FXKaW6FOSHbZIJsUoIcwTvt4VgQg3WAAKR1Bt/zsn8ww&#10;ctIGKqrFeN0iQgzhZHKjQEp1AUCN6lYwUCcdoE2o7dAAPUxVM6U8XT2bbrh4MXr2FsfoEdiC01h0&#10;SoKKCV5HWjSNTSP4qHPHh/J7lEStjJD+jQCvZxTrOKAx7SBt6mvTGtlNpPx0P1/AS1GdWMQEwi85&#10;+VVK57nSNsdM6+qZbefkg7LiZ065qcmPZIPI/3T8bJCApKtnsJyubznRn8gIZMBtHEjySaaPI8Jn&#10;+94IkhtzS/wPiCzzS/wPzdwQX48mzPLASzZjbDxB6pwb3x73TLAxAkxZ/qkC3ARc1V6PYSYajXTM&#10;JnGQ40mRZkqSoXPU/GM8cI8NlUHHMMyGndLLTI2B4qlubPC6RhbkFdnSSWKzaGhGIcKEGessA1m1&#10;uJdCQUlGtDQ1Di2ToWUytEw2lBkB4oeOKwxltDHNzRw4Xg+8lbb0fExqxGIolhmK5KKFUJTPi6LO&#10;UGQqFgsjzgkijmoKjgZPA4BbxVIkZY4kVzyTa56pJ4EZzMz5YLrxmadkpWzR9LAjPc8zijNpZTbv&#10;OV4taTCjoe5Mnf/IwNAY9oFshi0Nsz3J6ukzZI0WIuBESwtzdTGJ4WNQ0hVpm3/qScdZFDYPwIrR&#10;y5KSiXeFpuQ9miNT8BU/I5PsPqZjt0lu+DPujj8j9+c4dr6d7ASppxwZ7sy6jAz32MiEjHjWvEH7&#10;QrHLDpWfXa8HECUrmhilOLEJKzUlSBl6MhO43BemZ2H2G/rbOJ7J37Z6OfC8HiHDw+nOJ2dM98nT&#10;WUeUY5gGYIkrY97iYO3GLFGr0NwEBiXjZifak068I+ePg0kTDLBvMPyAhBR6xPwqGZw+PEozFBws&#10;1WIWguzBKpk1Uj5cAoP2QceSgq6xGN4LYYh+NS5ksGmep81nNdJtRDs2DMkAKfr7KQksp81AVTmo&#10;jipEIV3uSbOIZ4wdBtVlsFocV4sB6/DlWg4H1rFErwY/NP0PowuPmsEH3w1vNLnlbjb9QNAeDWri&#10;RHEjCP9mAL/WzQS/EMgE6KdmpxM8Sp17lDrDXnMY9lRqVBLSDMVYpMmII8Ck6E2m+FnhXQ7gPSXP&#10;ExfqnGTxf/zUvz8lpbR7552S4oxhCIwRZVbkWwRXSQHX1POB6wOnuIEnSQCq45ni3fhIm09aZePf&#10;0oT8m8lM8QDIbQszKRxOvROhXz2Ofn04RZ4w+DyowSdCoYxOTTFfvckAtZucmvl3BFpxYyn5Fgf6&#10;EY33Hk9v0AJPISjKtk5BmPsLvM5s88yYpsjpDASMQIRyrtRG7NLZIO82DNbJk/c/NHdDSi0zrIUV&#10;oNkxzhZ4qlZs+ojCoyki7Medmp87MrIDHO9xaXFxJy2bTVpYmw/GPC6ry7nVjXKr284AYhZn7Lzh&#10;UbyKqnEIMp817CMEAbs4y+rnPprc/hxJLwTjj+u7DyUXJ3ZwM0EchoqhMwzNKIbtHBCasXoox0HI&#10;0keTrJfwtTC6Ql7lakilRiUbvSYfvtlBuy6Fl+CkG3MtbtAKU61yLFZydttDfDuKVUcfn3gLLLmQ&#10;eEOCJbzYB419YNYHAkpmffBDw8fQ9h2jps+RLCTIhqk/t1hDAx+HaEePuJ6+9uXxPVM3aBCGcQnN&#10;eO+IY6rFYepY8ea8zGPPMk8Ml00WR5HR9vNslaER9/NuQu4oGcShr/kpwNgmTyldPY1JZ7FzWBTm&#10;EYUi0xwzOeA9xaonHq/x4zV2PICSrHWJG+sS01AfUlLQTeY45RvsjwnPdOsStdCZ5h4z6WZ0tHdi&#10;l9oJfmasdUly25Oy7NFZXK6K5E8mrCfbA6gOyVC/pGDHd+KvcRA1qTrBFFkpy1q8LAk5LeriRAEE&#10;VYlx1LMFlaoVkynZZDY6D07LQ5wgwNkgN+ezdMRiDUy25Ys+ZMp4nXNiDYzSiyNDZaaQ3Qw8mGe0&#10;0AKTmr2R5TsibOakGTkle448iFU0M//Eou8Ijtvmt+m7zpujrvM46O4FNveAVo7lTcLF58/Pr3q0&#10;JiWUhWvHetO+8mXJU4iWOFb5fI+mGaTSRh2YrAN4F46f0rzNuI1H0xjARvb0hIBhebzR8Ke4BXd6&#10;SsPX10Fc39OnncwXroMjs7FarBKWrWgq2I21GvHZdWGRgBNPgXH+oLhvd5gE5l5MOMvD1BUesGQw&#10;s2zm09ZbQeR8RKHMMwCeL7NK19npbbdIs9NW7DJbzIOEEFfz5CeTtJb5N/ZoEDgOwdshBL9JSZwV&#10;ylTkxpCWRuVYMB/gqI8PpSd+ewHGyhmMECUhnFLMohaaAqcD/gc/OdngziQ+IpuuCHmXYl59nBTe&#10;41L4iPLBDm3SO6FXIyAD4071lSHB5KcTthwzq2LHsklUsQVvilJto1ySywPVeI5I49uJoCQu4eIJ&#10;27cGF04kmUnSCiWSrWgeGf19r1avng1q4R24LonFpoRcP7RFySVx7NALA16QoPYSa7g4agyQGuOG&#10;GsOhtk5aXGtW6ZRmk9VtsmIfC68WjuJYh/iGX4zYhC6Fa/YSaybrksq6BMVG0KN70B8neAFFl2vj&#10;aeh9CicBFzt8RhRNnyM9Bx7xX1dR2/gIgN9ZYxffgs8bDXwVS429YkWmf16oSvGr+PtXsO4x1snn&#10;v44y4SX8KvxXCy9HcPm6rD7ldl/S84tya3L0RlUpXDOZ3DQmN62QWx653eZyawIyDjwt5k2eCtK7&#10;Hcgo7py9DOdMJtE2k2i7kGgeiS4HIxHnAtCXCcc1bmiewK/bS6mbTHI6k5xeSG6SscgkcEr+z7GP&#10;lzAW48/Zy3DOudhVUQqR5hHp0Ldq09u9houVXZ7i94/vJRyfTFwGE5dRSGsSaTXIiXRCe9Fdnt3w&#10;j+8lHJ9MWiUmrVIhrUmkVSNEugEevlSGx/cSjk8mLYtJyyqklUdat7i01vm+1E+I38LOyS0un7gz&#10;9saeMZksy0yW5UKWeWR5ncuyQpOpJ8EUqxvsCjsORp14dDI5OUxOTiGnPHJaCoI7HCvs9TtiQD6s&#10;EQPyYc1kMusymXULmU1i1R7Res3eiFUbHt9LOD6ZtHpMWr1CWpME243hPFfg4y8H3mG4bi+lbjLJ&#10;uUxybqRjNwM16kkdqUqieEbTcP58u682Yv3emPrJOqnwTC+WVSWEaK2qRr5pkW965FsLr+p5G5TA&#10;LtQ0XU0nAuhuCKCXcFaTFuk/puUYbBXLECYttm9lWe6o4b7J943hA6Y9u0MdFzC8qJvMC+B7AsAh&#10;aP1jSRDfH3aiI6vtdtLzd12ojlaWxZapME/5RvOC+jaHGms69D6cU9puIoJsxvdLs3Ashh9OtYa1&#10;arlditbqxrC2Y4ptzbSmpZSmitgjUXSXr/vzUoilkEKga4vWbKgGelxvyiXdVIQBoAUDoNO1HCNa&#10;aQW1pqP2FDP2QXput+N0R0U5ny7M29as03I/WghAa9c2aMEztBo3RlVZc6J9Cyu50imXlE6Skis9&#10;3dWNBCU32z1HVpKUfPTCitijTGN0obs/L6VY5koRelEU1I1RBHhk0zSTkLRkSxb5bIikaTKnKxZJ&#10;bFhyk5BkN07wNErwX0ZFWOjuz1sRmAc6arVj+5Pi+/k+oyiRc1xnXtDciUAT0OU4/zH54UJOnSzj&#10;/4ndjnNALuom83YTbHoL55ngJsSO4LJWBr1IGsG6ij9JI7hjdLSOkjCCTXOUGoYjuNvDn1gQkDWs&#10;rJZoobs/LzW4EajBJ3xNC75c+cV4WzSq+Gq4coTLhx1W2yl+tzhkwNELM3liyMtRyGaIFrXv86Za&#10;XJJ6RFtSTqVd/gKIp+PtkVqW20Y5ycTGuornuM68QPKzakEubZhfG2+wRfdltFfZDHaW60wj+bte&#10;q54N1muhec0ewbRFi5oxjqnA7zN6w6k/L9YL9ue0pVNvvWGfDapr6/jrAdR/FeKf51IH6vukYQjk&#10;MQdyF1oeSK8k9uKMF0BFRySOYzi2Lrm01RupaQ/O32Ebp7zq2kdw1S8//F7vR3/0r54XutOdSJst&#10;cLDZUus+/1sorOWbnOp6kbY3Im236XU/W1KVt/ktaSCVqNaUFPiRJVV6Hz47cAQ/4bEu/c07C46V&#10;oEamH4POLMFvBWrwmxe569IQTUDgFVIxv+OXJDly5nLozEe0C+pUesbPfQN7FDn7Vuhsf5nUMQs5&#10;gjYlyRDarMNVYdTTKwpoUy6UtJYgoU+36K/6PSWp+n/H6JDanQQttEiLm/TWsxPQh6TzxTsM35hW&#10;5a9RadNalEAPSBoiVsNWQQ9D52vCky9Bbw4oadIbI4U7oTO3afnnKf/DH33yo/xWitCKbbSKjJ4h&#10;0fBW16XfBPxdrjnR+96mXfyfcScYx1t3pP0StJdDP5rkClhu0qhLv4Ib+hGvcIOucMDHblz/Q62F&#10;ljZtfOzSU8S1DPV8ZEyzP0UAWgIc0qYxN+7ZRzXCJl3+DCTRkb7BRjlvew16i7mZkxFGqJDUTmn8&#10;2KR5p4macc/fB8vPPE7UWLHlUtBSHNd0JlLyBGzcpDVbTws2Ltj4CrGxUbBxwcaXiI2XAjZ+SXJA&#10;zS8YuWDkq8PIZsHIBSNfQka2ATX+OoGCkQtGvkKMLHJrwcgFIy8yI78zysj8fJqblNgfjy04uuDo&#10;q8PRasHRBUdfIo5e5hz9MY2Aj+HeT0GHC04uOPnqcLJecHLByZeIk/1MRoiTC0YuGPkKMbJWMHLB&#10;yAvHyDH6NN+VcI/fu+JsrBRsvABsXKyEK9j4MrLxjFfCFWxcsPEM2LhYCVew8WVi4zmuhCsYuWDk&#10;GTBysRKuYOTLyMhzWAlXMHLByDNg5GIlXMHIl4mRF2olXMHRBUfPgKOLlXAFR18mjp7rSriCkwtO&#10;ngEnFyvhCk6+TJw8x5VwBSMXjDwDRi5WwhWMvHiMXIXroxaGUA3eK8gYefiHKJ5EzpoNO7/R+f6T&#10;T2fIzW1gs7Kkw08XrmdNhZvTdVbUuLYQTy9HWo9b5Rw+l71sd8glusAE4XOTNKyU8iSjjKgBAkZu&#10;TfNX+XAmLzTrgjTLFOY3p6dZVm7NQk9DPbdu3ea6FWZ20bN8m2sX5mCBmWemX28+/OXD3ovDL/79&#10;CnuWmqAjyZ6lmCW8vH6l+Bzz9iuLNb2X0a9UhLF9VfzKPIzchPv26almxci/+JPPrjgji75jwcgF&#10;IxeM/P850r8TwXGFrsz+htVBKAa7GdqlvDKHOP/Nh9/b/esv9JlGZAZnXJe4Fhm5BD86nO9zswaf&#10;8O/yIRa+lljE5i7FccjQ54v1jRidu7yxfjZdW47oml83Qz2zf/5wa4Z6ppIOWaBbEPOSTllQqiD/&#10;yfUsi7U2Be0ab0nFWcOsNiiJQy+G4XRB626CdnaBoV/SdVdCPfT/TM4qPccR1NWD5ziZlcb9wX83&#10;f/Ld4y9MYUSewBVgxJJtesKf9Ql8fyp1Ej2JaJtn3GOJtvoyaJYxIvkuSfo0451uhc7PfpclqMcn&#10;fwG/xesrGZ++l+g5pj39sFX2p0++U9LTp99FfPrw9aNPfzfh6Z9K/l+VTPIXkhAQW8b173YMCuPu&#10;eCcWiSx3uxFBY/Q+orcbj0hHYn8uLr53Io7DHkbbxfXvVgwa6Xe7HYvF+DstR5AQ7xHF4TeAoStw&#10;lksMxJj3CXDNMbEWxgvYz9OAn9BCfSu42jWyJyv4O6eFQgujQ71LkahCnpACfdVHolSL7BZ6Lugx&#10;oa/Uhf8xcihLXk5efg+e9TiIurgtkj4Q7Zl0H39mxNZLOz/9/b+SPvi9Xz7/NyjZnaNjsBPT5yd0&#10;DdTFw8D+jo4lR3iuLK3mpREayBZl2iFPhHnEZZC4EvFZsB5HBWpEjzSiTLF1F0aBxfIWuTRiOfSn&#10;u1a4ZA9mZad/8KPvHu8/f7g+Q8+wS0jp5Pc55A+2KfNTFjxDRL4dyQ5RpE0zST3BM7yWGGXHeWjX&#10;AbFPKEJG/F6lZEiWQlkA1NpulClzyXkJjiBvn9H4meX4vub+z3f+IWZcLzN/hcbWkdSncXribTTg&#10;kTYarbPBfn0N/xDbY1Z4w2OqYbCj+MEbuSb++dNpXvPm0JZO9bo3fMs01asuBnv1AvbSLpS97kmb&#10;hOAHEO1g3ucl6SQ+HfL+TK3Yd4/PfiF98MNPW38ca8WWwXoxWY+3QOh1jj5NlpZ3Ke+X31LehBYH&#10;dK4TWIOoXsRn3xZD27qBtqkXqm1L4Vh2thyK0WyMVhUxbRHTFjFtEdMuYkyrBjGtcaEx7VvhvZ6z&#10;Wslm//PrgwXBXKV4RuHW7X2aWelKZgzmcmbMrwE2uI+2F6B8l+cI/D21Kzy7uwrP8wnOQMzKz3p9&#10;4HR2fjdy50WQA6KvwW/0Ldqk+w6UOq06DMvBoDmGlFUHY+SwTHiyOR5/JcDM8upP/6vzndc/+/zX&#10;FgJxl1ZwyIS7S+i68NkIzSXKhDjG69nZ5s1gXo/hPfw+I2b5xle+/U8Lgq8CdS5ZRT3IUPqx3aRs&#10;LuK75H+HPm4TSrNam3Tt9X/uSM97C4q3ekF435U2oN1Ligz7NCO4EkhglhHN9T//j97fIPYxUc2v&#10;kK8T7qPv8RyTT4y5uz7W82u9AxjcJyZI/jEXQsZRD0kOPCRtqjK+Tff28wbzke+11//S/AnKd+W3&#10;FwJ5A5CzyNKa8KwmWQuX+0k6jTOXcsFomx04u0w5A5PiDYvOaEti3vce5VWG+ZmhjraFtRtv4PUE&#10;HU9q242dref7BFPlflP6WMI3oLyYl8w//53e1xZI5mW+8wOlbAYZIZUYFXeFdEjmqBUmzQh0SN4u&#10;zRGolENC78wTosVvcYyj8hYzbG9AazHujmv5KZRt6SAyF/AGjv2xY7zJeRBbz0feb/W+9vU3j/9u&#10;gSTeJRuq0UopZkNVQskiieNcmkGjHFnUpXHeJf9RJ8Z1iWEdQeLvBBYHkc4r9XcTW2eV/HW+wuuY&#10;1rMeBmM9cnRe3tP379rvLYTkcd2WSv8bPA4u09gvjVhWf8VXFssaj714dEaRwcJg7ZBvgrEWrrNj&#10;kRdbTT8aeZXOifUdQOKQ1rizmpVgRd1MvdU/+wv7vT/84fFmjLe6GPGCPnm8EGGrlxG0n1C+8YR2&#10;Ik/D7067fhybGgKbvpfS/jRtP4SQVdmh+VaczfLZdJWs/sqwZraeU+9v93/8tPLJzwQ7epcwx/ns&#10;w6Bf2ZB6N7blS14Gs3yBFi7W/F6PtFSmtbgdyug4pL8a2XGHR0z426CdIv7qXvTXeuT1oX0fZRi2&#10;Uyq6NtrfC71JCBzNLIM82xXRs94VFV3XPP03oJgjbcbvi1KEFuP2RaE3lnc9tzg/VOyMYrNexc6o&#10;q7MzyhK0L/u+gXgG9t9EtUPsiRZ9VisQCxY+Lwvn35168Sw8+qaLgocLHr56PJx9/5a4a/Admj1+&#10;Bf3H9RRsz+Ar+Kzzp8ZdW+ucncM8gHlGhuAso6O0HixCtIL5RYXmCyy+Xt+lvYSdSD7EpLl/jeYS&#10;8Df7jmWZ5oTEaCWPjJaIEY+ZjZrtuteYO18FmXTp2HlkckeYhWsRovics5TPuF5cDVnhCihRVu/S&#10;CqG+xLLjNmDb55/QziIHh6X19nA1zUzlM3rfyyOREsihRDMtJZpxwd8mea4GZSRJIt62DSLxGqut&#10;s0Flrd4fuK5M/7wa++a6mobfGoHk3qasJns7HUqwG7CcOxIn7CXWNKu7nQFct1XpY7Feo8Le7g9U&#10;+NbqDxSv1qzSKc0mq9tkxT4WXmu/cjZgN/4ymOAdaRUe5cHZ4FED6k3Z2+Rly/4YrgVP0NqCJ2ht&#10;VfuDktvudBV8+NZ+7fwX8db3G2eD2nYL+7VWp8426vQEjVUCt77DjkGVBWVrBx+yUQcAFG+1UWeF&#10;TcXqGiuqVNhwlR6cWcX2G3W6w4eNh/2BgaXNvu6yooFYbdS2sPjQxnPaUK6zry283Id2hfCsN+hy&#10;dh2/1e09LKqsqNsE+c5j6k3dtvEpNlvb2GCz1SLtrJJ+4yj5jEpac+jt16g7+9vU11Zzu8NaYrFf&#10;XcViZ1s/G8AvgNSjwmWFwgpZKKCs4fmgGYZHBcDdWq3T9RuP6JTtHThle6cKHQN9rj8GuOurj0GV&#10;H2zgc+w12TMyCX+9AqNNQY3Hg9trBHx1ix51rY76vY7t1x5g9Xp9GyS9D8OiXmu5A/l+WTG91m7D&#10;Haiy19yCQ6pp3ldhpCiqV9mF77pVDKPzDKNKs0HjosV6vdvCXjd34CS1K5tWtwfw77sDw7yPwGoK&#10;fH3sDjRvt7lFw2uthoJs2HCOJvvnNGw4p+w11qNH19nRWvRojY7u10jdW6ur2I/WqtIfOPhV7Q90&#10;KHdBzy1vtbVOI7T1oEOd3cG0w5Ofvj764h9//HN4Bhv0wwK9IFXbalGxt0OC2LTXXGjzoLmD+8aa&#10;D7C4LxtepW7jgfp6FavrVerFh0gBAMoWndywK6xYxaJVAxPYauKtv/TVv5yoE+e5O9347Z0brz33&#10;fx//+rf//vM//cZXnn4Opqy1CqS3tb1xNtjfrdEWOVbQ5rj3tRLbHKfoHumHYpSYgqguUxArqh9W&#10;zwApsM9mGbWIfS6VVce/Gf37aAu08CM2nIELRBpQfBr4/OEPXn69wmhAYTQgp9PAyMW9jWb1bLCB&#10;6ghEimqIfIrKZEL5mJVs4Csy/kCLKghro0o326g+YAyB/8O3TbjFRvUjvNGuTQN5116l4fl/hJQC&#10;w2oX5bUAAAC3bWtCU3icXU7LCoMwEBT6I/0EY4nao8ZXMGmLRqqlFy0Eci7ksuy/N1HbQ+cyw+zM&#10;MrLNLVQdM0BwFExDiNNGd15oiGiMDVcaSBJhV/YaPPeDcYG8di29A8UkLIhsspC39eLOQyc8iYt8&#10;Q3B45sExICj71WTChVnpG6z1RimkBS5rC+O1Wkds9DfpNrqdYYiNF/MLVf8wkIaouHuleGEg0eco&#10;JbhrmizzV8/RKf5pmlLEQmUWcMcHGEtbktGSn+8AAAq1bWtCVPrOyv4Af1e6AAAAAAAAAAAAAAAA&#10;AAAAAAAAAAAAAAAAAAAAAAAAAAAAAAAAAAAAAAAAAAAAAAAAAAAAAAAAAAAAAAAAAAAAAAAAAAB4&#10;nO2djZHbOAxGU0gaSSEpJI2kkBSSRlJIbpCbd/PuC0jJWa8d23gzntXqh6QIEqIAkPr5cxiGYRiG&#10;YRiGYRiGYXhJvn///tvvx48f/x27J1WOe5fh2fnw4cNvv69fv/6q99q+Z/1XOaoMw/uBvM/i9vCW&#10;/rm7to7Vbyd/rkdXDXs+fvzY1tVK/u7/bH/69OnX32/fvv388uXLf/qi9he1r/IpKi/O5RjnkU79&#10;XK7az7Hab/mTdp1baVpf1bFhz0rOnf4vOvl//vz51zb1T/8tuZQMkDkyYj/nVP7IFJnX/mwX9GvO&#10;JT+3E9oC5Rv27ORfMvL4r+jkzzHkQn+1DJFztRX3WeTHNeA+vjqGPgDKYz0x7NnJ/6z+T/l37wzo&#10;eeRef6stINfatiz9zFjJ33oA6PuVnnXD0HNN+SPXklVd6z5IX/eYwHn4WZLHdroh24n1jOVfbcRp&#10;DP9SdeL+c7QfXc1YnG0fp19n+ylZWd4pD/pt5l3XeSyXsqxt2iB6hjHJ6pphGIZhGIZheEUYx9+T&#10;R7DXp//zby/vWfLd+h5c6mu6NvWueITL6O1qB8/mZ0id8Jb2vruW9/Od/M/Y8Y98hnme93W+xC69&#10;lfz/hv7zFlz+9LNhz8Omjk0m/Xfp28MX5GvpI53PkPokP85d+QNN52+kjFyP/ci+LNsv7d/apZfy&#10;tx/iUdtAyt9+Nh9zPyl9ic4suSAbbL7s55z0C9hnWCAj7HYF51HntA+T9me3HdoM90KemRby7uzZ&#10;mV7K33X0qOOBrv8DdWi94L5tP459e12M0C5+yH3Qdl/3/0o763jnb8xnSvbr9Fldkt6z639AtukD&#10;LuyrKZnhb3F/Q5b8v5M/fd8+QMf7WJ/Azt+Y8ict/ADk08n/KL1XkT/P9vqbsrG8i/TF2xfn+t7p&#10;BvSJ2wm6xboYdv7GlL/P6+RPnMqZ9FL+nNf5w/527FtLP1tBfaU/Lf139u3ltdRt0dWR/X08R8hj&#10;5UuElb8xfYi8p3Xl8XjmTHreph4eVf7DMAzDMAzDUGNb7Jv8PD6/Z1w99oAZY78ftn3xs02+iwu9&#10;FX/D/MNnZ2fT6vzg1gnoDseE59zA9C1CXuvza19nP8zyoK9GP5yjs6sg/5Xd13YwfHzYjtAb2H89&#10;x6dIv1DG7ttn53Pst+Mvx2gf2JHxSQ3HdP3cfhfXe5Hy5/puXqd9gbbvWub4D7p5RJ7rl/PP7Lfz&#10;NeiI6f/nWMl/pf9XdvD0padPHRsp7SL7sWMwzhzLdlngk9jFCwz/51ry73x+4LlfJS/PBSzO9H9w&#10;XIDLybl5zrDnWvIv0MnpOy94hhfW4c5z9fxf6Qa3OT//HatQzNyvNd27XO1bveN5fN7ZAhjD5/XE&#10;jTid1M/d+J9nAOT7v8vKsUx75D8MwzAMwzAM5xhf4GszvsDnhj60kuP4Ap8b29zGF/h65BqryfgC&#10;X4Od/McX+PxcU/7jC3w8rin/YnyBj8XK5ze+wGEYhmEYhmF4bi61lXTrhhxhfxI/bMT3XkPjld8R&#10;dmutrNi9I67g/dx+ZfuQ7in/tDM8M17XB9sbtrnCa/CsZGz5Y3/BJrdqSyubnOVvfyJl8vo8LuPK&#10;nmCbwepeKDN6zPLP9uh1Cp/BpmzbKza7+t92tO6bPJmG1xDDr4cNvms3Xf8vbNNjG1tg/U/a9vnQ&#10;bn291+fymoSr7wuRR8rf646xBprXxHp0kBG4Xnbf5DIpfz87V23GcvU1nfwdb+Rj9h+zn/5Jeuw/&#10;+r6Yj5FP7vd6ePeMe7km2Mch+4VluXou/qn8u/2d/NMX1MUi0a/R7aR/9A253TH8FNbz5MHxR2fX&#10;/+17K9KPA7eSf9cebPt3PAH9PX1H3b3s2kbGqJBe+ikf9Z2Btux6SR1w5Ee/lfwLr+NL7ACs1pzO&#10;e8172cnfZcjvC/uaR5V/kTEy6cfbra/Pca+nmWl1bWYXl5M+vy6/1f7dfayuzevynK5+nmHsPwzD&#10;MAzDMAywmlt1tL+bK/A3+FN2cazD7+zm1q32ec6F5wodvT/egpF/j30YtqHlnBpY+ed37cW2kdp2&#10;zD/f5bDfqfD3RPD/gY/5WtuT8C1xL5Y/37PxPb/qPBHLzH62jJuHI/3f2eat/9nmuz6209lGa/+M&#10;2yJx/vh6sAFyrb9R6G8JOcbEcqYs+IjuraduzVlbOxztp2/mOgEpf0APuC1g16ct2DeL/Ch7zhux&#10;36+bU9Ltp936u0CvwrXl3/WfS+TvOR/o7vzWoL/JuJN/Pg86n27BM+kV5wpfW/9fKn/rbXSwY23s&#10;w0M+5HGk/1P+tI1Mk/gQxwg8sj/nEjxuoo/Rr24h/8I+Pffn3TzyvDbHfzv548er9HP89+j+3GEY&#10;hmEYhmEYhnvgeMuMmVzFf96K3fvqcB1457Y/MNeLvBcj/zWe3+D4eubH0Y+Zg2O/XaazsqF4Dl76&#10;6myH8ryglQ/QxygT12b5sf86fh+fpsvT2aNeAWygaQ/Fbuc1Gjmvs6kXnlfHz363XDsU2z92/m6O&#10;l+279ueSNmXMcqXf0f2/81ViU352+af+o16591UMTzdPKOl8Oyv5U8/pR/T8NHw/2GbtH7T/0Pe2&#10;Kj/Hco6X91d+zzLPb8VO/pbZn8p/pf9T/jn/135kjmGr55jn8u7Wh9zJ320USIs29uxtwFj/W//d&#10;Sv6F/ZB+znMu4xLaA3mc0f+QbYM02bZP3O3vFXxCHv+tZPye8vf4L+f42QeY/sFiNf7byb/Ief7d&#10;+O9V5D8MwzAMwzAMwzAMwzAMwzAMwzAMwzC8LsRQFpd+DwQf/irWzjFAR1zin7/k3EvK8N4Q33JL&#10;WP+YtXMyf+KxKN+l8ue6jkrr7LcWujiUjownPuKSWEDilrwOzlGs+1H9GmKj4Npx9I6d8nd4iQvs&#10;Yvcpk7/r7rhfykt8lY+Rds4XIN7cMeeO1U28NhBrCGWfZS0yx5vv+jX5nzmX8x0/S16ORbqkfok5&#10;8s+xUe+xrlmu10a5OJbrfxEPTj/lfjs6PUo8l+/b3/6hLex0APG6xJJ5TkHeG8fpZ7v+Q/6OCVzh&#10;+0794ljKS+qXcykn6V5L/2dcfuLnMn2bNu191LO/t+HvKbke3G5dT7v7ct4dXhvM97Nqh36GIrfu&#10;ex9w5rni+TI5d4A2lBzVL9AuHJ96LXbtOvsr/cf/o/OyTXveV5ce/Y/7Slm5r1r3rcrqtaJgJbeM&#10;De3SpGw5j4W8EueV7Z62mRzVr88jT89VeivowVX/Pzvu/RP5c47n3GSafh528eBOt5uHRJ3nNyou&#10;WeerGyt2OtN5ZTv0+DjLfaZ+6f/dfIW3sivDkd6FTv45f6Pg3cB9lXtCxp4jdAav6ZjXeO6Q49Wt&#10;c49Yyb9rr4xTrB9W7Zv8L9Xnu3VKPW/qDEf9v/A8i9W7TCf/o7LzTKzyOg/kRF2yNtxqrGadmfJn&#10;TJjrBHqdL68r2L1be46Z3x26cvDdQ/RNrlnXcaZ+4ehbuxx7j3mLvKOu8s15GgljBch6Qb+n3vS7&#10;9JHeO9Pud++Eq7GAxzmXrBN6yXN6V7+U+0iunPPs81aHYXgz/wCggvog4L8lowAABXVta0JU+s7K&#10;/gB/aWAAAAAAAAAAAAAAAAAAAAAAAAAAAAAAAAAAAAAAAAAAAAAAAAAAAAAAAAAAAAAAAAAAAAAA&#10;AAAAAAAAAAAAAAAAAAAAAHic7ZvNjeM8DIbn6HOq8H3vrsJVpIpUkRbSR6pIFT7npu8zICIcgvq1&#10;PLPAPocHu4ht/bykSEr2fIUQvgAAAAD+Mqbw52uOjG57b/PS2O7IsbS209vv5ST9zmYfd4g8Thj/&#10;3u6rsV0Zz9G+H43zkvufHX2/4rOeD9yUxmfRqvHOerLtf9v+i5rfVohDL3Xv/R+w/109+/6fWyOT&#10;098U145eP3Zsr6jvGn/30HNKUZtTLtH2OY20jkun33n2Xwe2NRKtcS+psdm1q3WXXPOMPjSyf6kZ&#10;PJboA0viusT91PWaesSzWU9MPtP+Oh6GhrV+izbTz3rrf0drae0vMae0Llrj/zzAn4/4fMpmNkZN&#10;lVq/wycnl+6t8RGJyzoXpuzncW14dlFjt/aXeWl9vHWm9faw/V9CPldY3qqPludq6oecPc7w01vB&#10;jjbO6vtLOVR0re1L0OtXNBa/0LVBbx6qHUdJk974XDt2277Yf8v49hw+9co1c4/E2ZwWeoy2/pU+&#10;Uj5g68OWXPSMz0xKB4khur5agx/TSvnpaF4cYf97+MSFLXzXWX63+4i5st+aWHILdWtBtLe/672f&#10;9oFcvOihR+fW/J8a+yhK49d1VU38/0n753iocd/NnJ+hrUZotX+upimt/1QM+C37ax1r83+uzvBi&#10;SaqGOWL/S2Kua+g7D66tb0bUQUfmPSL+a/S4ZA95RJ8zddjX9DV8z1mixRxt39u2rcM3076uo3P1&#10;Tw1HYtNI+2u9rB+k7P/T8V9sbvfwO4/wyf86fvaeXZ2lc8kGLWcZom/ruaenibSla3bR0NbWtfaX&#10;tnI+XrL/3vfdWecyVlsT9uzFSvN4F+7r3f+NaufofMWeT+VTNob22D81zxb721zzjv5gfdKeCY6y&#10;v9ZgS/St107N+UtKl9b134td/zImeZehY/bduf+n8/9+7eroLuh8UPvOU9e6uRxhz9m8mNh6zl2z&#10;LmrQPt/bxmzaqJmL1Ec5f0/VTCPrf52jSnZM+UvuGdHmqubhxUTRrOac++Y830vrdwEeYifRv9aX&#10;LyFvt7VybD37/9Wsydo9/mT8suQv+pxf5wk5Y9iMZq2ktDgbrfXTjKXV/ikdX5lrvVi77//X+xOx&#10;i+cLtj4ovTO4Gq1snfBU7chcc+fc3nuhv8H+S/heQ3v2T/mC1vRq7h8V46ze3hwEWdubuaafrdnD&#10;Tc74vWfFh34j/8s6kH9HfffkzSU3Vp0PJQ7bnDICabfUptaj9x2A904q5zuj6v9aZHzv2MYWxvmA&#10;Z/+Sbt7ey67Bn8Lbm7xC2znbqrRtsf/R/N9ie53DpgNzrbF/Dd6Z3P5bbt82kiV83iWn6oNWP2q1&#10;/5nx39Y+tq7S3wfu3Dv9oGUuF0fzR/DP6kS/e/i89+p5N+PZ3O7PZZ820r9+w/5y3q3nV/r+177/&#10;3JTeR+0/RV1TmttvxlLnti31qW5vLbSp3wGMpsf++rxtjrFI4qTNLztztLenb0v94q1LTe67cDuX&#10;JXzOPI9oPsfxy/cmOb+wz3q5RTR8hP4Yf7b9c3WBF5+8/d8zcW8NqXekubxg5yJ+JOOTM/DRmksu&#10;SPmSzh9rYQ5nIH1718SnvXcS3vlfbr3IN+Vn+PRS0a43l7P+pgYAAAAAAAAAAAAAAAAAAAAAAAAA&#10;AAAAAAAAAAAAAAAAAAAAAAAAAAAAAAAAAAAAAAAAAAAAAAAAAAAAAAAAAAAAAAAAAAAAAAAAAAAA&#10;AAAAAAAAAAAAAAAAAAAAAAAAoJX/AOCrivumi2J+AAADJW1rQlT6zsr+AH95LAAAAAAAAAAAAAAA&#10;AAAAAAAAAAAAAAAAAAAAAAAAAAAAAAAAAAAAAAAAAAAAAAAAAAAAAAAAAAAAAAAAAAAAAAAAAAAA&#10;eJzt2s+R2jAUB+A9cqaKvedOFVRBFVRBC/RBFVTBmZsDM9bk5UVa22ADM/kO32TiP/Kuf9KzLO9X&#10;13VfAMB/a9X9+vq+uf+b9637fe/+GVnO/pZvd7Ov5Hzu903tA11/3rt/Nz4//1J/in3veHO//rVv&#10;S3+aN/OiZHwO24py74+VfY/kvw9ZPmKjD8zimQzGjMWp+Z+DU+hju1AXavMTHhPr7TGM8e/k0u/b&#10;VfY9k/9Q/eB15nj+x/FbzsnjettfQ/6fpcy5ahmXzIZq75jnxV7+H2OdxuYU64HsNj/MEeT/Gb6f&#10;mPcNPQsOI/K/LtDvmJ7/ecI9HTsXuIzIf4l+x/vzX6XMtmnc5vpf2vzpuqUt73/z5z/3OGyN79IH&#10;cv6HtD8rc4mr7BfLf+zzd0z+13TsLvWBnP82HFdrr/SPo/xntQnZjz1nqP5vK5nftx/DtXL+5Xlx&#10;arRZ1p+t+86rjP9r9++6fkvJopV/2R/nALHv1Mb/3SUdW6wr7TBv/nM9/8vYL+N4yvv/rrLtrtSN&#10;g/wXy//S/b2mv2tsj98CavnnOt3K/9DIOh8fa4h5/+tsGvkMyXP0Vv6tOUSuC8b+svLYzt8C9439&#10;re9/p7StlX+pE7X3vS5k7rm/rEef/V0jm5xn7ZjavDDapPbN+ZdTm98f0v0/VY555u9/dqHd2jnr&#10;dH3r/a916v6stTz6d38/5V9q/7bSZhz7V33gpe51ucztL+F+l22PfKvN+W+7du2Pa8Zlne8YtvlW&#10;vIx1mO/l7ItzGJOtNdox+deyjO+UtbqQfzbf/+YTa+zQGMvfdC7d8HtZzD/2ofv/V/0cILbXqvPb&#10;dG3fAeYR7+eY9ZVVqhVT8s/rRlNr+zrMCcwH5lGbg815bvlm2DrnMLLf5X7w7vsGAAAAAAAAAAAA&#10;AAAAAAAAAAAAAAAAAAAAAAAAAAAAAAAAAAAAAAAAAAAAAAAAAADM5zdT8ocUYo2ougAAAzxta0JU&#10;+s7K/gB/jlEAAAAAAAAAAAAAAAAAAAAAAAAAAAAAAAAAAAAAAAAAAAAAAAAAAAAAAAAAAAAAAAAA&#10;AAAAAAAAAAAAAAAAAAAAAAAAAHic7dq9caNAGAZgh8SuQvnlqkJVqApXoRbUh6tQFY6VcccMO/N5&#10;bxEIsxYwT/AEkoAF3v1j0Vvbtm8AAGzSof3z1nn1ebC8279c25F8236b+N27+rALc/L/6j+f1YHZ&#10;97u2W5ZN02eci1nmvzX9MfL8z6GcT3VgE/l/zDjGR3+MdM7xeIewXVeHjAfTvA+0w5J0f69P7JPk&#10;eRz6PHP3UEb+WxoTSvmna0nneJL/4vJ2WMOU8T9tU2rj7zvI/jTzHte+7rXlv9dnwKH+bcp+Nce+&#10;pfKfM/bPVbOu1s6/efLc41zuWOG64z09zDi/pOunbj+Q5ghfE7bd4liQcrwPzJGGpPtSq+6n414q&#10;ldFd9+eE/iv1HzXq+Bos+Uy25PNwfL6KZdwXyCI+X4xtm/LfYt/+2/kv+Twc23zT1628rk0dE/K+&#10;6yuc66M+run79FL+zYzzWKNaazI/baOlPv/Y/j/uTFmHnXsNcS0i79tSv3DfcPY1879UyD+5ZGXd&#10;RvqclOMx7HNqx9eRun2bUEbp/LY453t0L9fQ9sfyT5nm5Y71BelaY91M+045l/w4eZ3YoubJbB9Z&#10;cj1gLP8kzgse9cXHgW2m5B/XAOO6717WhJq+TTzzXJxnv/S7sKn5d04hn7Hjfbbf53ixnNL8r9s3&#10;tfdzuPbrTrKf65bdu6WPv/Sx587/3kL9il59/18t5V9rXWTp/MfeMw7N/0r1Z69rQc+4LDjW/0b+&#10;Y+VM3a7U73f1YevPAWvzG/nH9p/eg36EuVCq39ewXWnOn/pC/wlbX/7NgznrlPH/Wvg+7//vYftX&#10;37e9WLL9x7ab3vvk8//SuH/Nfo/bl47/6nu2J68e/+O6Qhzb47uD7vM5+8y28+/G/PtA9un30ljx&#10;0/Vu1pF/J/X7Q883pTqw5XeAa5T/D7d2OXP2Pbff1wkBAAAAAAAAAAAAAAAAAAAAAAAAAAAAAAAA&#10;AAAAAAAAAAAAAAAAAAAAAAAAAAAAAGBN/gI7hxmAP4Ji9QAADtdta0JU+s7K/gB/koEAAAAAAAAA&#10;AAAAAAAAAAAAAAAAAAAAAAAAAAAAAAAAAAAAAAAAAAAAAAAAAAAAAAAAAAAAAAAAAAAAAAAAAAAA&#10;AAAAAHic7Z2NkRwpDIUdiBNxIA7EiTgQB+JEHMhe6eo+17tnSUDPz/5Yr2pqZ7tpEBII0IOel5fB&#10;YDAYDAaDwWAwGAwGg8HgP/z69evl58+ff3ziOveq5+JzpawAZfj3wf9R6fmK/jN8//795dOnT398&#10;4jr3Mnz58uXfzy6+ffv2O++wN2UE9PtHRtT7tJ6Vnk/1vwI20f6u9l/1Ufp2laaT1+3f+Z1dVPKs&#10;5ARdGr1epcuuZ+28ez5wauereuvsH+Vr33W5tG97HpoPeQWq/q95ZfWO+58/f/73e+gt0v348eP3&#10;vXiGuqgvC0Q6vR7pM0T+nibyiLy5F2WrXkgX1/V56qBpIy9PRx30evyNz6r/x9+vX7/+fu4KOvtz&#10;TWXR8iNNlM8zWZ8jPfcy+7sMUZ7bCJvH39CZponvjFtccz1FGp3zOLR9RT6kRxfIqelU7vigC9qy&#10;yh3XVB+qZy2f8X3X/vrMFaz8f1Zm1v/pf528gcz+6m+oU1Z37Bx6Vn3RLuKDL9A+qH6BPFZydrpA&#10;PsohP/cVVZ39+ZDPy98Z/+8xF7jF/ug8+iP17uSl/pX9fR3iwLbYPf5GWyB//vd+hqz0UdqLQvOh&#10;Tpku8LcuK+2RuV5lf2TU5738TG8rW1zFLfanHWu77+QNZPZXf4fvzfoofd39j+o27nHd/SS+I7M/&#10;etA2lulC06nNaRfI7/bHP/JM/OUZzTeuIeMz7E9fUX3QnwF19e/qbxnfHJoemelb+j2epQ90a6XI&#10;i/v4TcD/kcbvISd9LwP1xodkutByMvnJX8dD+of/77Ko/DqXqfTpuh0MBoPBYDAYDDo495fdf83y&#10;b8E9uIQrOC3zNH3F257CY+XEpVjPZHGBe2JV/urZFZ/WcZiPwqnOrui44m3vIavGtqtnKs6q8h9V&#10;XHq3/Fv5tEdB5dY9E16nK3J18fx7tetMVuXV/P4J51WlPyn/Vj6t0pPzhs4p+h4F53iQhXycA1np&#10;rNKBxhW7Zx5pf/TjnFzFeWncXmPmVfrT8m/h0yo9EaMLwLPC8yHzyv7E7VQWlbPTWaUDtT9yZvJn&#10;/v/KHpoT+1ecl3PWyr1WHNlu+dT1Kp9W2R/uWPkj5RQ9/8xGyNz9f6oDz6uSf5crW6Eaq+BG9H7F&#10;eQVIq1xMl363/Fv5tM5P0oejjGgP9DWe3bW/jhme9lQHp/a/Fepv4BqUd698U2YXrvvcwdOflH8r&#10;n9bpKbO3zjsZF7TszEYB5RaztDs6eA3769jJx/fiKS+IT1POC3my61X6k/Jv4dMy3s5lA8opVmUz&#10;J3eulOeRZ0dnmY4970r+rl6DwWAwGAwGg8EKxL6I+ZyCdSBrmFUsqksTc9sd/uce2JE1gG4eWeau&#10;LPcG52JYd3sMfwXiH6y/d9Ym3fr1mfsZM65R15SB+E6s8FFldtcfCY9dB6ivxre69q9nY0iv+sue&#10;5xnuab2d94p77pf0zEGmM57p9El/8ziGx2iz8nfyymTM0nXXd8vI9LiDVRxJ9+RX53GUg/A4re7V&#10;1+dJoz4HnSuXo/FA5eyUD3CZ9BxRxZ/h88hHY/5al6r8nfJcxqrM6vqOvMQbVcYTrOzfnbcEXczS&#10;+S/4Ou3/6MrPM2TnO8mrOmdCOchSnY3I9O98R1d+lZfu13cZqzKr6zvyZno8QcePkd+KZ+zsX+l/&#10;52wR+fqnyxd50P2Oz9L+nsXis/I9r52zhFWZ1fUdeTM9niAb/5Vb9DZf7fu52v8zXVX9X8vu7O8c&#10;9Kr/a95d/6/mf13/17KrMqvrO/Leav+Aji0+huGfdHzp+CuXaTX+q9xu/4Ce4avOn2e6Ws1ZfDz1&#10;MU55xax8RTf+a/qqzOr6jrz3sD/1rtb/ei9rm9zXPuQ8ms//PY3OkX1On83luxiBzoX5ngEZ/D7l&#10;deVXea1krMqsrq/SZHocDAaDwWAwGAwq6NxcP1c4wEejksvXHx8Bz+ICWbv7HszVOoL90s9EFWer&#10;9mO+ZzyLC8z2MiuyuIDu2dX9/yfrV7UVsTa9nnFu2J97ngdy6HXnIne4PNJUa/TOLpke9FygcqSV&#10;vm7lG0/g++/VPlXsj5gTfmOHI1Q/o/Erruueefbve7xR+cIsjyxenXFGHS9Yxft2OLou1qlnE+HX&#10;M33tyLjiAk9Q+X/sjwx+biXjaFUH3kc0Dqfn+Chf+4VzbnxXfVRnJnheY+v0kyxG7f2Ftsf5FbDD&#10;0a24DvKr9LUr44oLPMHK/yMrfS/jVXc4Qs5SaF/Pyu/k0Xy7MzMhD22Wclw3VTmMberfKHvF0Z1w&#10;nZm+dmXc5QJ30Olb+6z6eK/rDkeo77XM+r+O313/37E/Zzv1LOdu39K9A9pvdzi6Xa6z0teV/q/P&#10;32J/9//I7uM/+sdPVum8Pfm4Wtlf887G/x37oyO/dmX8P+HodrnOTl9Xxv+ds44VqvW/ct5ZTIDr&#10;2m87jhD5sJ/OMbNnsjlwVl6VR7V+PplbX+HodrhOT7dT9x0ZnxUzGAwGg8FgMBi8f8Dn6NrvUbiS&#10;t75b4x7vvtfYwAl2ZX9PXBRrXjgA1pSPqAN2PAHrWmJ6uq+y2wdcAY7hFBpP7HCljq8FYha+biR+&#10;FvB9rL4Ox2/oepUzGPHRmA1tS+ML6KvjdlXGzv5dXrtptE66D97luFcdQfa7I7T3eI7rlKvpApHm&#10;at/KdMT17BwLcQuNszoHo7/PRT3QDXol1oXfcfkpQ2Px1VkBtUXF0e2kcZm0rsp5Ukf9LaErdQwo&#10;D0tcD/torFDTESel3Cpe2KGyv16v7K/xcdo9bRI9eXxL8/L4dsWrZfyJ21z9mHLIip00AbWfxx89&#10;jpvxe1fquPrdMdL7+wSdOz3dt+XyeBza6xNw+ztvQD76m5TImOkGVFzUjv0rHkOxkwY9Ku+Zyat8&#10;mL9H8EodT7hDyuUDV135lhV4jjEus5nvtaAPOV9Fn9CxqeINvf1W/XHH/gH1f8rjKXbSKOeo46DK&#10;kX3P7L9bR+UE8fkdd6icn+7HugId2/Tjey3ig2/0vRzcUx1k15Vfy57vzteDyv74MuXUHTtpVCaf&#10;dyrfznf6h7eZkzoG1Aa6p8fHZ9ettpNT/k+h4wdzzOzeao/d6rrvJVqNW35fy69k6daut6Txsiud&#10;nNbx9LnMd13Z/zcYDAaDwWAw+Lug6xhdz9xrHtntSYx1kL4rZadMXasS787Wgu8Bb0Fej+ew7js9&#10;R1Khsz+cAOl27K+xFtY7PPcW9HmCtyBvFo8kTu4xG+e0iD0636VQ7lbjFQGedZ+jPLTHIDwmq/y/&#10;6jNLq3kTQ6m4GC8X+TSWoxxyxylpPbX+Ki98zo5ekF3LUblO0J0xcY5HuQiNpXc+w7l75ZXhCzxG&#10;qvXz843OwVb+n3KyMr1u2d5sb//Yjdinx3yxbbZvm7YCJ+JxYuyt7aLTi8vucp1gZX/s6mVmsf8V&#10;j+g2CjAHqGx6kp9zQd5fsryrGLDuD9J4N7HW7LejKu5VfY3urVKuJfMZK724v0OuE6z8v9tf5wm3&#10;2p9+SVz9UfbXfrFrf/wGeanPI1+3/2pvB35EeVXlD8CuXqr6nmA1/6OecIy6B+UW+2u57odvtT86&#10;pBzVy679yUPHDrW57nfZyQd/rvyfy+s+P9NLds/lOkG2/vN9RTq3yM5fq24cK3vR/nX/wz3sr/O/&#10;6txyoLOb93HNk77Ms10+Pv/LZNF9GCu9+PzP5Rp8TLyF9eLg9TD2/7sx/P5gMBgM7oVs/beKZYC3&#10;9K75jmc6ha7XuvG2ip2eYFfX9ywzy0/jP6u9kQFdl74FXDn7UIH41+5+zVuwo2tP/wj7V/lp7Edj&#10;FX7GKeMIHcQtPJ4Od6a8Lv2PM3HMfZUP455/J3aqdfB3JFaxkqxuGpPRduHyKLJysrrC/7iuNY7v&#10;Mqm9iFM7V7iLyv9rjF/PS9HPlPOtOEIvB93BnWj56EXP1aAflyeLOep3P39LO9J4OvJ4G/C6BTyW&#10;7HxAtg/bY7PEz72uFYen+Vb64HnixhUHu2N/9/9A25aOUx53zThCBxyV8nGuw+7/XfujFz2P6TIH&#10;9GyPQtNlNlZ9Zfb3uYieravyUv0ot9jpw8vh3glW/t9lyvZaVByh64Q03fsf72F/ZKKtZTIH3pL9&#10;K27xWfbP5n/4QvWXuo8Cn1RxhK5T/H/X/wO7/g7flOk8m8Pv+H+tWybPPfx/Zv+OW3yG//cP9fdz&#10;sHruUOcpGUfo5ejZwap9e1rXhc4zq7OZbjfFav4XcPtX87/Od2bldPbvuEW/d8/531vHvdc7g/eF&#10;sf9gbD8YDAaDwWAwGAwGg8FgMBgMBoPBYPD34RF70dn79JHBfhP/rPa9s8fS32kRYG9M9nmEPnVv&#10;qcPfaVxxiexL83x9/wjvANIP+zeeyVN2dTnNR/ft8ansr79jwr4j9tnpPrcsz2pv8K3yd3v11Yb6&#10;HhCH1hvdsodM+wT5PattV+jq8sgydV+k9o2s/zjYr5bl6Z9qb54/u9obsmt/3stE+vjf37Gh9n9t&#10;vIb9/XcH1D70ww7sI66gfanbyxbX9bdFOqzsT9uhTzs8/6z/c538eZeb7qHUfZsB2pu+a4l9fvqM&#10;7rHVfLVNkobvJzgZQ1QX/q6hrG8rqFtXnvqCzPaMvfiGVZnkqe/vUZn1/XIn9ve97lznf60n55J0&#10;nFRZuM939IrMei5E86U9qNxXfNPJfnE9X6G+AHmqvk273PHn2dkBzcf3lq/kx49r/gF0p+9iUz0y&#10;5vt8pdKxz3m0TtpffU+v7mXX+ZTmkb3bj/bg/fB0TOCcUzafcWBD/+3Mahxm/bQzliPL6dywsz96&#10;1TEL/+ntSO2v/l33mpPnif31XCLtV8vM3l3l86zK/vxPO74yJ0C+7ONAfnRHG878Orqr/Krne+Xd&#10;dYHK/uo3AW0xixXomVFd31BXnR9W5xsy+1OujuV6Xc+lep/Scx+d/ZHJ29cz0MVdducWke6q3N14&#10;d9Ke9N062pc+2nmKwWDwofEPiCRqout3vRYAAAR5bWtCVPrOyv4Af6I2AAAAAAAAAAAAAAAAAAAA&#10;AAAAAAAAAAAAAAAAAAAAAAAAAAAAAAAAAAAAAAAAAAAAAAAAAAAAAAAAAAAAAAAAAAAAAAB4nO2a&#10;iW3rMBAFXUgaSSEpJI2kkBSSRlKIPzb4YzxsSNmxZPiaBwx0kOKxy0Mitd8rpZRSSimllFJK/df3&#10;9/f+6+trSoXfg7Iel0z7EulfU1Wf3W435fPzc//6+vpzfst1px5V1i1Vvn95eTnYY+v0r630//v7&#10;+y9Kdax6P6P/afvP4P+ZPj4+ftoAcwFto64rjHbBdYXVkfgVzr1ZmnXMOLO0+rN1ThnSP6RXUD7K&#10;MUpzpIpXaVb/5/yR/V91S/BFH/+Jz7iIL3KczPmjwohf4ppnS5VXXdexnpnNRVke8mNsyvMsW6af&#10;VJxZG0i7VL7P4P8Otpv5/+3t7fCOiH14pvfHTCN9QZsgvNLinPZH/J5WHcs3vJeRXvd9PpNp0p66&#10;si3nHPjo/p9p5v/sO32eTEr4sOxY7SbHVMpQ9zP9VN4jr/TfqB1n/67wSh8f1vlsDiAeZeT9J+89&#10;itb4P4XNmG/p5/lugO2xYfbr7Jv0vXw3GI0V+T6a/T/HkPRVliXLO6vvEo+irfyPL/Ft9rWeTn8v&#10;6ONJjrXZ92bzUdaD/Hp7yPE802TM6TbpZJlu+Tvor9rK/6WyUb4Dlm37e3v3Ne0k/cD7BGnRpnjm&#10;FP9nPMYk8iLNXr4lPer8r5RSSimlnlOX2ufNdO9lL/nWlOsgl7BhfRvNvmv699RftfZ5tT+sOdSa&#10;yWzNeo3S/31tI7/zR9/8S2shrJv082soyznqR/zjMbu/lN7oepbXLK1RvybubM1pVua/iv2y3Psj&#10;X9Y88pz2wjO5zp5tJPdeOWcNl3s5JrB3sya82zrLmeuJdY/1Ztaa+rpShfc61r1MK21Xx/QZkFde&#10;ox6nxHol90mXve6lMp+j7pdsb6P+z1obtmY/vms09le83Mct6COs860JP1Yv7JdjXv+3IfchEHsZ&#10;dcy1yrRVptnzGtm3/xNBnNH9kf9HZT5Hff4/xf8Zf/b+kHbinL0Zjvgz/8lYE35qvfqcl3sC+HpU&#10;p/RBt09ez/LKsNE+E/ezP3OdeY/KfK628H/fRymfUKY8LzHWMX4yltGe14afUi/CGDf4jwAb074Q&#10;c233fx9zco/ymP/5fyLzKPX73f+zMp+rY/7PuR079H6SdS318Sl9g7+Iyzy2Vfgxu2cYtuT9Oudh&#10;xnDiYue0NXud+DP3KI+Vg39r8SFtJ23KntnI/6Myn/MuyH5b1il9R9/OumKP0VhF3Eyv59f92fvB&#10;mnDCluqVYdSDuaT7N+fy0TcYz/fnRnn1MNpA34tMGxM/856Vufe1S2hpvUA9vvS/UkoppZRSSiml&#10;lFJKXU07ERERERERERERERERERERERERERERERERERERERERERERERERERERERERERERERERERER&#10;EREREREREREREREREREREREREREREREREREREREREZE75B+Hl45q2TuOnAAAAVNta0JU+s7K/gB/&#10;pYUAAAAAAAAAAAAAAAAAAAAAAAAAAAAAAAAAAAAAAAAAAAAAAAAAAAAAAAAAAAAAAAAAAAAAAAAA&#10;AAAAAAAAAAAAAAAAAHic7dbhaYNgFIZRB3ERB3EQF3EQB3ERB7G8gQu3piH/ignngUObT/vrTWzO&#10;U5IkSZIkSZIkSZIkSZIkSZIkSR/RcRznvu9P5znLtXf3v7pP929d13Mcx3OapsfP7Bj9LPfUvXUW&#10;y7I8XscwDH++h3TvsmOVfbNhdq3N+z21f9U3v/6N7l+263tWOeuf5XqdffvG2b+6XtP9y3O+71//&#10;1+d5fto/1+z/fWXbeu7X79u2/frM9+e//b+v+h7X96v3QK7Vd/ucRdWfHddrkiRJkiRJkiRJ+vcG&#10;AAAAAAAAAAAAAAAAAAAAAAAAAAAAAAAAAAAAAAAAAAAAAAAAAAAAAAD4QD8K+ay4UtoqZgAAEXJt&#10;a0JU+s7K/gB/q9EAAAABAAAAAAAAAAAAAAAAAAAAAAAAAAAAAAAAAAAAAAAAAAAAAAAAAAAAAAAA&#10;AAAAAAAAAAAAAAAAAAAAAAAAAAAAAHic7Vyts6y4037/NiQSGYuMjMQikZGxkcjIyNhIJBKLHMmb&#10;/ghwbm0Vkplf9bO1u/ceZk7xdDqd/sxgtBmM6buuW47jiEYBxvLnrUG4A7AYowv6Oc150q2Z3dh1&#10;bUEoDyd82APKd+kLBZ8wDMP/fTlinstbml518N7rQByUXo5A/PUGXGKREZOEx531kyoia7tUHiZ4&#10;VOmreJzY4vI2vyeUtyzLZLRyn/JHSzwKi+k4ehLAhEzG8iFzkRyWgHJQsP6zuQTTdf64421+T4B3&#10;XGfdjfCHrC89Xo5cBQAbI4MALv5qSEVnVD8suP7wLaaPGlGwJ599+rzN7wkZ3tU2DazjETQBWM5F&#10;6Yl/O/h123Ow9REKwNmuHcreyD7a8RJMpxaknyb86/g2vyfodGyFfjN+6kZmlnZejwHomwGVfEkD&#10;PsE1Lsx61Qx7+bmHL1/bv+tw/2c0JMVAvM3vCa2eNK6y/8BGNoYNfVnIPs6w+oWUPU7hqGL1mwYE&#10;YOOOJ4P1br4LoM+zJVMJn32b3xM6ZQdS8zE4awxLAPa26mFt20ILN0mAB7imRQLlqV9R0bM7vA2n&#10;4ei7cmRMqicBqO5tfk9Q/fwhAQx2hAObBFDIF8CDrjBBk5bhQY82rm27vvcolcNPzhYZmmo6usbu&#10;q9WsAeptfk+AxU2NCvMn6XwsE0mgvDq8vmtQADMSDfQA93hbxDOGFBMbSXMJrjPkLtE26t/m94Ti&#10;0hUTZkMOMRfLvTrir/H9R9oZZkbjyB4ACqDw18brYusWBZsEBIBfVHj+hdOQvM3vCbqsemxNoTWi&#10;o3esaUvo7RXH2DQMeLSeHgAcbH3fNsYWzVgm+IAaSAC6t2T+WR2+n7/9fCK5feHy2tapvP9gK/0m&#10;HdVPZE+v/OuyB43JqpwHxR0eUQCWhPhxrA/mbX5PGJbPVrYrqOpyc1ujm9OeKv12ctGF5KoH2J/S&#10;yt7pFoKkEJa4prV+Hw3J8AP8lyu6uQUux2ZWcm2QvsJQz1hLhhGUYEhg/5Mpj8BFdnfh4S/wpA9v&#10;83sC+eoeXvVze/19K84NuD+NdRrZFzF0Iyy8xnMQI904lPOgRRN5fXkJiwfXaEtLyPvb/J5w4It/&#10;8uoDL+FaYnzcxbMqrl3j5q67BKCL5Z9my1ZgwAMfBHAGfWnEJ6Yq09v8npCr1Vs0+TMY14HH84Ft&#10;7ZuRPP4WMezb+ikfrYGQRo+wCKDSDSSZKwx+m98TuoGXfVvwD9uABPR27LCtLfr/pwAwR1RO9zNK&#10;HPDIbzlLdCR9Ov5tEYlzX3/+Far+dvAdkY+4cOZ/zsAe+ONHV/ZtdI9+n1Z1/T8T/VjBbunT0HRf&#10;7//dUlbJF5ueOM1lA2c/PMf75PYvtEWqd2fpmGu1W5ZiNmZOkik0Fz3EDm/zewJqMez83SHRQVP8&#10;x3a92P8zswHpvkCHYw0T10/ecjYlGkTHWNfgEWPEIgHz9fxxGcG9c8yzcujVUBy8Wfv+yu10imyk&#10;NeTsU2AUyeLBp2rwyJvFfb//U9zcAPQtRXxwdBVuAyQ0LCj7x5ubAPiYTxadu5lPjvJVWHzd66Gu&#10;PwhAF536+vx3DnjW++rXFZM+uck0Y3TsEE+33H495j455FhdPjb68F8KgXizGEiAv83vCZyt9eX1&#10;OWJvOeu/LOTNb1facz7WfLr4l8MHwTIlfKCUwmrUqfKr89fz5xUdgT8Z7+6q+lSXjgQAPl31ku6Y&#10;WmW4OEAKQD5AOLacvt7+MZ1Ibj28O65//MPQdmqwuFEW77e/7HeM/xtFZ0Zf416wjV7N6W1+TzgX&#10;WfOZppp/1/9YIRGgXczHqgtTlsAefXTRqhokltOxLZGyRQlMWBdSy9f7vydJ3+PC8bF/X/+95kHA&#10;HcZgzxXi/kwO/UHYUsgh7dm7GeoGb/N7wkVz6PpOdUzjvv6UBsB8j1P/SfqGkQPhiYPit/k94aI5&#10;32noy8xvWB8xdNqt/73qjS3OMymH/5y/DELAt/k94eKf/xCa9tP44epXs7/+pwZwhpw0ILhANjH+&#10;Cv+YwFx590cDBrQBG62qPT9VjUF7FxYLhwRw7hT3I/xjObriceX7CjkMX4Zi54ry2xyW7fyULb6d&#10;yfMygqlQwQfFxWMWQNu7eaWd8ivrnzAE+rgz390qKnMiKjn6FLZIgC3Y81h03WfgfCU/fYfZE/Qq&#10;519Y/+gTlD3LGw+XPisKYf/oNtT/IEUMCQLiO2NGyJqmlkKPgzLpRQToIjg/f33/S4fdPrYscuXf&#10;doMvblCN4WEpt2WOa5gXtAjLRvRDz0nBEuucuXNOn0D7TIkLi0v0Nr8nIH+lpu2o1Q7jl8SF3prZ&#10;XfpLqytWTfypHaJnDdg4e4DNVKBEb/N7AvNX48ZuDqzkPg0UxXJmN5oeoxskuVJcGLFnri0uE1TD&#10;+hnz5mvm8rFFBVHqB/hzfs9v6jrJlwkrvR3v/8gxHdaBF53WsAR/tsJg5iRGzIHMXEAHEXlQobf5&#10;PQEXD3N3G/p27PjuOdl58GATjrOc32cwa1ucag8URPk9ZT6wNFb2SAABjLBTdg3ieZvfE3D58dCK&#10;4Nu1xe05Pb/jgNYQd3U/cq7o7PbDQjj2CpjaHBb2tCb8DREThm/ze4Licjbs4EiMzC34S2gAsPTf&#10;s5FbaxG861AIYPGGlDnvcaVHNFjHn+Dfo3VLAXqeEPPlz9COSCOUOSwfcbo2wsFXHcS7azERrCL1&#10;m45Khm/zewJ2suCCTtT0pP708Mam6W2Y9yUk65fziKMihynMq+tXVARbRqontHGj2Nv8ntDiDsbc&#10;7a271WzHBzbxNlAD4KUQ0AdES606ffcHQEXMcArOc8XobX5P4OWn7GdPPXsFk1VhW8JAwYC6Vwh3&#10;7pBS1DN8YptDyCmxAbDcKPY2vyco4q71RBlcXraWit8AsHJDgJRX3RPc6dTqP7nwZT72EiRyLdFy&#10;p9jb/J5Q0542cnNbpX9m+5oaCUE+fy7/bCSAERrjXHCJTEA2Nu+fTOu/lvj4N/ofOV9t13A194EA&#10;SmTr/0n1uGWi0YClnPFx5XjBQliwzEY1dyMBDfPYLPQ2vydg3944b2DWrib+Fqs3nOyzyzpDSsca&#10;to9k5DlbYuay4pAEmY6/2OLi3fQ2vyfkuFHX2jZdzY3g1Q9HTfYVBwBzmn+GQ658IWwCU7bI5BJq&#10;fvTLclbJvr//6VLYWw87eMW5rrFdyukf9pragE/AsxXaHmvKkMJgu9FUiL16Cd/m9wQ01hkj+3iN&#10;d/AACK/xBPt+dLWyV/6CWz20Q+JN0PH3RtpDet5+iH8q74wCcFd3KzeFUE1goI6YczKia8En3rJW&#10;2CJr/ci1c/SlTvn8BP+yUjD1hKfWXPUfWdT1bzuq6VqqbSvMeTlIAI14MNr98OdwHPvSIM7FR22+&#10;vv6thjXV3tfM3i+RgPYPh7lwYu64v52yXu7YsSyKp95aa8fQAQP/m8EfgFLi1/s/nfJl/5PTtnBr&#10;M/nDRSfI/tsVqNvVY7NfnX9aSDvG6JN3XPNG/jA8sJbIgbrA3ub3hK6npTfjEIeOyFP9fl35/HfQ&#10;HpvghIQkAJ2OGBLB+g+4X+r0Q9/BlyEKitwF9Ta/J6jeI/22o8S/4VEWkAqPf1wVgMGcx2Mxjx/4&#10;AifPWAAKesW1w98I+cBfiH8cNjGQz99A+wIoMCrF/A9/V9xCthBgHiE27tkloPmXYUw+DahR7E5/&#10;/f634x8fPx9LhI5PSvVTAHDG9A1Ow7EAJhwO66tPZOMSA/Y8F7ufYlogY/QD80+17NHRIANYc3D0&#10;yH+jAdgxZmhuXVEdaoqIGiXas2sOgqCqKDmU8wTzId9//tXuDtitLel62eYmfcp6fmaO8Cach8Si&#10;fksC6NoqNbIGyoSpmUPEREmCUUKYfgjr1/s/tP4de3ZtA45QXvJmNbi8DZa4Pc9yojCSt3RJQIu+&#10;UTEbMAyJfxt1j5kiFGn4Df8PG3Wa6ezb5rGFCJS7jnZE0CdhYBXYTW4x6sEsN06KNhAggrFIHDX+&#10;Av8N1njKZ98272GwAWcnZO5rORwy4Nt5EQQQJ38goKcI/lFacz79wh/gD8o67HE4+9ap8ScZLO82&#10;WP+NunYDYBvMOdva0fGnigsJ0yKNietSxLMcs9PtGEJ27uv7H52FLbvxaCtoPCQ+YJKDBpvAIu6m&#10;NgO0Ge4Iqc6+7mhMFmYBizOkMOmxbyWiMlxI6b++/7uhoz5y9gs4o+XyHZX/8W+D4rCnMTwHTOPB&#10;LWVP4RqIg5QDsVP1HMpJX+//VTsd2MYXjqAA29kNA/tfXyMwqTyqLb4ex37NAKnC6cY/mjON8PX8&#10;z8FFsuoQs1Gv38adjivbf3L04ZacwLPOodg8F3Isq5/gcGjPUbp6H47WX8//Glzk2QVo5pkXqOsF&#10;7OPLPOCgr8xGRP4B4l9qd12xFabpHF75AhYSzYPWw9fnf0/nfhvqDT8U5A31HptlHTgkBlIory0t&#10;3vusGx78nNk84B4xceEhgHne/dv8nuAy128OuvziyoHWot+qOnMOfHEP1Gc27AHT1Sh1PI7EMOIc&#10;EAjw8/X8YzonOrCspW8CYA1w08TXGRg9YWJ3m2jEsQC/Hc+6Gf1Ur8Us4Gno3ub3BOPttQXSZs/J&#10;Vqh68mUGx2rr/R4TtHfvU99Vqg00hewDl034p+osjM5v83tCp9R4G3x32twkcEnGD3W0a1qPub+o&#10;Ng3edzJySww3RNYv7l8f/8MpTUO9WLMa9K3KoW5TEBtdkgFT/+vQ/9F2MIEfuvIIt8GtXyB8ff5H&#10;caXjWDDn4eoU2K0NJkecjz2l4msWmCXQo/gGDiHQ7aFR8pzT19e/+9qztK24/r029Ta3rqP1z2Tj&#10;ql6oyfBC8yZoySfgswMzoqRROttf4G9vDX+a5iC5DwBofHbn4RNrnXnv/fBnJp5yBvXM78/a2bGv&#10;i/l6/l033gb6Qnve3AVpbkgNOyx+7meDm+6nwfwVAN2hd6ueDvX3TV/v/3LHMyFNeJMft3eShzNi&#10;XDxjDyxJwJ+dEiSBbqZdcvWPnY3i4evrP97ZsIIGpBhmVTw3VUMdngTE7GY7upkLI3pep+HWKVH4&#10;kwM1neuPy58X6Bf6/vtvvDs8DDRa1ZfFHkOxZCQA7fj6M1hsqOzAAWjgLrA43FtFahtc/uM2ZJwW&#10;8l/v//VmpD4vOsrQFVpCHvvWHSsIwEBxf9pX0zjfO/RqP95cTnLXc/wQT88JzCZ0Ccc8fH3/0znm&#10;hLp+nQQL1L89DP7tccH9PJmUmerur7twTW11ybqOkON9qUVHhp/o/1enBNrpdotVpAZASurkFV2g&#10;8+En8o2Xxp/Oc1IcJlNKIWcYE/h6/5cuKyL+Jbr9hByY0XAV/5ZC9s/wDwxIhOTi1e2+J6cVDtHP&#10;kdRkxe3wNr8n4OnGweyUggX/jozAWNN/tJn/veAMGn6vn0WKAPvRL+wvsj14m98T+KpTPOsjX18V&#10;yACc6V+sCPqw0PhHiPXm01oZjmE8O8c9DEihXNBh+Hr+6MpRrcOs0LVQZzh2f1Y8CpfVQVYM24Tm&#10;Wtvy/P+o++s4uFrF40/cfwiTfuX1Ie+b6I7Xc4bjfiRsA1KEy9A/bTPSjxq6Oyzr/pY1MtWdXtFf&#10;epvfEyCpgY07HbqxDv5q0dbtZ/77uKI/vO6+g5zPCj2vOBJzpodJANcw9PAD998LBAKBQCAQCAQC&#10;gUAgEAgEAoFAIBAIBAKBQCAQCAQCgUAgEAgEAoFAIBAIBAKBQCAQCAQCgUAgEAgEAoFAIBAIBAKB&#10;QCAQCAQCgUAgEAgEAoFAIBAIBAKBQCAQCAQCgUAgEAgEAoFAIBAIBAKBQCAQCAQCgUAgEAgEAoFA&#10;IBAIBAKBQCAQCAQCgUDwv4D/BzR/CDSC1LItAAAON0lEQVR4nO1dP2hcRxr/zXEgpZQMW6TaIiAb&#10;XMQwpDBIBhVJc4VDHFjDNUkRkAwpXKkwaA0uXKUQyIIUSRO4BdskRaoUBlvg4nhFCoO9cIWrFAJJ&#10;1zmq3hXffJo/b2bezNu3knKeHyxPu2/mzbyZb77/MxJ1XaOgoKAgBX877w4UFBT8dVAYRkFBQTIK&#10;wygoKEhGYRgFBQXJKAyjoKAgGYVhFBQUJKMwjIKCgmQUhlFQUJCMwjAKCgqSURhGQUFBMgrDKCgo&#10;SEZhGAUFBckoDKOgoCAZhWEUFBQkozCMgoKCZBSGUVBQkIzCMAoKCpJRGEZXSHEZUlw+7270DikW&#10;5/Zu9NzlDnX66Uvuc7q2K8Vya109zoud6p8TCsPwQYo3kKJumbTX6mPWy1sMFw3U/3eg99qeQwuv&#10;AbzsUOd1a6k2SPEvAK/VNaf8iw6tvVR1Y/SzBXqvrY71myCaneuZm3+f58PfK0hxBGAJUtxBVT+K&#10;lBtjPovRxBRVnUtstwA8Vt8mqOrbvffqfLEHYARgBCk+A/ARqvrIW1KKNwBW1LdXZ9O9MwZpNkPj&#10;l5G6rgC4pu4tAACqWnChi8Ew7AmaJ+yF1Bw0xkBd1yGFe+8tqvpPT517AHYB7EKKEap6bfbunhGk&#10;eARgQ307ATBVjC0VDxtjQmP7GwAEx4Lm/Zn6PGjp45vI3evBxc+o6heQ4hKA/wBYAknxJlO1JfQN&#10;VHUXDaMJYshXjV9Gp9cmjQ3VdRtSTK07VT3u0PYYswgpKdZ4HC4Gwzg/bCE+kLue3+4DGAOYwmRy&#10;Vf0IUjwDqZmrSuNoSjGa8HFyDzUzvYKqji2abmgy6wXkE9cEgN23qv4TUqxG2l1W7R6oT5vAiN0f&#10;ANDjHFflbwL4BcA3gXIT0GK+AeAg+Kz8uXgA/zusIDzeI89v48x2YzCZ0QGIcbt/WwLyojCM69BS&#10;vQ1sz05AizcHB873SaDcFmjhTGAPaqwOERFJsUOQFFsH8CSzj2cDKdYAPDd+yRnLdQAmM3gbKEeL&#10;z5BQBlij2EFVP0FoIbDEN9TiKGiBp/g8ns90X4pcBu7S+DaIIfjo+CWIfu5AL9w+cL+ThmLgYjAM&#10;ksJxlZKh1bfpzBKX6o89bYxAnP9+axtSLFtaRFUfKaaxrhZCqN4i/A4vF0N1baqnTUwS+sumAi/4&#10;YwAfBswsX/3NjLrsN9gA4DKMrwHgdIxI4wgLjbDW4JqIB2gy+RiGYFs9r54rfOJwaVzPZZOOpTgA&#10;MYxn0fkMmWn27/ey+tmCMMNgmyuXI0lxK7pQ/v9gq8MAE0fbGAyRp/r71FMfxsE7TVtWSxyX8TXr&#10;LoMkH6vV7dKK/AYA9V07UUm7WQCwb5Q2n+1DSGtgE5HbPILPNxGCHpN8R7F+RsgH99oRcObzJ87V&#10;xD2Qv+NtS8uh8TJ/vxoo0wkxDYNtrnHmMx9Aiu8R80JfBKQ5gswJn6VMbHEdg9TVEFLUU1Zvw7CJ&#10;+hjm/OgIzyXvnDWdoh9naHf7AD5x8g2YiE3pdw9+4uY5CplMYRPx7GDOywA0XwCN88FpGc10Tfic&#10;nr57TceuaaaZJqZrvuU5sKNoN0mkWExWVzWWABxCiv68zD6QmhqKWrThFfJUUBdDkJQ0iSLWVggH&#10;LWpnu3rabqoAVX1ZMY0dT9j3G1BI9dBiGjGNJBVmhISJn9p/5JR7Ap9WJsW2up/Xbn5kYCUxh6Gp&#10;iVT1ptGu6Ru6bs0Z0WvXaGBTk7WRooFuKXM7BxajSvFh/BdSPMxoYGj8/RxSzOxoCWAAVlO7tBEm&#10;0DcgBnCzRUUfgwjy5lyZYp8IqdxV/QRScHTgEFLsQWsUAGkJn3ZkzO1IkYDxMu2+m7PDRnuRDPMn&#10;PeUghREsJD7LhMWoUhhGlzCbiW1IsT6HvARzgLYhxRaIqLsvXi0BVjLMqXU0HXo5WGnJMeAJfqm0&#10;DR+GM7TPuAM9pkz0U5Cp8Eq1kb4ow9EKV5JfQRp9tZUZW99Sw9d9+DBsmHQ5gBRdQrB5IHNvyfh+&#10;C6SRujRMgpWZUCzypOforfnzWUVJwnkJ3bED4CG0x38BpNGkS8Om1PpWXY9bJNpDhMwMmrx3yJPK&#10;KVx/CSZR9AHq69cgf5X57CkoX+EqdPan7VxshxutMG17N/5/JeO5PrydsX4/oIVq4rn63TXNU82f&#10;VLjRtseqXb9PinwuK0FHN5lVAHDi0u9ZhlX792vQy6ypF/wNxDRWAbxrTdEmhKTWUuQeQI42Zhjr&#10;sBcST94nicwiLtlSErdy7HXNJEawcykAeq87KjRsPvPL7MiXG62IS/L+nOPNjMo2sEYwzHQOvvKM&#10;CeeWHEM7qndBguySUzbVf5YiTLZgJxJyu4eedgFiGBugd/etER6Tn90b55GHMcJsKnwTxIAWHW/+&#10;LqT4FvG0YZZsA2hH1Zdo2z9ACVrs9XdzB3iR/TOx923g57/t/ATyzj8Ajb2rpRwDuGcx16bd/Dgh&#10;EtSm0sdzTrpuD2iq1aGMyjbkmt5TmD4wbc7uQ2tTz0D0RA5lyh6lun35MIhBLoA0bspMpqzjVdB8&#10;v0QzkvSruoYYxtfquufeiDGMZ9GOdsN8oyZVvQkpdqBt5xUQl/VrGyyxibEAwJ6RSBTPMKTUZ24D&#10;qg63Me0xF2XptL3uGMB2xp0A+AHEKMxkIjf7sx9ooqa+0DjdCzDylKgTEKbNUHi2b7hC5Rd13YG5&#10;L4Ycynug9cTvlaPNDFvu/6SuP8DcylDVtyHFNVDI/lurBtHuMZoaJgsX3nTWWKsxhnEXaR7fFNhx&#10;/3mCmIAAbUvmAfkOfk7Ki2QDZK9tesuEQWqg3tbO43Uz4xlp9uwsNi9pRPdBBDsJ2K3meO0nOalp&#10;Czirr7GMwgcgJrUAYoAbADYCNrYdigy37R+PUPQr/Jxw/kL6M3S4lBiEvZGO6Upnq84aSOB2mRHv&#10;GwLMbPeyKuerTZslpRg7EUZmOg3tAogxDOrAB6DFtp7SfwWX86cRX9+o6jXoLdsfRkqyRP23l+v7&#10;JQHvzmQtbATNxVNDfOwUHCAsUUOOQhdDaAnuRyjsTKne5ia7NH+FzWDCdfRiYruaIy+sprvUnJIC&#10;3yeYyc+SAMbJWKn7cdxkvXXQ2PiS+DhxzwfWLtrSv5sp92S27IIY1xgA+7dYANz1PSjuw6BFkSd1&#10;bZtrXjkYaSAiTpUaq/CpaH5JwLsz2Xlkq4JpfTuCFNdBi2bHO06a4cXPp+iyfZme/RM0o0mL6hBR&#10;/QFNxG0M5ncAJoGaavoGpDhCVZsHD+UmFrn9G6Ob9B5lJjWZtP0KwGpCqjxpvy6k4AW94xE2sUOZ&#10;FkCacZuZzwLfZYr3QQyatYwf1e97ITqYp9Nzvv6K/hAK6b0O3udJJcI379xolE3DNqSIed2fRmvn&#10;bJlvMooTmPkr2nH8QYNomj6OUNiOy2+qdpqSl/xNV0Ehd3NRpO7QnP0Urv7Q7jeJb7nfSCzn5nTs&#10;g7J02zBUV1uTpZyMbRD9DcDMOmKai7ru+USvuEOrj+dzh+ervaRuq9b9aWoBtMAGUQlsL0LtnDUT&#10;n7ra1s22TDMC8I0h7ysBji3Jb9dt9/LrfBTdfxor9xCjZaVt5Z37kbvt3f+MP8FSmo8z6OOkMd+7&#10;9JV3Ye8fsfMofGPimwe7r64QiAr6/jWMfMfhxYPJ5e24/gCk3l1XRG6eD3nN86TvQU7NcE4I7ejk&#10;0NuuUos/Rb5dnIJPQeaE3wSi/iyrhbSk3m+KbvtJWL2N978pWGIZrf2B3o1V+kXFKGmz13yOJwyN&#10;gxvB2kfqGRhpQplDpPuB+260J5pScDHOwzgPEOf9XX2LhY8fe34bKHvctHlX0DwoZqiucQIg0+YG&#10;iNNT4hnhuFctikyMlIOKPwZpN+b7TUG7VFPDu08BfN6h//1ntLqwozsfGtd3IKZxDXnv2o6w05np&#10;ZQISOqsAvkl0nKfgO3Xd8bRtahesZdkbEB28v6eGEzGsqM9UffZBksCUBldOP1UtlFpnbie/YpR3&#10;cxg4nt0++cRoXCmwBCleQIpNnMWJ5FKsgU/L1jgBqamXsxYQmWEfd+iFHufYpwukuKW0J567L08X&#10;Br3bJVCkYgWULfwIvn8D0Afo3wwcgRjEMar6tjLVjkFHJox7aEPnv7hmMT2f6XWCql6Edooehtrv&#10;34cxb5y3DyMUTnRtfx2utH0BzXaWVTlTmk8AfAa/pJ1CJwFpr3dXiaTzUD6HHZql8GefhyH5fBj6&#10;3nx8GDoV/jvo94vnBdkZw1x+B6kh89i7NOe7SR+6/gmAu0FzttmuPSa+tULmthmqtaNctvZFYV7j&#10;Hd5fkyQXNNF/QBOdG078CHyWp+3gskNZRMD/APAF/Iv0puEo86V0s1YEmL6FZnKOz6G5DPLBrMOf&#10;Js79vTM3p3UutKR7pT4D6OjRiaf8ZegzR93xBdJOCtuEFHwKPI8TRxO41F6yv46Y8gjEuMz++PtC&#10;Z5eMVZu7yvw9BjGs1DZ5kZ+oaIjvaEbfIdW3IcVTkCm+BNJ2Tp3BhWGkgpycP4Mmvmnj6bM8D52a&#10;OgGGFqx7HwgtUvq+Cc6FocUwgna+moldbn/H1vdmhIRxAtpktHdBw+B8vqoPvv06IzTzMPahDxtO&#10;A439bUjxFfw7er2JTQHwRi/GBMBXUROPFvlDkPM4xNxj4NwONgt/hJ7/ONMkn9olaAF5h2/9FU2S&#10;sfprvoemcDvd/g/EJmjCfP+vYwzKCp2A3qG/RaqjOwdeDYFNAv2/QH7t1bHX3j9KdvNJSTIDdARK&#10;/74Gf6bxTsSkeAF+x76ZIG/9jj3X9y6k6j/tbOKlnJXLWoVOCbfrUL/uZs25E7r96zGMgoKCc8P7&#10;GyUpKCjIRmEYBQUFySgMo6CgIBn/A8ba7jvXcwuQAAAAAElFTkSuQmCC"/>
  <p:tag name="ISPRING_COMPANY_LOGO" val="ISPRING_PRESENTER_PHOTO_0"/>
  <p:tag name="ISPRING_COMPANY_WEBSITE" val="http://hi.ooopic.com/QQB58BB2BC/"/>
  <p:tag name="ISPRING_OUTPUT_FOLDER" val="E:\设计\项目\自创项目\2017-11\球形微立体"/>
  <p:tag name="ISPRING_FIRST_PUBLISH" val="1"/>
  <p:tag name="ISPRING_SCORM_PASSING_SCORE" val="100.000000"/>
  <p:tag name="ISPRING_PLAYERS_CUSTOMIZATION" val="UEsDBBQAAgAIAESUV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OUKiUuLhOzRzQQAAF8SAAAdAAAAdW5pdmVyc2FsL2NvbW1vbl9tZXNzYWdlcy5sbmetWOtu2zYU/l+g70AIKLABXdoOaDAMiQNaYhwhMuVKdC4bBoGRGJuIJLq6OM1+7Wn2YHuSHVKyY/cCSUmAODApn+8cnst3DnV08iVL0VoUpVT5sfXh4L2FRB6rROaLY2vOTn/5zUJlxfOEpyoXx1auLHQyev3qKOX5ouYLAd9fv0LoKBNlCctypFePaySTY2s2jmx/OsP0OvL8iR+N3Yk1slW24vkD8tRC/fTr4eGXDx8Pfz5618r1gQmn2PP2gZBB+vi+BxBlge9FgEa8iJIrZo30/2Fy/px5LiXWqP0yTHoWkAtrpP93ys2DgFAWhZ7rkMgNI+oz4wuPMOJYo2tVoyVfC1QptJbiHlVLAXGsZCFQmcrEPIgVbOS16FLm+FPs0iggIQtcm7k+tUahKoqHtwaW19VSFaCuRIks+U0qEqMTMsY8XxWiBNW8goxC8FctJfxSZVzmB92qL6nnYyfCs1k0JWGIJ+Bctj0UIO3B38tqCc8Sod6Civs8VTxBt4UAQD9EfLVKZdz8UoarQls4S/lDpxUBvnTpJGK+74URoc5mxxqRPEFOwfVhB6IEOCQBABS8FMUTZCOT60Yc4TQdhnDmTs48+DBtwplcLFP4VEPtmBHIhJnIu6QgU0kAOR6Gl37gaKeBKsTRipflvSqSvSzdjWcXsEttHwrBZjvgTGNsgCE/JLBXUYi46gLz8JzaZ9GYUfg6JuBcj9d5vOwpBxXy3STdTckaYrWbeJ3536JFY/8KShwYyR8i4Z8DEZ0PkbgmIZAHCbtkKL5wJ1hTgSafDTNsmCfmutDTB8TjGOR0SNdS1SXsaJcAPxgOKg+GqQnJpzmkkou9HxBcgwoRN6uFXAuwo0hE0akIONcmjs7sT3P3j+gUux5xIkh1IKCImWagNWb8AeWqQjxZ8zwW6EbEXMf0AZ4lMjHPdO4Z/Z9r+TfiVcu3b1qqpg65ejPUnj12/45ZdQk2VZXIVlWXau2w1vynWKHr7Icm9Dn60/SHNqE4cP2XiUwpszpt2sCz47O1bGiMOo14pqf6R+ulLQkbvh+7QFhjqfpLEJgzdE+D0SDtL+XSU1A0a9oG9BU3vx2gk/otAFXoqRgX4Ko9Ey403feXvyTj0GXQMy7FTSmrzoHMVGMToO+HNoYJOBWVeCzGG3GrYPZLBV83cxl0RhPpzoDujH17rYK5zAOTKQAu2pGqRKnMwP6kB+Z8SjYeaAh+7ySXqk4TU7ypvDMkD76tM/HtQHlbqMzsprzcJG/TZE6eY0VzuKBROhswkmzrr3d8dsrv6VEKCQ5gCLExtfXkYutaTXsKQQloV3gs3Aw+UAsZr+IlNNNbVedJT6DmFuOQUwxg7ZlDwYt4+d8///bE+MqSZhe1u78PAtEjGbAg2YL9SVUlyr+6QBge78uZRR+p9ta3ket5CWQuZOGL3K5401oylcHWQbdeSPI2aJgxbJ9NoQ5Ck/aqLmB0G4IwxcE5cJm5GVijKS/ugAiZUukgFONqnYDVMO2PF++6SmUuhsg+r5XoAzN3FmHHMW8hoPjgknnX9MwEbjlx+zoiVYveYPYZpsCzX+GJRFZDAQNCtm8Z9E3a3Fo9uBZDAvWoStPaNiwGRNGsH2li/W2n265K8yro6N3Om6H/AVBLAwQUAAIACADlColLsXU6XJgDAADBDQAAJwAAAHVuaXZlcnNhbC9mbGFzaF9wdWJsaXNoaW5nX3NldHRpbmdzLnhtbNVX227bOBB991cQLPpYK+km2TSQHWQTGzWS2G7sXvIU0OJYYkORqkjZdZ/2a/ph/ZIORV832URJa2AXhmFpOHPmPkOHx19TSSaQG6FVg+7WdygBFWkuVNyg74ftV4eUGMsUZ1IraFClKTlu1sKsGElhkgFYi6yGIIwyR5lt0MTa7CgIptNpXZgsd6daFhbxTT3SaZDlYEBZyINMshn+2FkGhs4RKgDgN9VqLtas1QgJPdKl5oUEIjharoRzism2ZCahgWcbseg2znWh+KmWOid5PGrQF4cn7rPg8VBnIgXlYmKaSHRke8Q4F84KJgfiG5AERJygubuv9yiZCm6TBsXHwAmEwV2YEtz7zhzMqcYgKDvHT8Eyzizzr16hha/WLAiexGeKpSIa4glxAWjQs+HNae+yf9K9vvnY+mvQGba8CY/IvL3ut64uOt3zm2GvdzHs9FdSaPyG7jDYNC5EJ3SRR7C0LcSUZEzNLnSs/2GwAYsFJVkew1C3BcZrzKQBSj5nEL8rmBR2hjHcwbq7BchOTAaRvXIBalCbF0BXcB4Q7cKoraK/f7CK/sHBhu+B17/y6z4zQ2YtixLME/pb2hYG66QF21irjWS4dzLSki89gnQEvMtSWCu/wa1QbeTcpWSMSZDoay8DRQZMYckLi/5HSwBTjIwVtiz19pz7JBdMEsTDngRyObgTjyhhOTpp1unz0Ls6i5ofdSE5memCSHELxGqC+StSfEqArBckGec6LanYM5YYKVDjRMAU+LGPpQf8N0XXqCItUNKFWYL1Gr4U4hsZwVjniAtsgu2MdGE8fv1JwBkzZgXKFja+HFx0zlo3ne5Z69NL5yDjE6aiJ4Jj0iHN7Fbw2YwobRdyGI6IFQbKpHDBy7MqvtWfnwYj0kL6NP/uZKxBbzEl29HylMQ8akFltQmblI3omquExhYUmBKPiQcRjgyhCqgKGDFFtJIzwiIcy8a19UTowiDFN7CHNs+30MsTocq3GMcbasw55JUgd3Zf/7G3f/Dn4ZujevDj7++vHhSaL6y+ZE6d31inD665RyQfWHbLRXF3joaBm/H3j/xyNf1XJ37/qvWhSla6rU/DSgXRGlSC61Xh6p1X4bryK6q/tp4qmYAjLfYtikNNilRY4L+zQJ9RKr98O/C1tp1S2aLfv9oi/xu3/dvysrxxOw6De6/87iQVSqQYDDdYl/8Tmvt7O3jfvveoVkO0zb9dzdpPUEsDBBQAAgAIAOUKiUt6CqCyzwIAAIcKAAAhAAAAdW5pdmVyc2FsL2ZsYXNoX3NraW5fc2V0dGluZ3MueG1slVZtT9swEP6+X1Fl3wkb22BSWglKkZDYQID47iTXxKpjR/alrP9+fkvjtA0JPSHVd89zdz7fXUnUhvLFl9ksyRopgeMrVDUjCLO6kbBsFIpqHqFsIIodTDAhXwCR8kIZTaub0XwepQ2i4GeZ4Kh9nXEhK8Kixdc7+0liixxjiS3IqZw1yaALc2k/Uyg+xs9LI0OETFQ14bsHUYizlGSbQoqG56OplbsaJKN8o5Hnvy+Xq8EAjCq8R6h6Oa2ujEyj1BKUApPSr5WRURYjKbA20rn9TOR0oT6+/QFtSxVFS7v+ZmSIVpMC+kW+ujYyjOfa+ydexREQ/qGGXnw3MghlZAey7/zizsggQ9RN/alspChMQfucjx9xz2GC5Hr8NOH23MgowVzIBBp9BV+eH7dGApD/Gs59YsZVCvZk6nqwEMyjpwwWZm8kcXtyNlWK98cG9XzAYk2Y0oBQ1YGedNJPpFGtm76uwz3DO+V56MtrOsibYE0FS5dw4K6v7/DL5Y3dFaHTvS7IUMLWK4MUO2WH/KvreoQMlB3yhdEcHjnbHWdwaHKk9pFviH/Oj+uvrcCJPu4r1h5bswn1YGZXhcG9pgVVIoeFWQl6YROkgr/SCswDJrE1udzio+QSTra0sIw/BpfuXhBqlcQHet9zpzssQYoMTjWezVSv66DK9jjelu7HobugO89Q7/J5RBBJVlb6riqaed48stVxP4vHFF8bkPd8LaaSKiI3IF+FYJPjcIEwGSzckA3BkzioQhKfrnLinZwqP2+qFORKvxqFfff0lQ5Y0qJk+g/fKLxDfsAYsDoqltofJ1Q3o3vHQOGbAIjMyrYF3MFZqoYhZbCFdgkECnvlobslSo/eUMNd4wOsMRwWrznoyXCauqb0O6NrlhDXN5wgvOm8TjOcpd/4HtfvfCSpslfrbYCxFd0uNtN+IcgpfDv1XGv7cRG10vwD+h9QSwMEFAACAAgA5QqJS3hHtLmEAwAAUg0AACYAAAB1bml2ZXJzYWwvaHRtbF9wdWJsaXNoaW5nX3NldHRpbmdzLnhtbN1XX2/bNhB/96cgOPSxVtK1WRbIDrLEQY0mthd7a/MU0OJZ4kKRqkjadZ/2afbB9kl2FP238RIlqDFgMAyLp7vf/b+j49MvuSRTKI3QqkUPmweUgEo0Fypt0d9Gl6+PKTGWKc6kVtCiSlNy2m7EhRtLYbIhWIushiCMMieFbdHM2uIkimazWVOYovRvtXQW8U0z0XlUlGBAWSijQrI5/th5AYYuEGoA4DfXaiHWbjQIiQPSteZOAhEcLVfCO8Xke5tLGgWuMUvu01I7xc+11CUp03GL/nB85j9LnoB0IXJQPiSmjURPtieMc+GNYHIovgLJQKQZWnv45i0lM8Ft1qL4GHmBOHoIU4EH15mHOdcYA2UX+DlYxpll4RgUWvhizZIQSHyuWC6SEb4h3v8WvRjdnfevB2e927uPnV+G3VEnmPCEzPvbQefmqtv7cDfq969G3cFaCo3f0h1H28bF6IR2ZQIr22LMSMHU/Eqn+huDDVisJ8nKFEb6UmC8JkwaoOSPAtJfHZPCzjGGB1h29wDFmSkgsTc+QC1qSwd0DRcA0S6M2jr6747W0T862vI9CvrXfu0yM2bWsiTDPKG/lW1xtElask202kqGP5OxlnzlEeRj4D2WY4AHl4qSCUZdonP9AhQZMoUlLiw6nKwkjBsbK2xV2pcL7rNSMEmwfLEHgVwPHwQgyViJXplN+iLWvrCS9kftJCdz7YgU90CsJpgwl+NTBmSzAsmk1HlFlcxYYqRAjVMBM+CnIXgB8N8U3aKK3KGkj6sEGzR8duIrGcNEl4gLbIrti3RhAn7zWcAFM2YNypY2vhpedS86d93eRefTK+8g41OmkmeCY5YhL+xe8NmcKG2XchiOhDkDVVK44NW7Or41X54GI3InQ5q/dzI2oPeYkv1oeU5inrSgttqMTatG9M1VQWMLCkxJwMQXCU4ToRzUBUyYIlrJOWEJzmHj23oqtDNICQ0coM3LLQzyRKjqlOI2RY0lh7IW5MHhmx/fvjv66fjnk2b0959/vX5UaLGhBpJ5dWFFnT+6156QfGS7rTbDwzkaR36o757x1S76ZsSP/7sZP7jp/F4nD73Op1GtEugMa8H163D1P9ThuglLabCxkGqZgEMsDU2JY0yKXFjg37MkX1AcOy8A4tHqCPW0n+LYo6c72+B/4mk4rS69W7fcONp5dW8gfft/ULvxD1BLAwQUAAIACADlColLqL2ioowBAAALBgAAHwAAAHVuaXZlcnNhbC9odG1sX3NraW5fc2V0dGluZ3MuanONlFFPwjAQx9/5FMt8NQRFBX0jAokJDyb6ZnzoxjEWurZpO2QSvru7TqDtOrH/F3r97X+7G719L6pXnMbRU7Q3v83+1d2bGGBsRaiCa/eAdh0UeBALCQqYJjrn7D0vgOYMYo/cIqllCafw4Uw0CfDUijHjnVRvGoSy7GIeeJtYBBxkIKZCD28D4Fcgtgs9/H0K9qyympKshiel1pz1U8503as+47Ighomv5mbZJXow34K8gK5ICo7pyKwu8ux4P0LZXMoLQVi14BnvJyTdZJKXbNmVf10JkPUX3zTA4HH0PHPsaK70i4bCTzwbo7pJ/Fcp+M37MEMFYUoSoJbvwKw/UMe4XZBHb3OV6yM9uUHZtCAZtLo0nqBcjNVel7vZcBp2uiGGtyiHoKQC2bIazlEOyEUp/pNS8gw70kLbPT+hlJNlzrKGmw5QQQ5fFm27uncu9G6Kip0rxL0rtA5dv6JrdPigCoDamUrHvMrLuwjZhWZiOHH3vArOofYo0f4owf1H9HlhgLoj99A7/ABQSwMEFAACAAgA5gqJS3jROIyhEgAA9yYAABcAAAB1bml2ZXJzYWwvdW5pdmVyc2FsLnBuZ+1aa1hTV7pGYUQcDY7WESwCDlRrVVCoYDAkIg6XokKlLVAxgaGIloZAIpeQW5U6dMZLENFgkew61eKFGhG5BEgCRQ0QIJQqUUISFJIIIYlkGza5TwJ2zjk/zjxnfpx//MjKs9fe7/ou6/ve73vW3n9LOBi9Ytm6ZU5OTitiY/YdcnJycXNycs5busQ+89dfRn+w/y0iHIre63S332vCfuGSFXEgwsmpjv57c/rv7NduuTEpBCcnWKfjt4iPu/mFk9PGs7H7Ij4pQqsl4WeuH5c8TuddAdq79j3c5xKcFDK4JoJ8ck3KJ3/c91nyw337Vu/8dP8n+5ITHrZ/sTpipcvqXx4ASoSIhyZoj+Akv/afeDpdUnJlonjiNtNTopqaZLqPxJb7xxYforyK9AmLGVQ3QLzfjQ2edbFPDq7O1vpu95egSbbD2wP6YnztT4bXaUw+tvKcTX4n/WPLT/h5uvlX98zdkcRELY6tCVoVY0eGll/YM3hrfpFzX/iXnfhg7nG7nAT7Q/b/8idzN8v9b9kXcEwcCp4DhrXSzGM+hShDd7wGTVI3GA1CmlUb538kch63ydSHoxKgczjyGEq2g/LeRPG8wGE1i2ZRSSCezdIaT365unWs/fWXi3+7W/yjlxG84UIqaWemJg3m2xVy6A5pWrUzAjek7gJ9CraoZvxTV5CzTDdZsnwFbbbTx0rRljM/mpM6EVWF2zvbs4U15W12v4JLrhQLxVywWnviWDIrNAgxHuK5Icj3C0TXTd8JuWDeF8l8rtuLDQauC3wU5w4RUGxEtdH6u8Oe7w8l+Xi4X19bdWGPXa+Wk/2Wjd8c9lwU9IHXB4y+fBBsC0rnWG7obpe0/Sli8Ez33GJHiAzul76ARJiOwhzMPRiMIMu3YCY86ji8OHnc2n7sY7o+bmPQhyODvOYypTmIYis1U8eFe3uAH/Ire7R9BSd6MjCsektUZU0AamjkaEOjpbXOyu4mND/S3kmfc8Xd5kjZprQtpU1elRowxew1qaTijwkjtuAE6QFQKxcgjJcRDxJr2bZUVCn7AgbYnZsaaajkbC19Th4BSUE+NjO8K2F737Ht8mKD/trHyifymh6+IsEAXsw77p1N7WUp49A6VdySv2X/ZhEfNgl3CX9Tr1HdcZ2BzcK/kq+scn4JH+uoC8QlCyh9WbX0S0oGf41YGdb5c9ufNijaqyPH27Cw88c5B5i/Flc1tLFSkSIA35p6mS5ANKbiYHfEEENRN3WJ/lxqAvApOa0U1K/GaU8Vf+KJWoSvPnugtAcLFtWk2p5FmJ/J2axULpKpxxo8FMLn1/CcZDF3m1D+jD+zbj4Ok6TGK9aurKOElcPe+3wG20Zolq3Tt/BlgkVbXYX6TJmS+126pVZ7TTdCkBFmBScJ4S4KJRtgk5GfEThdQkL18ZzVbCq1uvNVWE4vpY8yriOiif2GXZmjlQIQibdU8HejAF3jsy10aCAihH6cQmXT9QPVAvCZQpcayhDG5E7OiBVc2CUZa0T2gMviHDzCpL8w1vUIlWMV9O46/neCRp8mc/F6pi613/MfdzfPp6Ncnhbi+jrDtbm0omSkjR7pOpTxUxOqZvnymru7hSTTFUUb9vFpMqLRtRv+TjyhiogmNXW/ePMsHf/XKxWmlOiSis5ZBJDKXX+40e/hsPFZo5za2CQAq0oKmfziLilXm9iEEYDwmeRD0qSoa5tFQv42YSAKwMTXBAi1BwIEprOIRoOln6UMIZKYKqOp+Jh/Mg0HqkZs2zLnAi3ney9yo2ut8rnX9bGBrDb6pc7DOa3hXj5fwr7mD+/urdHfq/QRlWQM70YoKH3imZx6qAh/rF9MkCBY7APSRkqqWMwqBc1FU2P3kY0NHH6FbpfCohR2hq0ap/Rh+9mW4VTbwJ3dQVvH73Evq5RcRRqAryYiawLiweluMZ2zLBP96B7MX2W5bi6m5AR/KDk0n+BLPkcl0l6thAaCYL2mZPd8ZUVJSk6T98D5naVNGUL5QHoIrsqZRL0KxLPJpKJe03dNaslGhjxsM/047Cc2GlYHgg/Cv/1RP3Oc6+In5+t9eVjKV9li09U5/RKqhRVCQs/YVSi/Xy2CHUHJhZicegvhgkroEdSXEVsTAOi8+j3bdXnVfKZPk2NfTSOw8JrsecqV7FFlGZvsXntK/mPYEKMCSITVMJCN+nqQpKYowuRY8Pk4x1kpfbGDjpVeVuHc1WweMaUYphcLzUqk0jK1fh/Y2EY/TuXpMjTQMw+H6zwPNbqCiBn9U28DkcrD+6gsV0mm48zOmXoDaLrHASqacLbaWt4mu+eICM+luh0S2DIxvtVzdSN0sRFXFXit+cZbdq8oOQJD8NEt1jJ8pcDCn1lJvs2WvDf289lV8Cfq9XvARq8gUaSKrCDf5RUmILL8u/i5FABe1N8BZ7CAp8wSRRswIrx1wVduVbwm1errsFWL0noy+jMAVdbSLr4f77yaP/1E3SSv63W6eH6Fy2aIY6X2WoTa57cEYFZaAJCU2/t9EOogSELRA3lon8PUESuxOz/QUm9+Mp/KoYdgBfCHWHe8+2bXOq9x/K4q03l1hykZXtGnhq1Hul9SKUebuNpKRVplCbrWtbeCz6bUsqUzebV0bNTXbKHXVlGnwqtNJCBY4qJPEcW3ZHeI/Xf0VtCqrBvPw6LETAGY100nmPQGoMXy+d1Wbs9fKPvv6DOQY59qUPQM0wfnIhlCPtFi6QUeIf5qIN5F0cOhOo6W/JUyjKTdzZNy1cNvVf0Etpcw2oKDL1fmXirBabIvOX8Oy2J8yFr6rTqLJtxM31Q6XFfoww9ofZCf3LVoJ7TbueMB8kd1pjLEmU/B8S4rq/n3vW8mWr2+creQgHDUCROWjfUGb/TxJwcsQIs5AWweG9BSNOAARclG0FHB8W+JI1Je/w8ovEzpe0k4qRj9EPqDIV9KnViU03OSpFFtfnDehZ4SVck3by2gooLXYQXHyiCKTBP8DuesHD4yfGdp+Xw5uxa0vPek+apzwl3AebptcfolYQhQvNkM/ylwE21Z+ExMmalf2wcWr+m4hpeBq0zEg8GLJYWvYw3BYJmYt1UORyj4tsy3QZ8MP6tMYHaOouEefXH9oo998Td70/Ho02XCMGXaFZWCT57ZCVzjXiei3A1Tett9BES00j9GUhnU5Xa+5uWdcc2whM4bl5HpVBlpM370Nfy1MPNOG4VbEO46bvgxlyRaz0Y474k6PTIz0FF8F1DFFtfNtSPX390CbJZ6j0MwM9ggFwu3Kuv7PNfibwqzbBA6L7e3bTINLUXigD/sHTzztuCnlaJ3vC7D7a1MWvbFnq4XKIySeoy8a3wH5ufAibb5VFlx2Zm45CT8e+UeG8LeHVw7yDGOruO+yz2x4q1QLBLUBs+Wb3zbK33571ul8utH5ziVmQwKl3w0eE1j4q2eZ7O/Zf6r4/o/NWgf2qZ50f+m81M7+5hHXbX25tTprIt92ONpb2mdvg5a5ZjJ9HeMPTGOseKCY3zfb5F9tDd69vH7BcACYAGwAFgALAAWAAuABcACYAGwAFgALAAWAAuABcAC4P8DMOlcOHdoFmsD5s4my/13/mfHav6x8weRseXfvV2ggXTOxWYU8TTUmXpAwtEPHS7EWCaTtEjwirDthK5ZN6vbBRa958BoG5gTM/2JgfUIxexEPK34l5RAUR9WMUOCLO+M16EUcOjlhVEtzWaSrOW+Pi1xNd3vGesbu+yQflgbSDMI4kzd0jh5LUNJuJ2qvFWdEd+tfQEXWgYDvN2os50+GmQ744h30/W1opbPUHRbou7LDXaoQLApnpXp6yEzSSGrZQrGUE1JZm4JtHLQ+s3sI7+OxCMYXfN7nEpv05oYNo71R8f7VjSyTjf3SpVXw2xJVEsUn49Db4jUwamXF9K0EeFrytH7bWeSfIkNdp8MTuuW9XJs51uW1Ay39u3s1qrBnhjfiV9MmLbF3XdO27WHMVhHZCbczey82xxx6kVz02vQaHWxO5wulcr4fLs/r0MMxj8wYmjDs7CnUuzdA9ypUeIX/mVvXqktFPJyx7tamsh4wPTZnIQe1PTswFmXaCMI2MiQREuFNOdCpUVR0ssC/2rRbytmkZTVhQW21onhq19qQ0STdJp5jAfoLcXpfh2NhEDStwSBU9mO0adJGI5pWMQtgBRVOOSYXoThmZ7UIJ+qPH5//Ve7dIR8IHQIXkCz62DE0S2B+zn7DzYUVmXrB+z7EXNvArCZlZJsFmdog2+gAD6ubpJp8vGSkajBFzNWpHe57WMSJCl0l2oGxJGOsFNvsI2k55iGDuOeSgfKtHnbGbjAdwmGD6CdKBmapgGRMtSLT0hN8EzkEjF9DFFKvKoifC6/r1feIZqMeSPFr7QySvCqr4xDTdx8yCCkUQs9nl1UKULKYU0QlBdv5edaQtEigUIEjnnbQ46TxA2haHmM/p3Ag5TDvBPpWmBEUCjCuM+S5DxI0foa594BBhmu1g81AWNzci0etcItwg19WzBKkRifgjx63LKpQwlo+vkvBrCJUtuIAqkxWdzOusTRjL8CxkwX8YbRCjplKqMQZZ2ma6k2kwx8aH4VjWohyS8l7foT5i/ggN0T5zOwrCZrc7TdB+6o1MdeZYSB3vQiNBdZKvF0wy/tFyqN8FdCyn74Ujp5iAJj8czyQBtB0hYuXx0FNsY5trCm1q/D2KZI4613Uwyg8CnMJGbiuBJUVVzw5zFVwqJyejzVUpa06qwefrXqQtpmWdl2WUna7sXjobYknvFTuVIscKwqo0yfwYyEf6PTiXd7gLWljXa/eWUHyEx5dMexuZB3dHupAD7V//521zE1C0Qm5oRCO/pY/OWLPb0VWPC5Pn9X88NbMzmEj5hxMA3hJkD/M3U/OKIUqQiYPoLg+yDW1krx3UYfUJlOxQR0x9x7Y0/1Ft4Gwiy9dpc4MlPaiFaKZdYZSTTK+At0hF6Trk3orfcetsdtXi2brOWHOxLQKkMrh72TlblV9QnUcL8IKVPVyxJFWitM6wjPycc72s7SNDYuEI6yp8vBK/SONt2Gkggp8of2Av+uyu1Cwu6CXsoNNvATu5/cCzDigldtpeguAmTFax9Sac8ztLbTx/paoy8yqNf/nTgUKTaZdp3fydBa5jaIbxOrUlXXCrAwffCyWvlr0iRpVW+m3XLP9fh2NCYl95aDESoMHnbv33AijpRGnWoYKeCwPNcNIpTb/Dp+dGRXoqdbzq/Sa5VZ4Q84PPpYMsEgpZPsDn4zFfq8lQW/p8i9CiiDLXCoVx68avw+8dN2Mu/Ujp9w74LvubIpmlAJFLfi5dtMMBjM2Ys8gxXTOdGnUmkcS6U28l6PuFFUBUGI6FPmlOYP/ToGpYx3x0OppJu94iHVLL6kBvvf3KrWD/lAdhqfSC9V5022h/lFUHtPhrIWd70o1F5yUak/Cw7opbsboigOftmsillpaP6RaGL7dYwEsHwrk96plS3NQzyO2a41ldsD31CzHOLmvQikTp+xeb0Pgmq54fFpwDSiZMKLdCemfvNoc5ZVePTzwCqMcN5wtHv4MXTQqnERfO0N/fcIOTZj/WJFyMSAaAJQvTUUVBH/3P5gvRv+uTFVJBhShmJa7lnulxBpwmz/SohyPOrUDZlFU1jI4hong53b4Uh7yskso66oZ+Ff6/AmNY7WSnpfwes3tBJuq2WPMnSooyCKS2L4FJMc1nNgnOuW1BpYrfiCr2LNIsKsJJtEA2WUUu5BW+qc6eCOZFmILG4DNvoUlv3VkpP5Xil20qDIH4Febo0lj9/zdAuhTMRhWkgWvaiQ/3U4OyfHbyKXRPOhd9tu9hlb8qesDlNlMAv0ZOcclT9fHgJNnD7nEvgz3GLXTwVt7GKsnDq3eOx/MiVyieMrIrHxijW7wFEk7uifwiB78iTCLAarC2CZytJKyWAftMIFYy+2pkw39vmTe8Ik/yofUBlu6ewnc0z/PoabKwsMrnRUCD2LRoEev4t7A0SlyrHs/YPE/yooBoart87ixjzliOZ1fdCeopi5kmR7aavQIe1mPJBJUezCA3N0D/bv1ppNz5Fb/U5ejw7ErG2ACnXE4lcitOO7FZLtjG0j6eO5B3UI2+FZexm/xd3/KMvzxlpRBu/hNqgaclTisXA6Da3NvMjqRD01xq9AV0XaXMYorUX+RbdVF4VBHwU2kilPMszAIQ1IJKsv2UvrthPnZMDo1XppA/fvL3cgUwqmY16/Y0swbP3Bf47dkR34bZEd7CxOtle0juw9djFzLd1log7pN+tBvvyxoz9hqjdXT8DYb2oLVwiJCHuLgX7b8LRw/9NO539rlSZsra0m1LfvnHZ+eazW8YmbU+yfD+67uzft1D8BUEsDBBQAAgAIAOYKiUu2gi+oTQAAAGsAAAAbAAAAdW5pdmVyc2FsL3VuaXZlcnNhbC5wbmcueG1ss7GvyM1RKEstKs7Mz7NVMtQzULK34+WyKShKLctMLVeoAIoZ6RlAgJJCpa2SGRK3PDOlJAOowsDAEiGYkZqZnlFiq2Ruag4X1AeaCQBQSwMEFAACAAgALJ1DSw3AMR7AAQAA2gMAAA8AAABub25lL3BsYXllci54bWylkk9v1DAQxc9bqd8h8r12lgpRrRx6QMqJokoLiNvKm0wTU8cOngm7++2Z/NmkW5BA4pBo8jLvZ8+z9f2xcclPiGiDz8RapiIBX4TS+ioTXz7nN3fi/v31lW6dOUFMbJkJHzyIpAQsom2JfY+G6ky8ECRDRcIvj5sj2kzURO1GqcPhIA+3MsRKvUnTtfr28HFb1NCYG+uRjC+Yu+zlViRttCFaOmXiXSqur1YD8gJnkXt8hcF1/cooi9CoNgKCJ4hq3PZs3dDfzfw0wSs6tYCCR18Ns+9N8fwQys4B9tpKj21bIOoJg7bStLHrO59gLDIxNuwaQDQVoHS+Emr0qj+Y9ZMzWE8cvMD23LbbO4s1iyN96N4t6u5sGbJXE0ddgnQzTDCcYt45l4OhLkIpkgg/OstV3mO/zkeQrsW4nOfuHT5bL/FQsMZVbgoK8fSBHXwkU5Ryjl6O0cvB1NuH4hMXj1Oc2wUyB7OEoGtq3Nt/zqPv/p84SngynSNxXsH6Eo655b8EDY9CwDP2mqTWyX61M5V31+2bF1fjQhp3N2XxHUVCJlbA17A0ZNSizzD1mqbV+DklNMei1e/3Uk9ELn8BUEsBAgAAFAACAAgARJRXRyO0Tvv7AgAAsAgAABQAAAAAAAAAAQAAAAAAAAAAAHVuaXZlcnNhbC9wbGF5ZXIueG1sUEsBAgAAFAACAAgA5QqJS4uE7NHNBAAAXxIAAB0AAAAAAAAAAQAAAAAALQMAAHVuaXZlcnNhbC9jb21tb25fbWVzc2FnZXMubG5nUEsBAgAAFAACAAgA5QqJS7F1OlyYAwAAwQ0AACcAAAAAAAAAAQAAAAAANQgAAHVuaXZlcnNhbC9mbGFzaF9wdWJsaXNoaW5nX3NldHRpbmdzLnhtbFBLAQIAABQAAgAIAOUKiUt6CqCyzwIAAIcKAAAhAAAAAAAAAAEAAAAAABIMAAB1bml2ZXJzYWwvZmxhc2hfc2tpbl9zZXR0aW5ncy54bWxQSwECAAAUAAIACADlColLeEe0uYQDAABSDQAAJgAAAAAAAAABAAAAAAAgDwAAdW5pdmVyc2FsL2h0bWxfcHVibGlzaGluZ19zZXR0aW5ncy54bWxQSwECAAAUAAIACADlColLqL2ioowBAAALBgAAHwAAAAAAAAABAAAAAADoEgAAdW5pdmVyc2FsL2h0bWxfc2tpbl9zZXR0aW5ncy5qc1BLAQIAABQAAgAIAOYKiUt40TiMoRIAAPcmAAAXAAAAAAAAAAAAAAAAALEUAAB1bml2ZXJzYWwvdW5pdmVyc2FsLnBuZ1BLAQIAABQAAgAIAOYKiUu2gi+oTQAAAGsAAAAbAAAAAAAAAAEAAAAAAIcnAAB1bml2ZXJzYWwvdW5pdmVyc2FsLnBuZy54bWxQSwECAAAUAAIACAAsnUNLDcAxHsABAADaAwAADwAAAAAAAAABAAAAAAANKAAAbm9uZS9wbGF5ZXIueG1sUEsFBgAAAAAJAAkAnQIAAPopAAAAAA=="/>
  <p:tag name="ISPRING_SCORM_ENDPOINT" val="&lt;endpoint&gt;&lt;enable&gt;0&lt;/enable&gt;&lt;lrs&gt;http://&lt;/lrs&gt;&lt;auth&gt;0&lt;/auth&gt;&lt;login&gt;&lt;/login&gt;&lt;password&gt;&lt;/password&gt;&lt;key&gt;&lt;/key&gt;&lt;name&gt;&lt;/name&gt;&lt;email&gt;&lt;/email&gt;&lt;/endpoint&gt;&#10;"/>
</p:tagLst>
</file>

<file path=ppt/tags/tag10.xml><?xml version="1.0" encoding="utf-8"?>
<p:tagLst xmlns:a="http://schemas.openxmlformats.org/drawingml/2006/main" xmlns:r="http://schemas.openxmlformats.org/officeDocument/2006/relationships" xmlns:p="http://schemas.openxmlformats.org/presentationml/2006/main">
  <p:tag name="PA" val="v4.0.0"/>
</p:tagLst>
</file>

<file path=ppt/tags/tag11.xml><?xml version="1.0" encoding="utf-8"?>
<p:tagLst xmlns:a="http://schemas.openxmlformats.org/drawingml/2006/main" xmlns:r="http://schemas.openxmlformats.org/officeDocument/2006/relationships" xmlns:p="http://schemas.openxmlformats.org/presentationml/2006/main">
  <p:tag name="PA" val="v4.0.0"/>
</p:tagLst>
</file>

<file path=ppt/tags/tag12.xml><?xml version="1.0" encoding="utf-8"?>
<p:tagLst xmlns:a="http://schemas.openxmlformats.org/drawingml/2006/main" xmlns:r="http://schemas.openxmlformats.org/officeDocument/2006/relationships" xmlns:p="http://schemas.openxmlformats.org/presentationml/2006/main">
  <p:tag name="PA" val="v4.0.0"/>
</p:tagLst>
</file>

<file path=ppt/tags/tag13.xml><?xml version="1.0" encoding="utf-8"?>
<p:tagLst xmlns:a="http://schemas.openxmlformats.org/drawingml/2006/main" xmlns:r="http://schemas.openxmlformats.org/officeDocument/2006/relationships" xmlns:p="http://schemas.openxmlformats.org/presentationml/2006/main">
  <p:tag name="PA" val="v4.0.0"/>
</p:tagLst>
</file>

<file path=ppt/tags/tag14.xml><?xml version="1.0" encoding="utf-8"?>
<p:tagLst xmlns:a="http://schemas.openxmlformats.org/drawingml/2006/main" xmlns:r="http://schemas.openxmlformats.org/officeDocument/2006/relationships" xmlns:p="http://schemas.openxmlformats.org/presentationml/2006/main">
  <p:tag name="PA" val="v4.0.0"/>
</p:tagLst>
</file>

<file path=ppt/tags/tag15.xml><?xml version="1.0" encoding="utf-8"?>
<p:tagLst xmlns:a="http://schemas.openxmlformats.org/drawingml/2006/main" xmlns:r="http://schemas.openxmlformats.org/officeDocument/2006/relationships" xmlns:p="http://schemas.openxmlformats.org/presentationml/2006/main">
  <p:tag name="PA" val="v4.0.0"/>
</p:tagLst>
</file>

<file path=ppt/tags/tag16.xml><?xml version="1.0" encoding="utf-8"?>
<p:tagLst xmlns:a="http://schemas.openxmlformats.org/drawingml/2006/main" xmlns:r="http://schemas.openxmlformats.org/officeDocument/2006/relationships" xmlns:p="http://schemas.openxmlformats.org/presentationml/2006/main">
  <p:tag name="PA" val="v4.0.0"/>
</p:tagLst>
</file>

<file path=ppt/tags/tag17.xml><?xml version="1.0" encoding="utf-8"?>
<p:tagLst xmlns:a="http://schemas.openxmlformats.org/drawingml/2006/main" xmlns:r="http://schemas.openxmlformats.org/officeDocument/2006/relationships" xmlns:p="http://schemas.openxmlformats.org/presentationml/2006/main">
  <p:tag name="PA" val="v4.0.0"/>
</p:tagLst>
</file>

<file path=ppt/tags/tag18.xml><?xml version="1.0" encoding="utf-8"?>
<p:tagLst xmlns:a="http://schemas.openxmlformats.org/drawingml/2006/main" xmlns:r="http://schemas.openxmlformats.org/officeDocument/2006/relationships" xmlns:p="http://schemas.openxmlformats.org/presentationml/2006/main">
  <p:tag name="PA" val="v4.0.0"/>
</p:tagLst>
</file>

<file path=ppt/tags/tag19.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20.xml><?xml version="1.0" encoding="utf-8"?>
<p:tagLst xmlns:a="http://schemas.openxmlformats.org/drawingml/2006/main" xmlns:r="http://schemas.openxmlformats.org/officeDocument/2006/relationships" xmlns:p="http://schemas.openxmlformats.org/presentationml/2006/main">
  <p:tag name="PA" val="v4.0.0"/>
</p:tagLst>
</file>

<file path=ppt/tags/tag21.xml><?xml version="1.0" encoding="utf-8"?>
<p:tagLst xmlns:a="http://schemas.openxmlformats.org/drawingml/2006/main" xmlns:r="http://schemas.openxmlformats.org/officeDocument/2006/relationships" xmlns:p="http://schemas.openxmlformats.org/presentationml/2006/main">
  <p:tag name="PA" val="v4.0.0"/>
</p:tagLst>
</file>

<file path=ppt/tags/tag22.xml><?xml version="1.0" encoding="utf-8"?>
<p:tagLst xmlns:a="http://schemas.openxmlformats.org/drawingml/2006/main" xmlns:r="http://schemas.openxmlformats.org/officeDocument/2006/relationships" xmlns:p="http://schemas.openxmlformats.org/presentationml/2006/main">
  <p:tag name="PA" val="v4.0.0"/>
</p:tagLst>
</file>

<file path=ppt/tags/tag23.xml><?xml version="1.0" encoding="utf-8"?>
<p:tagLst xmlns:a="http://schemas.openxmlformats.org/drawingml/2006/main" xmlns:r="http://schemas.openxmlformats.org/officeDocument/2006/relationships" xmlns:p="http://schemas.openxmlformats.org/presentationml/2006/main">
  <p:tag name="PA" val="v4.0.0"/>
</p:tagLst>
</file>

<file path=ppt/tags/tag24.xml><?xml version="1.0" encoding="utf-8"?>
<p:tagLst xmlns:a="http://schemas.openxmlformats.org/drawingml/2006/main" xmlns:r="http://schemas.openxmlformats.org/officeDocument/2006/relationships" xmlns:p="http://schemas.openxmlformats.org/presentationml/2006/main">
  <p:tag name="PA" val="v4.0.0"/>
</p:tagLst>
</file>

<file path=ppt/tags/tag25.xml><?xml version="1.0" encoding="utf-8"?>
<p:tagLst xmlns:a="http://schemas.openxmlformats.org/drawingml/2006/main" xmlns:r="http://schemas.openxmlformats.org/officeDocument/2006/relationships" xmlns:p="http://schemas.openxmlformats.org/presentationml/2006/main">
  <p:tag name="PA" val="v4.0.0"/>
</p:tagLst>
</file>

<file path=ppt/tags/tag26.xml><?xml version="1.0" encoding="utf-8"?>
<p:tagLst xmlns:a="http://schemas.openxmlformats.org/drawingml/2006/main" xmlns:r="http://schemas.openxmlformats.org/officeDocument/2006/relationships" xmlns:p="http://schemas.openxmlformats.org/presentationml/2006/main">
  <p:tag name="PA" val="v4.0.0"/>
</p:tagLst>
</file>

<file path=ppt/tags/tag27.xml><?xml version="1.0" encoding="utf-8"?>
<p:tagLst xmlns:a="http://schemas.openxmlformats.org/drawingml/2006/main" xmlns:r="http://schemas.openxmlformats.org/officeDocument/2006/relationships" xmlns:p="http://schemas.openxmlformats.org/presentationml/2006/main">
  <p:tag name="PA" val="v4.0.0"/>
</p:tagLst>
</file>

<file path=ppt/tags/tag28.xml><?xml version="1.0" encoding="utf-8"?>
<p:tagLst xmlns:a="http://schemas.openxmlformats.org/drawingml/2006/main" xmlns:r="http://schemas.openxmlformats.org/officeDocument/2006/relationships" xmlns:p="http://schemas.openxmlformats.org/presentationml/2006/main">
  <p:tag name="PA" val="v4.0.0"/>
</p:tagLst>
</file>

<file path=ppt/tags/tag29.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30.xml><?xml version="1.0" encoding="utf-8"?>
<p:tagLst xmlns:a="http://schemas.openxmlformats.org/drawingml/2006/main" xmlns:r="http://schemas.openxmlformats.org/officeDocument/2006/relationships" xmlns:p="http://schemas.openxmlformats.org/presentationml/2006/main">
  <p:tag name="PA" val="v4.0.0"/>
</p:tagLst>
</file>

<file path=ppt/tags/tag31.xml><?xml version="1.0" encoding="utf-8"?>
<p:tagLst xmlns:a="http://schemas.openxmlformats.org/drawingml/2006/main" xmlns:r="http://schemas.openxmlformats.org/officeDocument/2006/relationships" xmlns:p="http://schemas.openxmlformats.org/presentationml/2006/main">
  <p:tag name="PA" val="v4.0.0"/>
</p:tagLst>
</file>

<file path=ppt/tags/tag32.xml><?xml version="1.0" encoding="utf-8"?>
<p:tagLst xmlns:a="http://schemas.openxmlformats.org/drawingml/2006/main" xmlns:r="http://schemas.openxmlformats.org/officeDocument/2006/relationships" xmlns:p="http://schemas.openxmlformats.org/presentationml/2006/main">
  <p:tag name="PA" val="v4.0.0"/>
</p:tagLst>
</file>

<file path=ppt/tags/tag33.xml><?xml version="1.0" encoding="utf-8"?>
<p:tagLst xmlns:a="http://schemas.openxmlformats.org/drawingml/2006/main" xmlns:r="http://schemas.openxmlformats.org/officeDocument/2006/relationships" xmlns:p="http://schemas.openxmlformats.org/presentationml/2006/main">
  <p:tag name="PA" val="v4.0.0"/>
</p:tagLst>
</file>

<file path=ppt/tags/tag34.xml><?xml version="1.0" encoding="utf-8"?>
<p:tagLst xmlns:a="http://schemas.openxmlformats.org/drawingml/2006/main" xmlns:r="http://schemas.openxmlformats.org/officeDocument/2006/relationships" xmlns:p="http://schemas.openxmlformats.org/presentationml/2006/main">
  <p:tag name="PA" val="v4.0.0"/>
</p:tagLst>
</file>

<file path=ppt/tags/tag35.xml><?xml version="1.0" encoding="utf-8"?>
<p:tagLst xmlns:a="http://schemas.openxmlformats.org/drawingml/2006/main" xmlns:r="http://schemas.openxmlformats.org/officeDocument/2006/relationships" xmlns:p="http://schemas.openxmlformats.org/presentationml/2006/main">
  <p:tag name="PA" val="v4.0.0"/>
</p:tagLst>
</file>

<file path=ppt/tags/tag36.xml><?xml version="1.0" encoding="utf-8"?>
<p:tagLst xmlns:a="http://schemas.openxmlformats.org/drawingml/2006/main" xmlns:r="http://schemas.openxmlformats.org/officeDocument/2006/relationships" xmlns:p="http://schemas.openxmlformats.org/presentationml/2006/main">
  <p:tag name="PA" val="v4.0.0"/>
</p:tagLst>
</file>

<file path=ppt/tags/tag37.xml><?xml version="1.0" encoding="utf-8"?>
<p:tagLst xmlns:a="http://schemas.openxmlformats.org/drawingml/2006/main" xmlns:r="http://schemas.openxmlformats.org/officeDocument/2006/relationships" xmlns:p="http://schemas.openxmlformats.org/presentationml/2006/main">
  <p:tag name="PA" val="v4.0.0"/>
</p:tagLst>
</file>

<file path=ppt/tags/tag38.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39.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40.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1.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2.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3.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4.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5.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6.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7.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8.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49.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50.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1.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2.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3.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4.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5.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6.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7.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8.xml><?xml version="1.0" encoding="utf-8"?>
<p:tagLst xmlns:a="http://schemas.openxmlformats.org/drawingml/2006/main" xmlns:r="http://schemas.openxmlformats.org/officeDocument/2006/relationships" xmlns:p="http://schemas.openxmlformats.org/presentationml/2006/main">
  <p:tag name="ISLIDE.ADDREMOVEWATERMARK" val="TSZ3HzpXfZ"/>
</p:tagLst>
</file>

<file path=ppt/tags/tag59.xml><?xml version="1.0" encoding="utf-8"?>
<p:tagLst xmlns:a="http://schemas.openxmlformats.org/drawingml/2006/main" xmlns:r="http://schemas.openxmlformats.org/officeDocument/2006/relationships" xmlns:p="http://schemas.openxmlformats.org/presentationml/2006/main">
  <p:tag name="PA" val="v4.1.3"/>
</p:tagLst>
</file>

<file path=ppt/tags/tag6.xml><?xml version="1.0" encoding="utf-8"?>
<p:tagLst xmlns:a="http://schemas.openxmlformats.org/drawingml/2006/main" xmlns:r="http://schemas.openxmlformats.org/officeDocument/2006/relationships" xmlns:p="http://schemas.openxmlformats.org/presentationml/2006/main">
  <p:tag name="PA" val="v4.0.0"/>
</p:tagLst>
</file>

<file path=ppt/tags/tag60.xml><?xml version="1.0" encoding="utf-8"?>
<p:tagLst xmlns:a="http://schemas.openxmlformats.org/drawingml/2006/main" xmlns:r="http://schemas.openxmlformats.org/officeDocument/2006/relationships" xmlns:p="http://schemas.openxmlformats.org/presentationml/2006/main">
  <p:tag name="PA" val="v4.1.3"/>
</p:tagLst>
</file>

<file path=ppt/tags/tag61.xml><?xml version="1.0" encoding="utf-8"?>
<p:tagLst xmlns:a="http://schemas.openxmlformats.org/drawingml/2006/main" xmlns:r="http://schemas.openxmlformats.org/officeDocument/2006/relationships" xmlns:p="http://schemas.openxmlformats.org/presentationml/2006/main">
  <p:tag name="PA" val="v4.1.3"/>
</p:tagLst>
</file>

<file path=ppt/tags/tag62.xml><?xml version="1.0" encoding="utf-8"?>
<p:tagLst xmlns:a="http://schemas.openxmlformats.org/drawingml/2006/main" xmlns:r="http://schemas.openxmlformats.org/officeDocument/2006/relationships" xmlns:p="http://schemas.openxmlformats.org/presentationml/2006/main">
  <p:tag name="PA" val="v4.1.3"/>
</p:tagLst>
</file>

<file path=ppt/tags/tag63.xml><?xml version="1.0" encoding="utf-8"?>
<p:tagLst xmlns:a="http://schemas.openxmlformats.org/drawingml/2006/main" xmlns:r="http://schemas.openxmlformats.org/officeDocument/2006/relationships" xmlns:p="http://schemas.openxmlformats.org/presentationml/2006/main">
  <p:tag name="PA" val="v4.1.3"/>
</p:tagLst>
</file>

<file path=ppt/tags/tag64.xml><?xml version="1.0" encoding="utf-8"?>
<p:tagLst xmlns:a="http://schemas.openxmlformats.org/drawingml/2006/main" xmlns:r="http://schemas.openxmlformats.org/officeDocument/2006/relationships" xmlns:p="http://schemas.openxmlformats.org/presentationml/2006/main">
  <p:tag name="PA" val="v4.1.3"/>
</p:tagLst>
</file>

<file path=ppt/tags/tag65.xml><?xml version="1.0" encoding="utf-8"?>
<p:tagLst xmlns:a="http://schemas.openxmlformats.org/drawingml/2006/main" xmlns:r="http://schemas.openxmlformats.org/officeDocument/2006/relationships" xmlns:p="http://schemas.openxmlformats.org/presentationml/2006/main">
  <p:tag name="PA" val="v4.1.3"/>
</p:tagLst>
</file>

<file path=ppt/tags/tag66.xml><?xml version="1.0" encoding="utf-8"?>
<p:tagLst xmlns:a="http://schemas.openxmlformats.org/drawingml/2006/main" xmlns:r="http://schemas.openxmlformats.org/officeDocument/2006/relationships" xmlns:p="http://schemas.openxmlformats.org/presentationml/2006/main">
  <p:tag name="PA" val="v4.1.3"/>
</p:tagLst>
</file>

<file path=ppt/tags/tag67.xml><?xml version="1.0" encoding="utf-8"?>
<p:tagLst xmlns:a="http://schemas.openxmlformats.org/drawingml/2006/main" xmlns:r="http://schemas.openxmlformats.org/officeDocument/2006/relationships" xmlns:p="http://schemas.openxmlformats.org/presentationml/2006/main">
  <p:tag name="PA" val="v4.1.3"/>
</p:tagLst>
</file>

<file path=ppt/tags/tag68.xml><?xml version="1.0" encoding="utf-8"?>
<p:tagLst xmlns:a="http://schemas.openxmlformats.org/drawingml/2006/main" xmlns:r="http://schemas.openxmlformats.org/officeDocument/2006/relationships" xmlns:p="http://schemas.openxmlformats.org/presentationml/2006/main">
  <p:tag name="PA" val="v4.1.3"/>
</p:tagLst>
</file>

<file path=ppt/tags/tag69.xml><?xml version="1.0" encoding="utf-8"?>
<p:tagLst xmlns:a="http://schemas.openxmlformats.org/drawingml/2006/main" xmlns:r="http://schemas.openxmlformats.org/officeDocument/2006/relationships" xmlns:p="http://schemas.openxmlformats.org/presentationml/2006/main">
  <p:tag name="PA" val="v4.1.3"/>
</p:tagLst>
</file>

<file path=ppt/tags/tag7.xml><?xml version="1.0" encoding="utf-8"?>
<p:tagLst xmlns:a="http://schemas.openxmlformats.org/drawingml/2006/main" xmlns:r="http://schemas.openxmlformats.org/officeDocument/2006/relationships" xmlns:p="http://schemas.openxmlformats.org/presentationml/2006/main">
  <p:tag name="PA" val="v4.0.0"/>
</p:tagLst>
</file>

<file path=ppt/tags/tag70.xml><?xml version="1.0" encoding="utf-8"?>
<p:tagLst xmlns:a="http://schemas.openxmlformats.org/drawingml/2006/main" xmlns:r="http://schemas.openxmlformats.org/officeDocument/2006/relationships" xmlns:p="http://schemas.openxmlformats.org/presentationml/2006/main">
  <p:tag name="PA" val="v4.1.3"/>
</p:tagLst>
</file>

<file path=ppt/tags/tag71.xml><?xml version="1.0" encoding="utf-8"?>
<p:tagLst xmlns:a="http://schemas.openxmlformats.org/drawingml/2006/main" xmlns:r="http://schemas.openxmlformats.org/officeDocument/2006/relationships" xmlns:p="http://schemas.openxmlformats.org/presentationml/2006/main">
  <p:tag name="PA" val="v4.1.3"/>
</p:tagLst>
</file>

<file path=ppt/tags/tag72.xml><?xml version="1.0" encoding="utf-8"?>
<p:tagLst xmlns:a="http://schemas.openxmlformats.org/drawingml/2006/main" xmlns:r="http://schemas.openxmlformats.org/officeDocument/2006/relationships" xmlns:p="http://schemas.openxmlformats.org/presentationml/2006/main">
  <p:tag name="PA" val="v4.1.3"/>
</p:tagLst>
</file>

<file path=ppt/tags/tag73.xml><?xml version="1.0" encoding="utf-8"?>
<p:tagLst xmlns:a="http://schemas.openxmlformats.org/drawingml/2006/main" xmlns:r="http://schemas.openxmlformats.org/officeDocument/2006/relationships" xmlns:p="http://schemas.openxmlformats.org/presentationml/2006/main">
  <p:tag name="PA" val="v4.1.3"/>
</p:tagLst>
</file>

<file path=ppt/tags/tag74.xml><?xml version="1.0" encoding="utf-8"?>
<p:tagLst xmlns:a="http://schemas.openxmlformats.org/drawingml/2006/main" xmlns:r="http://schemas.openxmlformats.org/officeDocument/2006/relationships" xmlns:p="http://schemas.openxmlformats.org/presentationml/2006/main">
  <p:tag name="PA" val="v4.1.3"/>
</p:tagLst>
</file>

<file path=ppt/tags/tag75.xml><?xml version="1.0" encoding="utf-8"?>
<p:tagLst xmlns:a="http://schemas.openxmlformats.org/drawingml/2006/main" xmlns:r="http://schemas.openxmlformats.org/officeDocument/2006/relationships" xmlns:p="http://schemas.openxmlformats.org/presentationml/2006/main">
  <p:tag name="PA" val="v4.1.3"/>
</p:tagLst>
</file>

<file path=ppt/tags/tag76.xml><?xml version="1.0" encoding="utf-8"?>
<p:tagLst xmlns:a="http://schemas.openxmlformats.org/drawingml/2006/main" xmlns:r="http://schemas.openxmlformats.org/officeDocument/2006/relationships" xmlns:p="http://schemas.openxmlformats.org/presentationml/2006/main">
  <p:tag name="PA" val="v4.1.3"/>
</p:tagLst>
</file>

<file path=ppt/tags/tag77.xml><?xml version="1.0" encoding="utf-8"?>
<p:tagLst xmlns:a="http://schemas.openxmlformats.org/drawingml/2006/main" xmlns:r="http://schemas.openxmlformats.org/officeDocument/2006/relationships" xmlns:p="http://schemas.openxmlformats.org/presentationml/2006/main">
  <p:tag name="PA" val="v4.1.3"/>
</p:tagLst>
</file>

<file path=ppt/tags/tag78.xml><?xml version="1.0" encoding="utf-8"?>
<p:tagLst xmlns:a="http://schemas.openxmlformats.org/drawingml/2006/main" xmlns:r="http://schemas.openxmlformats.org/officeDocument/2006/relationships" xmlns:p="http://schemas.openxmlformats.org/presentationml/2006/main">
  <p:tag name="PA" val="v4.1.3"/>
</p:tagLst>
</file>

<file path=ppt/tags/tag79.xml><?xml version="1.0" encoding="utf-8"?>
<p:tagLst xmlns:a="http://schemas.openxmlformats.org/drawingml/2006/main" xmlns:r="http://schemas.openxmlformats.org/officeDocument/2006/relationships" xmlns:p="http://schemas.openxmlformats.org/presentationml/2006/main">
  <p:tag name="PA" val="v4.1.3"/>
</p:tagLst>
</file>

<file path=ppt/tags/tag8.xml><?xml version="1.0" encoding="utf-8"?>
<p:tagLst xmlns:a="http://schemas.openxmlformats.org/drawingml/2006/main" xmlns:r="http://schemas.openxmlformats.org/officeDocument/2006/relationships" xmlns:p="http://schemas.openxmlformats.org/presentationml/2006/main">
  <p:tag name="PA" val="v4.0.0"/>
</p:tagLst>
</file>

<file path=ppt/tags/tag80.xml><?xml version="1.0" encoding="utf-8"?>
<p:tagLst xmlns:a="http://schemas.openxmlformats.org/drawingml/2006/main" xmlns:r="http://schemas.openxmlformats.org/officeDocument/2006/relationships" xmlns:p="http://schemas.openxmlformats.org/presentationml/2006/main">
  <p:tag name="PA" val="v4.1.3"/>
</p:tagLst>
</file>

<file path=ppt/tags/tag81.xml><?xml version="1.0" encoding="utf-8"?>
<p:tagLst xmlns:a="http://schemas.openxmlformats.org/drawingml/2006/main" xmlns:r="http://schemas.openxmlformats.org/officeDocument/2006/relationships" xmlns:p="http://schemas.openxmlformats.org/presentationml/2006/main">
  <p:tag name="PA" val="v4.1.3"/>
</p:tagLst>
</file>

<file path=ppt/tags/tag82.xml><?xml version="1.0" encoding="utf-8"?>
<p:tagLst xmlns:a="http://schemas.openxmlformats.org/drawingml/2006/main" xmlns:r="http://schemas.openxmlformats.org/officeDocument/2006/relationships" xmlns:p="http://schemas.openxmlformats.org/presentationml/2006/main">
  <p:tag name="PA" val="v4.1.3"/>
</p:tagLst>
</file>

<file path=ppt/tags/tag83.xml><?xml version="1.0" encoding="utf-8"?>
<p:tagLst xmlns:a="http://schemas.openxmlformats.org/drawingml/2006/main" xmlns:r="http://schemas.openxmlformats.org/officeDocument/2006/relationships" xmlns:p="http://schemas.openxmlformats.org/presentationml/2006/main">
  <p:tag name="PA" val="v4.1.3"/>
</p:tagLst>
</file>

<file path=ppt/tags/tag84.xml><?xml version="1.0" encoding="utf-8"?>
<p:tagLst xmlns:a="http://schemas.openxmlformats.org/drawingml/2006/main" xmlns:r="http://schemas.openxmlformats.org/officeDocument/2006/relationships" xmlns:p="http://schemas.openxmlformats.org/presentationml/2006/main">
  <p:tag name="PA" val="v4.1.3"/>
</p:tagLst>
</file>

<file path=ppt/tags/tag85.xml><?xml version="1.0" encoding="utf-8"?>
<p:tagLst xmlns:a="http://schemas.openxmlformats.org/drawingml/2006/main" xmlns:r="http://schemas.openxmlformats.org/officeDocument/2006/relationships" xmlns:p="http://schemas.openxmlformats.org/presentationml/2006/main">
  <p:tag name="PA" val="v4.1.3"/>
</p:tagLst>
</file>

<file path=ppt/tags/tag86.xml><?xml version="1.0" encoding="utf-8"?>
<p:tagLst xmlns:a="http://schemas.openxmlformats.org/drawingml/2006/main" xmlns:r="http://schemas.openxmlformats.org/officeDocument/2006/relationships" xmlns:p="http://schemas.openxmlformats.org/presentationml/2006/main">
  <p:tag name="PA" val="v4.1.3"/>
</p:tagLst>
</file>

<file path=ppt/tags/tag87.xml><?xml version="1.0" encoding="utf-8"?>
<p:tagLst xmlns:a="http://schemas.openxmlformats.org/drawingml/2006/main" xmlns:r="http://schemas.openxmlformats.org/officeDocument/2006/relationships" xmlns:p="http://schemas.openxmlformats.org/presentationml/2006/main">
  <p:tag name="PA" val="v4.1.3"/>
</p:tagLst>
</file>

<file path=ppt/tags/tag88.xml><?xml version="1.0" encoding="utf-8"?>
<p:tagLst xmlns:a="http://schemas.openxmlformats.org/drawingml/2006/main" xmlns:r="http://schemas.openxmlformats.org/officeDocument/2006/relationships" xmlns:p="http://schemas.openxmlformats.org/presentationml/2006/main">
  <p:tag name="PA" val="v4.1.3"/>
</p:tagLst>
</file>

<file path=ppt/tags/tag89.xml><?xml version="1.0" encoding="utf-8"?>
<p:tagLst xmlns:a="http://schemas.openxmlformats.org/drawingml/2006/main" xmlns:r="http://schemas.openxmlformats.org/officeDocument/2006/relationships" xmlns:p="http://schemas.openxmlformats.org/presentationml/2006/main">
  <p:tag name="PA" val="v4.1.3"/>
</p:tagLst>
</file>

<file path=ppt/tags/tag9.xml><?xml version="1.0" encoding="utf-8"?>
<p:tagLst xmlns:a="http://schemas.openxmlformats.org/drawingml/2006/main" xmlns:r="http://schemas.openxmlformats.org/officeDocument/2006/relationships" xmlns:p="http://schemas.openxmlformats.org/presentationml/2006/main">
  <p:tag name="PA" val="v4.0.0"/>
</p:tagLst>
</file>

<file path=ppt/tags/tag90.xml><?xml version="1.0" encoding="utf-8"?>
<p:tagLst xmlns:a="http://schemas.openxmlformats.org/drawingml/2006/main" xmlns:r="http://schemas.openxmlformats.org/officeDocument/2006/relationships" xmlns:p="http://schemas.openxmlformats.org/presentationml/2006/main">
  <p:tag name="PA" val="v4.1.3"/>
</p:tagLst>
</file>

<file path=ppt/tags/tag91.xml><?xml version="1.0" encoding="utf-8"?>
<p:tagLst xmlns:a="http://schemas.openxmlformats.org/drawingml/2006/main" xmlns:r="http://schemas.openxmlformats.org/officeDocument/2006/relationships" xmlns:p="http://schemas.openxmlformats.org/presentationml/2006/main">
  <p:tag name="PA" val="v4.1.3"/>
</p:tagLst>
</file>

<file path=ppt/tags/tag92.xml><?xml version="1.0" encoding="utf-8"?>
<p:tagLst xmlns:a="http://schemas.openxmlformats.org/drawingml/2006/main" xmlns:r="http://schemas.openxmlformats.org/officeDocument/2006/relationships" xmlns:p="http://schemas.openxmlformats.org/presentationml/2006/main">
  <p:tag name="PA" val="v4.1.3"/>
</p:tagLst>
</file>

<file path=ppt/theme/theme1.xml><?xml version="1.0" encoding="utf-8"?>
<a:theme xmlns:a="http://schemas.openxmlformats.org/drawingml/2006/main" name="1_Office 主题">
  <a:themeElements>
    <a:clrScheme name="自定义 26">
      <a:dk1>
        <a:srgbClr val="262626"/>
      </a:dk1>
      <a:lt1>
        <a:srgbClr val="FFFFFF"/>
      </a:lt1>
      <a:dk2>
        <a:srgbClr val="262626"/>
      </a:dk2>
      <a:lt2>
        <a:srgbClr val="FFFFFF"/>
      </a:lt2>
      <a:accent1>
        <a:srgbClr val="75CFD9"/>
      </a:accent1>
      <a:accent2>
        <a:srgbClr val="5AB1AF"/>
      </a:accent2>
      <a:accent3>
        <a:srgbClr val="BADBDC"/>
      </a:accent3>
      <a:accent4>
        <a:srgbClr val="97CECD"/>
      </a:accent4>
      <a:accent5>
        <a:srgbClr val="7B9E9F"/>
      </a:accent5>
      <a:accent6>
        <a:srgbClr val="75CFD9"/>
      </a:accent6>
      <a:hlink>
        <a:srgbClr val="FFFFFF"/>
      </a:hlink>
      <a:folHlink>
        <a:srgbClr val="595959"/>
      </a:folHlink>
    </a:clrScheme>
    <a:fontScheme name="自定义 1">
      <a:majorFont>
        <a:latin typeface="Calibri"/>
        <a:ea typeface="微软雅黑"/>
        <a:cs typeface=""/>
      </a:majorFont>
      <a:minorFont>
        <a:latin typeface="Calibri Light"/>
        <a:ea typeface="微软雅黑 Light"/>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1167</TotalTime>
  <Words>2047</Words>
  <Application>Microsoft Office PowerPoint</Application>
  <PresentationFormat>宽屏</PresentationFormat>
  <Paragraphs>266</Paragraphs>
  <Slides>27</Slides>
  <Notes>27</Notes>
  <HiddenSlides>0</HiddenSlides>
  <MMClips>0</MMClips>
  <ScaleCrop>false</ScaleCrop>
  <HeadingPairs>
    <vt:vector size="6" baseType="variant">
      <vt:variant>
        <vt:lpstr>已用的字体</vt:lpstr>
      </vt:variant>
      <vt:variant>
        <vt:i4>24</vt:i4>
      </vt:variant>
      <vt:variant>
        <vt:lpstr>主题</vt:lpstr>
      </vt:variant>
      <vt:variant>
        <vt:i4>2</vt:i4>
      </vt:variant>
      <vt:variant>
        <vt:lpstr>幻灯片标题</vt:lpstr>
      </vt:variant>
      <vt:variant>
        <vt:i4>27</vt:i4>
      </vt:variant>
    </vt:vector>
  </HeadingPairs>
  <TitlesOfParts>
    <vt:vector size="53" baseType="lpstr">
      <vt:lpstr>ITC Avant Garde Std Bk</vt:lpstr>
      <vt:lpstr>ITC Avant Garde Std Md</vt:lpstr>
      <vt:lpstr>Meiryo</vt:lpstr>
      <vt:lpstr>方正正黑简体</vt:lpstr>
      <vt:lpstr>方正正纤黑简体</vt:lpstr>
      <vt:lpstr>时尚中黑简体</vt:lpstr>
      <vt:lpstr>SimSun</vt:lpstr>
      <vt:lpstr>SimSun</vt:lpstr>
      <vt:lpstr>微软雅黑</vt:lpstr>
      <vt:lpstr>微软雅黑 Light</vt:lpstr>
      <vt:lpstr>造字工房悦黑（非商用）常规体</vt:lpstr>
      <vt:lpstr>Agency FB</vt:lpstr>
      <vt:lpstr>Arial</vt:lpstr>
      <vt:lpstr>Calibri</vt:lpstr>
      <vt:lpstr>Calibri Light</vt:lpstr>
      <vt:lpstr>Century Gothic</vt:lpstr>
      <vt:lpstr>FontAwesome</vt:lpstr>
      <vt:lpstr>Impact</vt:lpstr>
      <vt:lpstr>Lato Light</vt:lpstr>
      <vt:lpstr>Lato Regular</vt:lpstr>
      <vt:lpstr>Open Sans Condensed</vt:lpstr>
      <vt:lpstr>Segoe UI Light</vt:lpstr>
      <vt:lpstr>Source Sans Pro</vt:lpstr>
      <vt:lpstr>Wingdings</vt:lpstr>
      <vt:lpstr>1_Office 主题</vt:lpstr>
      <vt:lpstr>Office Theme</vt:lpstr>
      <vt:lpstr>PowerPoint 演示文稿</vt:lpstr>
      <vt:lpstr>PowerPoint 演示文稿</vt:lpstr>
      <vt:lpstr>PowerPoint 演示文稿</vt:lpstr>
      <vt:lpstr>如何做个高效能员工</vt:lpstr>
      <vt:lpstr>年度任务情况曲线数据分析</vt:lpstr>
      <vt:lpstr>企业现代化建设永远在路上</vt:lpstr>
      <vt:lpstr>PowerPoint 演示文稿</vt:lpstr>
      <vt:lpstr>各项工作达标情况分析</vt:lpstr>
      <vt:lpstr>重点项目工作完成情况</vt:lpstr>
      <vt:lpstr>其他已完成的工作任务</vt:lpstr>
      <vt:lpstr>PowerPoint 演示文稿</vt:lpstr>
      <vt:lpstr>PowerPoint 演示文稿</vt:lpstr>
      <vt:lpstr>PowerPoint 演示文稿</vt:lpstr>
      <vt:lpstr>思想观念认识上的不足</vt:lpstr>
      <vt:lpstr>团队管理有待提高</vt:lpstr>
      <vt:lpstr>执行力问题分析</vt:lpstr>
      <vt:lpstr>团队管理改善方案</vt:lpstr>
      <vt:lpstr>其他有待改进之处</vt:lpstr>
      <vt:lpstr>PowerPoint 演示文稿</vt:lpstr>
      <vt:lpstr>制定工作思路并逐步实施</vt:lpstr>
      <vt:lpstr>改进计划提升效率</vt:lpstr>
      <vt:lpstr>重点项目情况概要分析</vt:lpstr>
      <vt:lpstr>其他工作任务进度</vt:lpstr>
      <vt:lpstr>重点工作稳步推进</vt:lpstr>
      <vt:lpstr>重点区域项目规划</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cp:lastModifiedBy>kan</cp:lastModifiedBy>
  <cp:revision>104</cp:revision>
  <dcterms:created xsi:type="dcterms:W3CDTF">2017-11-09T06:06:30Z</dcterms:created>
  <dcterms:modified xsi:type="dcterms:W3CDTF">2022-06-06T07:51:54Z</dcterms:modified>
</cp:coreProperties>
</file>