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8"/>
  </p:notesMasterIdLst>
  <p:handoutMasterIdLst>
    <p:handoutMasterId r:id="rId39"/>
  </p:handoutMasterIdLst>
  <p:sldIdLst>
    <p:sldId id="317" r:id="rId3"/>
    <p:sldId id="293" r:id="rId4"/>
    <p:sldId id="264" r:id="rId5"/>
    <p:sldId id="322" r:id="rId6"/>
    <p:sldId id="259" r:id="rId7"/>
    <p:sldId id="274" r:id="rId8"/>
    <p:sldId id="287" r:id="rId9"/>
    <p:sldId id="299" r:id="rId10"/>
    <p:sldId id="278" r:id="rId11"/>
    <p:sldId id="321" r:id="rId12"/>
    <p:sldId id="288" r:id="rId13"/>
    <p:sldId id="289" r:id="rId14"/>
    <p:sldId id="262" r:id="rId15"/>
    <p:sldId id="290" r:id="rId16"/>
    <p:sldId id="277" r:id="rId17"/>
    <p:sldId id="320" r:id="rId18"/>
    <p:sldId id="300" r:id="rId19"/>
    <p:sldId id="267" r:id="rId20"/>
    <p:sldId id="260" r:id="rId21"/>
    <p:sldId id="266" r:id="rId22"/>
    <p:sldId id="272" r:id="rId23"/>
    <p:sldId id="319" r:id="rId24"/>
    <p:sldId id="268" r:id="rId25"/>
    <p:sldId id="270" r:id="rId26"/>
    <p:sldId id="285" r:id="rId27"/>
    <p:sldId id="265" r:id="rId28"/>
    <p:sldId id="269" r:id="rId29"/>
    <p:sldId id="313" r:id="rId30"/>
    <p:sldId id="292" r:id="rId31"/>
    <p:sldId id="281" r:id="rId32"/>
    <p:sldId id="271" r:id="rId33"/>
    <p:sldId id="261" r:id="rId34"/>
    <p:sldId id="301" r:id="rId35"/>
    <p:sldId id="318" r:id="rId36"/>
    <p:sldId id="323" r:id="rId37"/>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00"/>
    <a:srgbClr val="3992DB"/>
    <a:srgbClr val="005DA2"/>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149" d="100"/>
          <a:sy n="149" d="100"/>
        </p:scale>
        <p:origin x="720"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2022/6/17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2022/6/17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615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29677"/>
      </p:ext>
    </p:extLst>
  </p:cSld>
  <p:clrMapOvr>
    <a:masterClrMapping/>
  </p:clrMapOvr>
  <p:transition spd="slow" advTm="0">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7369040"/>
      </p:ext>
    </p:extLst>
  </p:cSld>
  <p:clrMapOvr>
    <a:masterClrMapping/>
  </p:clrMapOvr>
  <p:transition spd="slow" advTm="0">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1925047"/>
      </p:ext>
    </p:extLst>
  </p:cSld>
  <p:clrMapOvr>
    <a:masterClrMapping/>
  </p:clrMapOvr>
  <p:transition spd="slow" advTm="0">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812222"/>
      </p:ext>
    </p:extLst>
  </p:cSld>
  <p:clrMapOvr>
    <a:masterClrMapping/>
  </p:clrMapOvr>
  <p:transition spd="slow" advTm="0">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5396812"/>
      </p:ext>
    </p:extLst>
  </p:cSld>
  <p:clrMapOvr>
    <a:masterClrMapping/>
  </p:clrMapOvr>
  <p:transition spd="slow" advTm="0">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588852"/>
      </p:ext>
    </p:extLst>
  </p:cSld>
  <p:clrMapOvr>
    <a:masterClrMapping/>
  </p:clrMapOvr>
  <p:transition spd="slow" advTm="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323528" y="292895"/>
            <a:ext cx="390372" cy="20597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027973"/>
      </p:ext>
    </p:extLst>
  </p:cSld>
  <p:clrMapOvr>
    <a:masterClrMapping/>
  </p:clrMapOvr>
  <p:transition spd="slow" advTm="0">
    <p:cove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8198877"/>
      </p:ext>
    </p:extLst>
  </p:cSld>
  <p:clrMapOvr>
    <a:masterClrMapping/>
  </p:clrMapOvr>
  <p:transition spd="slow" advTm="0">
    <p:cove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086203"/>
      </p:ext>
    </p:extLst>
  </p:cSld>
  <p:clrMapOvr>
    <a:masterClrMapping/>
  </p:clrMapOvr>
  <p:transition spd="slow" advTm="0">
    <p:cove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96528"/>
      </p:ext>
    </p:extLst>
  </p:cSld>
  <p:clrMapOvr>
    <a:masterClrMapping/>
  </p:clrMapOvr>
  <p:transition spd="slow" advTm="0">
    <p:cove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802047"/>
      </p:ext>
    </p:extLst>
  </p:cSld>
  <p:clrMapOvr>
    <a:masterClrMapping/>
  </p:clrMapOvr>
  <p:transition spd="slow" advTm="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ransition spd="slow" advTm="0">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ransition spd="slow" advTm="0">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2022/6/17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2022/6/17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spd="slow" advTm="0">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834183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spd="slow" advTm="0">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56" y="8174"/>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683215" y="1928630"/>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述职报告工作总结</a:t>
            </a:r>
            <a:r>
              <a:rPr lang="en-US" altLang="zh-CN" sz="3000" b="1" dirty="0" smtClean="0">
                <a:solidFill>
                  <a:schemeClr val="bg1"/>
                </a:solidFill>
                <a:latin typeface="微软雅黑" panose="020B0503020204020204" pitchFamily="34" charset="-122"/>
                <a:ea typeface="微软雅黑" panose="020B0503020204020204" pitchFamily="34" charset="-122"/>
              </a:rPr>
              <a:t>PPT</a:t>
            </a:r>
            <a:r>
              <a:rPr lang="zh-CN" altLang="en-US" sz="3000" b="1" dirty="0" smtClean="0">
                <a:solidFill>
                  <a:schemeClr val="bg1"/>
                </a:solidFill>
                <a:latin typeface="微软雅黑" panose="020B0503020204020204" pitchFamily="34" charset="-122"/>
                <a:ea typeface="微软雅黑" panose="020B0503020204020204" pitchFamily="34" charset="-122"/>
              </a:rPr>
              <a:t>模板</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bg1"/>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bg1"/>
                </a:solidFill>
                <a:latin typeface="微软雅黑" panose="020B0503020204020204" pitchFamily="34" charset="-122"/>
                <a:ea typeface="微软雅黑" panose="020B0503020204020204" pitchFamily="34" charset="-122"/>
              </a:rPr>
              <a:t>、述职报告</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模板</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矩形 47"/>
          <p:cNvSpPr/>
          <p:nvPr/>
        </p:nvSpPr>
        <p:spPr>
          <a:xfrm>
            <a:off x="426569" y="551595"/>
            <a:ext cx="2921295"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2030</a:t>
            </a:r>
            <a:endParaRPr lang="en-US" altLang="zh-CN" sz="8800" b="1" dirty="0" smtClean="0">
              <a:solidFill>
                <a:schemeClr val="bg1"/>
              </a:solidFill>
              <a:latin typeface="微软雅黑" pitchFamily="34" charset="-122"/>
              <a:ea typeface="微软雅黑" pitchFamily="34" charset="-122"/>
            </a:endParaRPr>
          </a:p>
        </p:txBody>
      </p:sp>
      <p:grpSp>
        <p:nvGrpSpPr>
          <p:cNvPr id="49" name="组合 48"/>
          <p:cNvGrpSpPr/>
          <p:nvPr/>
        </p:nvGrpSpPr>
        <p:grpSpPr>
          <a:xfrm>
            <a:off x="8541729" y="451518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245585" y="451557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893657" y="451518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5949441" y="451518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597513" y="451518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4336709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210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1000"/>
                                        <p:tgtEl>
                                          <p:spTgt spid="46"/>
                                        </p:tgtEl>
                                      </p:cBhvr>
                                    </p:animEffect>
                                  </p:childTnLst>
                                </p:cTn>
                              </p:par>
                            </p:childTnLst>
                          </p:cTn>
                        </p:par>
                        <p:par>
                          <p:cTn id="22" fill="hold">
                            <p:stCondLst>
                              <p:cond delay="3100"/>
                            </p:stCondLst>
                            <p:childTnLst>
                              <p:par>
                                <p:cTn id="23" presetID="53" presetClass="entr" presetSubtype="16" fill="hold" grpId="0" nodeType="afterEffect">
                                  <p:stCondLst>
                                    <p:cond delay="0"/>
                                  </p:stCondLst>
                                  <p:iterate type="lt">
                                    <p:tmPct val="7000"/>
                                  </p:iterate>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4405"/>
                            </p:stCondLst>
                            <p:childTnLst>
                              <p:par>
                                <p:cTn id="29" presetID="53" presetClass="entr" presetSubtype="16"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par>
                                <p:cTn id="34" presetID="53" presetClass="entr" presetSubtype="16" fill="hold" nodeType="withEffect">
                                  <p:stCondLst>
                                    <p:cond delay="20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fltVal val="0"/>
                                          </p:val>
                                        </p:tav>
                                        <p:tav tm="100000">
                                          <p:val>
                                            <p:strVal val="#ppt_w"/>
                                          </p:val>
                                        </p:tav>
                                      </p:tavLst>
                                    </p:anim>
                                    <p:anim calcmode="lin" valueType="num">
                                      <p:cBhvr>
                                        <p:cTn id="37" dur="500" fill="hold"/>
                                        <p:tgtEl>
                                          <p:spTgt spid="61"/>
                                        </p:tgtEl>
                                        <p:attrNameLst>
                                          <p:attrName>ppt_h</p:attrName>
                                        </p:attrNameLst>
                                      </p:cBhvr>
                                      <p:tavLst>
                                        <p:tav tm="0">
                                          <p:val>
                                            <p:fltVal val="0"/>
                                          </p:val>
                                        </p:tav>
                                        <p:tav tm="100000">
                                          <p:val>
                                            <p:strVal val="#ppt_h"/>
                                          </p:val>
                                        </p:tav>
                                      </p:tavLst>
                                    </p:anim>
                                    <p:animEffect transition="in" filter="fade">
                                      <p:cBhvr>
                                        <p:cTn id="38" dur="500"/>
                                        <p:tgtEl>
                                          <p:spTgt spid="61"/>
                                        </p:tgtEl>
                                      </p:cBhvr>
                                    </p:animEffect>
                                  </p:childTnLst>
                                </p:cTn>
                              </p:par>
                              <p:par>
                                <p:cTn id="39" presetID="53" presetClass="entr" presetSubtype="16" fill="hold" nodeType="withEffect">
                                  <p:stCondLst>
                                    <p:cond delay="4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nodeType="withEffect">
                                  <p:stCondLst>
                                    <p:cond delay="60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par>
                                <p:cTn id="49" presetID="53" presetClass="entr" presetSubtype="16" fill="hold" nodeType="withEffect">
                                  <p:stCondLst>
                                    <p:cond delay="8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02</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352556617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smtClean="0">
                <a:latin typeface="微软雅黑" panose="020B0503020204020204" pitchFamily="34" charset="-122"/>
                <a:ea typeface="微软雅黑" panose="020B0503020204020204" pitchFamily="34" charset="-122"/>
              </a:rPr>
              <a:t>点击添加标题</a:t>
            </a:r>
            <a:endParaRPr lang="zh-CN" altLang="en-US" sz="1400" dirty="0">
              <a:latin typeface="微软雅黑" pitchFamily="34" charset="-122"/>
              <a:ea typeface="微软雅黑" pitchFamily="34" charset="-122"/>
            </a:endParaRP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000" b="1" dirty="0" smtClean="0">
                <a:latin typeface="微软雅黑" panose="020B0503020204020204" pitchFamily="34" charset="-122"/>
                <a:ea typeface="微软雅黑" panose="020B0503020204020204" pitchFamily="34" charset="-122"/>
              </a:rPr>
              <a:t>添加内容</a:t>
            </a:r>
            <a:endParaRPr lang="zh-CN" altLang="en-US" sz="2000" b="1" dirty="0">
              <a:latin typeface="微软雅黑" panose="020B0503020204020204" pitchFamily="34" charset="-122"/>
              <a:ea typeface="微软雅黑" panose="020B0503020204020204" pitchFamily="34" charset="-122"/>
            </a:endParaRP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395641" y="986284"/>
            <a:ext cx="4453517" cy="3745706"/>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观点一：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smtClean="0">
                <a:solidFill>
                  <a:schemeClr val="bg1"/>
                </a:solidFill>
              </a:rPr>
              <a:t>添加标题</a:t>
            </a:r>
            <a:r>
              <a:rPr lang="zh-CN" altLang="en-US" sz="1600" dirty="0">
                <a:solidFill>
                  <a:schemeClr val="bg1"/>
                </a:solidFill>
              </a:rPr>
              <a:t>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结论一：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a:t>
            </a:r>
            <a:r>
              <a:rPr lang="zh-CN" altLang="en-US" sz="1100" b="1" dirty="0" smtClean="0">
                <a:solidFill>
                  <a:schemeClr val="bg1"/>
                </a:solidFill>
                <a:latin typeface="微软雅黑" panose="020B0503020204020204" pitchFamily="34" charset="-122"/>
                <a:ea typeface="微软雅黑" panose="020B0503020204020204" pitchFamily="34" charset="-122"/>
                <a:cs typeface="Lato Regular"/>
              </a:rPr>
              <a:t>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输入本栏的具体文字，简明扼要的说明分项</a:t>
            </a:r>
            <a:r>
              <a:rPr lang="zh-CN" altLang="en-US" sz="1000" dirty="0" smtClean="0">
                <a:solidFill>
                  <a:schemeClr val="bg1"/>
                </a:solidFill>
                <a:latin typeface="微软雅黑" pitchFamily="34" charset="-122"/>
                <a:ea typeface="微软雅黑" pitchFamily="34" charset="-122"/>
              </a:rPr>
              <a:t>内容，</a:t>
            </a:r>
            <a:r>
              <a:rPr lang="zh-CN" altLang="en-US" sz="1000" dirty="0">
                <a:solidFill>
                  <a:schemeClr val="bg1"/>
                </a:solidFill>
                <a:latin typeface="微软雅黑" pitchFamily="34" charset="-122"/>
                <a:ea typeface="微软雅黑" pitchFamily="34" charset="-122"/>
              </a:rPr>
              <a:t>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03</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53909547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369817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1432111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15566"/>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前言</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899592" y="1923678"/>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岁月</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流转，时光飞逝，转眼间</a:t>
            </a:r>
            <a:r>
              <a:rPr lang="en-US" altLang="zh-CN" sz="1600" b="1" dirty="0" smtClean="0">
                <a:solidFill>
                  <a:schemeClr val="tx1">
                    <a:lumMod val="85000"/>
                    <a:lumOff val="15000"/>
                  </a:schemeClr>
                </a:solidFill>
                <a:latin typeface="微软雅黑" pitchFamily="34" charset="-122"/>
                <a:ea typeface="微软雅黑" pitchFamily="34" charset="-122"/>
                <a:sym typeface="微软雅黑" pitchFamily="34" charset="-122"/>
              </a:rPr>
              <a:t>20XX</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回首</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新</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起点、新希望。站在</a:t>
            </a:r>
            <a:r>
              <a:rPr lang="en-US" altLang="zh-CN" sz="1600" b="1" dirty="0" smtClean="0">
                <a:solidFill>
                  <a:schemeClr val="tx1">
                    <a:lumMod val="85000"/>
                    <a:lumOff val="15000"/>
                  </a:schemeClr>
                </a:solidFill>
                <a:latin typeface="微软雅黑" pitchFamily="34" charset="-122"/>
                <a:ea typeface="微软雅黑" pitchFamily="34" charset="-122"/>
                <a:sym typeface="微软雅黑" pitchFamily="34" charset="-122"/>
              </a:rPr>
              <a:t>20XX</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44039"/>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152189" y="1077866"/>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9" name="组合 28"/>
          <p:cNvGrpSpPr/>
          <p:nvPr/>
        </p:nvGrpSpPr>
        <p:grpSpPr>
          <a:xfrm>
            <a:off x="5166969" y="1078093"/>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2" name="组合 31"/>
          <p:cNvGrpSpPr/>
          <p:nvPr/>
        </p:nvGrpSpPr>
        <p:grpSpPr>
          <a:xfrm>
            <a:off x="5670405" y="1077866"/>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5" name="组合 34"/>
          <p:cNvGrpSpPr/>
          <p:nvPr/>
        </p:nvGrpSpPr>
        <p:grpSpPr>
          <a:xfrm>
            <a:off x="4158237" y="1077866"/>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8" name="组合 37"/>
          <p:cNvGrpSpPr/>
          <p:nvPr/>
        </p:nvGrpSpPr>
        <p:grpSpPr>
          <a:xfrm>
            <a:off x="4662293" y="1077866"/>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2342641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5"/>
                                        </p:tgtEl>
                                        <p:attrNameLst>
                                          <p:attrName>style.visibility</p:attrName>
                                        </p:attrNameLst>
                                      </p:cBhvr>
                                      <p:to>
                                        <p:strVal val="visible"/>
                                      </p:to>
                                    </p:set>
                                    <p:animEffect transition="in" filter="wipe(left)">
                                      <p:cBhvr>
                                        <p:cTn id="50" dur="100"/>
                                        <p:tgtEl>
                                          <p:spTgt spid="5"/>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5"/>
                                        </p:tgtEl>
                                      </p:cBhvr>
                                      <p:to x="80000" y="100000"/>
                                    </p:animScale>
                                    <p:anim by="(#ppt_w*0.10)" calcmode="lin" valueType="num">
                                      <p:cBhvr>
                                        <p:cTn id="53" dur="50" autoRev="1" fill="hold">
                                          <p:stCondLst>
                                            <p:cond delay="0"/>
                                          </p:stCondLst>
                                        </p:cTn>
                                        <p:tgtEl>
                                          <p:spTgt spid="5"/>
                                        </p:tgtEl>
                                        <p:attrNameLst>
                                          <p:attrName>ppt_x</p:attrName>
                                        </p:attrNameLst>
                                      </p:cBhvr>
                                    </p:anim>
                                    <p:anim by="(-#ppt_w*0.10)" calcmode="lin" valueType="num">
                                      <p:cBhvr>
                                        <p:cTn id="54" dur="50" autoRev="1" fill="hold">
                                          <p:stCondLst>
                                            <p:cond delay="0"/>
                                          </p:stCondLst>
                                        </p:cTn>
                                        <p:tgtEl>
                                          <p:spTgt spid="5"/>
                                        </p:tgtEl>
                                        <p:attrNameLst>
                                          <p:attrName>ppt_y</p:attrName>
                                        </p:attrNameLst>
                                      </p:cBhvr>
                                    </p:anim>
                                    <p:animRot by="-480000">
                                      <p:cBhvr>
                                        <p:cTn id="55"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04</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32012056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点击添加标题内容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936797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itchFamily="34" charset="-122"/>
                <a:ea typeface="微软雅黑" pitchFamily="34" charset="-122"/>
              </a:rPr>
              <a:t>字号请根据你的内容多少，及演示需要调整大小</a:t>
            </a:r>
            <a:r>
              <a:rPr lang="zh-CN" altLang="en-US" sz="1000" b="1" dirty="0" smtClean="0">
                <a:solidFill>
                  <a:schemeClr val="bg1"/>
                </a:solidFill>
                <a:latin typeface="微软雅黑" pitchFamily="34" charset="-122"/>
                <a:ea typeface="微软雅黑" pitchFamily="34" charset="-122"/>
              </a:rPr>
              <a:t>。</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t>添加标题</a:t>
            </a:r>
            <a:endParaRPr lang="zh-CN" altLang="en-US" sz="2400" b="1" spc="300" dirty="0"/>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itchFamily="34" charset="-122"/>
                <a:ea typeface="微软雅黑" pitchFamily="34" charset="-122"/>
              </a:rPr>
              <a:t>字号请根据你的内容多少，及演示需要调整大小</a:t>
            </a:r>
            <a:r>
              <a:rPr lang="zh-CN" altLang="en-US" sz="1000" b="1" dirty="0" smtClean="0">
                <a:solidFill>
                  <a:schemeClr val="tx1">
                    <a:lumMod val="75000"/>
                    <a:lumOff val="25000"/>
                  </a:schemeClr>
                </a:solidFill>
                <a:latin typeface="微软雅黑" pitchFamily="34" charset="-122"/>
                <a:ea typeface="微软雅黑" pitchFamily="34" charset="-122"/>
              </a:rPr>
              <a:t>。</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8</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05</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明年工作计划目标</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9475562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微软雅黑" panose="020B0503020204020204" pitchFamily="34" charset="-122"/>
                <a:ea typeface="微软雅黑" panose="020B0503020204020204" pitchFamily="34" charset="-122"/>
              </a:rPr>
              <a:t>目录</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45"/>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13933656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23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8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33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8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000"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834957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 name="Shape 3886"/>
          <p:cNvSpPr/>
          <p:nvPr/>
        </p:nvSpPr>
        <p:spPr>
          <a:xfrm>
            <a:off x="1066251" y="236243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 name="Shape 3889"/>
          <p:cNvSpPr/>
          <p:nvPr/>
        </p:nvSpPr>
        <p:spPr>
          <a:xfrm>
            <a:off x="1066251" y="3560829"/>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smtClean="0">
                <a:solidFill>
                  <a:srgbClr val="FCFCFC"/>
                </a:solidFill>
                <a:latin typeface="微软雅黑" panose="020B0503020204020204" pitchFamily="34" charset="-122"/>
                <a:ea typeface="微软雅黑" panose="020B0503020204020204" pitchFamily="34" charset="-122"/>
              </a:rPr>
              <a:t>Q1       </a:t>
            </a:r>
            <a:r>
              <a:rPr lang="zh-CN" altLang="en-US" sz="1400" dirty="0" smtClean="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smtClean="0">
                <a:solidFill>
                  <a:srgbClr val="FCFCFC"/>
                </a:solidFill>
                <a:latin typeface="微软雅黑" panose="020B0503020204020204" pitchFamily="34" charset="-122"/>
                <a:ea typeface="微软雅黑" panose="020B0503020204020204" pitchFamily="34" charset="-122"/>
              </a:rPr>
              <a:t> ?</a:t>
            </a:r>
            <a:endParaRPr lang="en-US" sz="1400" dirty="0">
              <a:solidFill>
                <a:srgbClr val="FCFCFC"/>
              </a:solidFill>
              <a:latin typeface="微软雅黑" panose="020B0503020204020204" pitchFamily="34" charset="-122"/>
              <a:ea typeface="微软雅黑" panose="020B0503020204020204" pitchFamily="34" charset="-122"/>
            </a:endParaRP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Q3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Q2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01</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03</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smtClean="0">
                <a:solidFill>
                  <a:schemeClr val="tx1">
                    <a:lumMod val="75000"/>
                    <a:lumOff val="25000"/>
                  </a:schemeClr>
                </a:solidFill>
                <a:latin typeface="微软雅黑" pitchFamily="34" charset="-122"/>
                <a:ea typeface="微软雅黑" pitchFamily="34" charset="-122"/>
              </a:rPr>
              <a:t>点击添加标题内容</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339" y="8174"/>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255568" y="195581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矩形 47"/>
          <p:cNvSpPr/>
          <p:nvPr/>
        </p:nvSpPr>
        <p:spPr>
          <a:xfrm>
            <a:off x="3120130" y="579030"/>
            <a:ext cx="2921295"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2030</a:t>
            </a:r>
            <a:endParaRPr lang="en-US" altLang="zh-CN" sz="8800" b="1" dirty="0" smtClean="0">
              <a:solidFill>
                <a:schemeClr val="bg1"/>
              </a:solidFill>
              <a:latin typeface="微软雅黑" pitchFamily="34" charset="-122"/>
              <a:ea typeface="微软雅黑" pitchFamily="34" charset="-122"/>
            </a:endParaRPr>
          </a:p>
        </p:txBody>
      </p:sp>
      <p:grpSp>
        <p:nvGrpSpPr>
          <p:cNvPr id="49" name="组合 48"/>
          <p:cNvGrpSpPr/>
          <p:nvPr/>
        </p:nvGrpSpPr>
        <p:grpSpPr>
          <a:xfrm>
            <a:off x="8633370" y="4620835"/>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337226" y="4621228"/>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985298" y="4620835"/>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6041082" y="4620835"/>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689154" y="4620835"/>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8849632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185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1000"/>
                                        <p:tgtEl>
                                          <p:spTgt spid="46"/>
                                        </p:tgtEl>
                                      </p:cBhvr>
                                    </p:animEffect>
                                  </p:childTnLst>
                                </p:cTn>
                              </p:par>
                            </p:childTnLst>
                          </p:cTn>
                        </p:par>
                        <p:par>
                          <p:cTn id="22" fill="hold">
                            <p:stCondLst>
                              <p:cond delay="285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par>
                                <p:cTn id="28" presetID="53" presetClass="entr" presetSubtype="16" fill="hold" nodeType="withEffect">
                                  <p:stCondLst>
                                    <p:cond delay="2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par>
                                <p:cTn id="33" presetID="53" presetClass="entr" presetSubtype="16" fill="hold" nodeType="withEffect">
                                  <p:stCondLst>
                                    <p:cond delay="40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par>
                                <p:cTn id="38" presetID="53" presetClass="entr" presetSubtype="16" fill="hold" nodeType="withEffect">
                                  <p:stCondLst>
                                    <p:cond delay="60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par>
                                <p:cTn id="43" presetID="53" presetClass="entr" presetSubtype="16" fill="hold" nodeType="withEffect">
                                  <p:stCondLst>
                                    <p:cond delay="80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animEffect transition="in" filter="fade">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134299121"/>
      </p:ext>
    </p:extLst>
  </p:cSld>
  <p:clrMapOvr>
    <a:masterClrMapping/>
  </p:clrMapOvr>
  <p:transition spd="slow" advTm="0">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01</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88728834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年度工作</a:t>
              </a:r>
              <a:endParaRPr lang="en-US" altLang="zh-CN" sz="20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内容概述</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800628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2015</a:t>
              </a:r>
              <a:endParaRPr lang="en-US" dirty="0">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2017</a:t>
              </a:r>
              <a:endParaRPr lang="en-US" dirty="0">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1"/>
                  </a:solidFill>
                  <a:latin typeface="微软雅黑" panose="020B0503020204020204" pitchFamily="34" charset="-122"/>
                  <a:ea typeface="微软雅黑" panose="020B0503020204020204" pitchFamily="34" charset="-122"/>
                </a:rPr>
                <a:t>2018</a:t>
              </a:r>
              <a:endParaRPr lang="en-US"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添加标题</a:t>
            </a:r>
            <a:endParaRPr lang="zh-CN" altLang="en-US" sz="2800" b="1" dirty="0"/>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a:t>
            </a:r>
            <a:r>
              <a:rPr lang="zh-CN" altLang="en-US" sz="1200" dirty="0" smtClean="0">
                <a:solidFill>
                  <a:schemeClr val="tx1">
                    <a:lumMod val="75000"/>
                    <a:lumOff val="25000"/>
                  </a:schemeClr>
                </a:solidFill>
              </a:rPr>
              <a:t>内容。</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71658131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9" name="组合 38"/>
          <p:cNvGrpSpPr/>
          <p:nvPr/>
        </p:nvGrpSpPr>
        <p:grpSpPr>
          <a:xfrm>
            <a:off x="5228512" y="1109269"/>
            <a:ext cx="2871880" cy="582144"/>
            <a:chOff x="5228512" y="1109269"/>
            <a:chExt cx="2871880" cy="582144"/>
          </a:xfrm>
        </p:grpSpPr>
        <p:sp>
          <p:nvSpPr>
            <p:cNvPr id="21"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1869180"/>
            <a:ext cx="2871880" cy="582143"/>
            <a:chOff x="5228512" y="1869180"/>
            <a:chExt cx="2871880" cy="582143"/>
          </a:xfrm>
        </p:grpSpPr>
        <p:sp>
          <p:nvSpPr>
            <p:cNvPr id="2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512" y="2629091"/>
            <a:ext cx="2871880" cy="582144"/>
            <a:chOff x="5228512" y="2629091"/>
            <a:chExt cx="2871880" cy="582144"/>
          </a:xfrm>
        </p:grpSpPr>
        <p:sp>
          <p:nvSpPr>
            <p:cNvPr id="25"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42" name="组合 41"/>
          <p:cNvGrpSpPr/>
          <p:nvPr/>
        </p:nvGrpSpPr>
        <p:grpSpPr>
          <a:xfrm>
            <a:off x="5228512" y="3299800"/>
            <a:ext cx="2871880" cy="582144"/>
            <a:chOff x="5228512" y="3299800"/>
            <a:chExt cx="2871880" cy="582144"/>
          </a:xfrm>
        </p:grpSpPr>
        <p:sp>
          <p:nvSpPr>
            <p:cNvPr id="29"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31"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1725</TotalTime>
  <Words>4060</Words>
  <Application>Microsoft Office PowerPoint</Application>
  <PresentationFormat>全屏显示(16:9)</PresentationFormat>
  <Paragraphs>392</Paragraphs>
  <Slides>35</Slides>
  <Notes>35</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35</vt:i4>
      </vt:variant>
    </vt:vector>
  </HeadingPairs>
  <TitlesOfParts>
    <vt:vector size="60" baseType="lpstr">
      <vt:lpstr>Aller Light</vt:lpstr>
      <vt:lpstr>Gill Sans</vt:lpstr>
      <vt:lpstr>Helvetica Neue</vt:lpstr>
      <vt:lpstr>Meiryo</vt:lpstr>
      <vt:lpstr>Oxygen</vt:lpstr>
      <vt:lpstr>STIXGeneral-Bold</vt:lpstr>
      <vt:lpstr>Swiss911 UCm BT</vt:lpstr>
      <vt:lpstr>华文黑体</vt:lpstr>
      <vt:lpstr>宋体</vt:lpstr>
      <vt:lpstr>微软雅黑</vt:lpstr>
      <vt:lpstr>微软雅黑 Light</vt:lpstr>
      <vt:lpstr>Arial</vt:lpstr>
      <vt:lpstr>Calibri</vt:lpstr>
      <vt:lpstr>Calibri Light</vt:lpstr>
      <vt:lpstr>Helvetica</vt:lpstr>
      <vt:lpstr>Helvetica Light</vt:lpstr>
      <vt:lpstr>Impact</vt:lpstr>
      <vt:lpstr>Lato Light</vt:lpstr>
      <vt:lpstr>Lato Regular</vt:lpstr>
      <vt:lpstr>Open Sans</vt:lpstr>
      <vt:lpstr>Open Sans Light</vt:lpstr>
      <vt:lpstr>Roboto Light</vt:lpstr>
      <vt:lpstr>Roboto Regular</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99</cp:revision>
  <dcterms:created xsi:type="dcterms:W3CDTF">2015-12-11T17:46:17Z</dcterms:created>
  <dcterms:modified xsi:type="dcterms:W3CDTF">2022-06-17T00:38:39Z</dcterms:modified>
</cp:coreProperties>
</file>