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4.xml" ContentType="application/vnd.openxmlformats-officedocument.themeOverr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35"/>
  </p:notesMasterIdLst>
  <p:sldIdLst>
    <p:sldId id="256" r:id="rId3"/>
    <p:sldId id="257" r:id="rId4"/>
    <p:sldId id="258" r:id="rId5"/>
    <p:sldId id="278" r:id="rId6"/>
    <p:sldId id="263" r:id="rId7"/>
    <p:sldId id="271" r:id="rId8"/>
    <p:sldId id="266" r:id="rId9"/>
    <p:sldId id="262" r:id="rId10"/>
    <p:sldId id="264" r:id="rId11"/>
    <p:sldId id="279" r:id="rId12"/>
    <p:sldId id="259" r:id="rId13"/>
    <p:sldId id="272" r:id="rId14"/>
    <p:sldId id="273" r:id="rId15"/>
    <p:sldId id="277" r:id="rId16"/>
    <p:sldId id="283" r:id="rId17"/>
    <p:sldId id="269" r:id="rId18"/>
    <p:sldId id="260" r:id="rId19"/>
    <p:sldId id="267" r:id="rId20"/>
    <p:sldId id="275" r:id="rId21"/>
    <p:sldId id="281" r:id="rId22"/>
    <p:sldId id="286" r:id="rId23"/>
    <p:sldId id="284" r:id="rId24"/>
    <p:sldId id="265" r:id="rId25"/>
    <p:sldId id="261" r:id="rId26"/>
    <p:sldId id="268" r:id="rId27"/>
    <p:sldId id="270" r:id="rId28"/>
    <p:sldId id="274" r:id="rId29"/>
    <p:sldId id="276" r:id="rId30"/>
    <p:sldId id="280" r:id="rId31"/>
    <p:sldId id="287" r:id="rId32"/>
    <p:sldId id="288" r:id="rId33"/>
    <p:sldId id="289"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8DED"/>
    <a:srgbClr val="18478F"/>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85" autoAdjust="0"/>
    <p:restoredTop sz="96314" autoAdjust="0"/>
  </p:normalViewPr>
  <p:slideViewPr>
    <p:cSldViewPr snapToGrid="0">
      <p:cViewPr varScale="1">
        <p:scale>
          <a:sx n="108" d="100"/>
          <a:sy n="108" d="100"/>
        </p:scale>
        <p:origin x="648" y="114"/>
      </p:cViewPr>
      <p:guideLst>
        <p:guide orient="horz" pos="2183"/>
        <p:guide pos="3840"/>
      </p:guideLst>
    </p:cSldViewPr>
  </p:slideViewPr>
  <p:notesTextViewPr>
    <p:cViewPr>
      <p:scale>
        <a:sx n="1" d="1"/>
        <a:sy n="1" d="1"/>
      </p:scale>
      <p:origin x="0" y="0"/>
    </p:cViewPr>
  </p:notesTextViewPr>
  <p:sorterViewPr>
    <p:cViewPr>
      <p:scale>
        <a:sx n="138" d="100"/>
        <a:sy n="13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90500" dist="63500" dir="2700000" algn="tl" rotWithShape="0">
                <a:prstClr val="black">
                  <a:alpha val="30000"/>
                </a:prstClr>
              </a:outerShdw>
            </a:effectLst>
          </c:spPr>
          <c:dPt>
            <c:idx val="0"/>
            <c:bubble3D val="0"/>
            <c:spPr>
              <a:gradFill>
                <a:gsLst>
                  <a:gs pos="100000">
                    <a:srgbClr val="18478F"/>
                  </a:gs>
                  <a:gs pos="0">
                    <a:srgbClr val="238DED"/>
                  </a:gs>
                </a:gsLst>
              </a:gradFill>
              <a:ln>
                <a:noFill/>
              </a:ln>
              <a:effectLst>
                <a:outerShdw blurRad="1905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1-35D0-405A-A926-C3064F369A28}"/>
              </c:ext>
            </c:extLst>
          </c:dPt>
          <c:dPt>
            <c:idx val="1"/>
            <c:bubble3D val="0"/>
            <c:spPr>
              <a:gradFill>
                <a:gsLst>
                  <a:gs pos="0">
                    <a:sysClr val="window" lastClr="FFFFFF"/>
                  </a:gs>
                  <a:gs pos="100000">
                    <a:sysClr val="window" lastClr="FFFFFF">
                      <a:lumMod val="95000"/>
                    </a:sysClr>
                  </a:gs>
                </a:gsLst>
              </a:gradFill>
              <a:effectLst>
                <a:outerShdw blurRad="1905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3-35D0-405A-A926-C3064F369A28}"/>
              </c:ext>
            </c:extLst>
          </c:dPt>
          <c:dLbls>
            <c:delete val="1"/>
          </c:dLbls>
          <c:cat>
            <c:numRef>
              <c:f>Sheet1!$A$2:$A$3</c:f>
              <c:numCache>
                <c:formatCode>General</c:formatCode>
                <c:ptCount val="2"/>
              </c:numCache>
            </c:num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4-35D0-405A-A926-C3064F369A28}"/>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90500" dist="63500" dir="2700000" algn="tl" rotWithShape="0">
                <a:prstClr val="black">
                  <a:alpha val="30000"/>
                </a:prstClr>
              </a:outerShdw>
            </a:effectLst>
          </c:spPr>
          <c:dPt>
            <c:idx val="0"/>
            <c:bubble3D val="0"/>
            <c:spPr>
              <a:gradFill>
                <a:gsLst>
                  <a:gs pos="100000">
                    <a:srgbClr val="18478F"/>
                  </a:gs>
                  <a:gs pos="0">
                    <a:srgbClr val="238DED"/>
                  </a:gs>
                </a:gsLst>
              </a:gradFill>
              <a:ln>
                <a:noFill/>
              </a:ln>
              <a:effectLst>
                <a:outerShdw blurRad="1905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1-D5AF-4F1A-852E-4AC7E231EDA0}"/>
              </c:ext>
            </c:extLst>
          </c:dPt>
          <c:dPt>
            <c:idx val="1"/>
            <c:bubble3D val="0"/>
            <c:spPr>
              <a:gradFill>
                <a:gsLst>
                  <a:gs pos="0">
                    <a:sysClr val="window" lastClr="FFFFFF"/>
                  </a:gs>
                  <a:gs pos="100000">
                    <a:sysClr val="window" lastClr="FFFFFF">
                      <a:lumMod val="95000"/>
                    </a:sysClr>
                  </a:gs>
                </a:gsLst>
              </a:gradFill>
              <a:effectLst>
                <a:outerShdw blurRad="1905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3-D5AF-4F1A-852E-4AC7E231EDA0}"/>
              </c:ext>
            </c:extLst>
          </c:dPt>
          <c:dLbls>
            <c:delete val="1"/>
          </c:dLbls>
          <c:cat>
            <c:numRef>
              <c:f>Sheet1!$A$2:$A$3</c:f>
              <c:numCache>
                <c:formatCode>General</c:formatCode>
                <c:ptCount val="2"/>
              </c:numCache>
            </c:numRef>
          </c:cat>
          <c:val>
            <c:numRef>
              <c:f>Sheet1!$B$2:$B$3</c:f>
              <c:numCache>
                <c:formatCode>General</c:formatCode>
                <c:ptCount val="2"/>
                <c:pt idx="0">
                  <c:v>59</c:v>
                </c:pt>
                <c:pt idx="1">
                  <c:v>41</c:v>
                </c:pt>
              </c:numCache>
            </c:numRef>
          </c:val>
          <c:extLst xmlns:c16r2="http://schemas.microsoft.com/office/drawing/2015/06/chart">
            <c:ext xmlns:c16="http://schemas.microsoft.com/office/drawing/2014/chart" uri="{C3380CC4-5D6E-409C-BE32-E72D297353CC}">
              <c16:uniqueId val="{00000004-D5AF-4F1A-852E-4AC7E231EDA0}"/>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90500" dist="63500" dir="2700000" algn="tl" rotWithShape="0">
                <a:prstClr val="black">
                  <a:alpha val="30000"/>
                </a:prstClr>
              </a:outerShdw>
            </a:effectLst>
          </c:spPr>
          <c:dPt>
            <c:idx val="0"/>
            <c:bubble3D val="0"/>
            <c:spPr>
              <a:gradFill>
                <a:gsLst>
                  <a:gs pos="100000">
                    <a:srgbClr val="18478F"/>
                  </a:gs>
                  <a:gs pos="0">
                    <a:srgbClr val="238DED"/>
                  </a:gs>
                </a:gsLst>
              </a:gradFill>
              <a:ln>
                <a:noFill/>
              </a:ln>
              <a:effectLst>
                <a:outerShdw blurRad="1905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1-D3E5-419E-A8C7-152DB7EB231B}"/>
              </c:ext>
            </c:extLst>
          </c:dPt>
          <c:dPt>
            <c:idx val="1"/>
            <c:bubble3D val="0"/>
            <c:spPr>
              <a:gradFill>
                <a:gsLst>
                  <a:gs pos="0">
                    <a:sysClr val="window" lastClr="FFFFFF"/>
                  </a:gs>
                  <a:gs pos="100000">
                    <a:sysClr val="window" lastClr="FFFFFF">
                      <a:lumMod val="95000"/>
                    </a:sysClr>
                  </a:gs>
                </a:gsLst>
              </a:gradFill>
              <a:effectLst>
                <a:outerShdw blurRad="1905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3-D3E5-419E-A8C7-152DB7EB231B}"/>
              </c:ext>
            </c:extLst>
          </c:dPt>
          <c:dLbls>
            <c:delete val="1"/>
          </c:dLbls>
          <c:cat>
            <c:numRef>
              <c:f>Sheet1!$A$2:$A$3</c:f>
              <c:numCache>
                <c:formatCode>General</c:formatCode>
                <c:ptCount val="2"/>
              </c:numCache>
            </c:numRef>
          </c:cat>
          <c:val>
            <c:numRef>
              <c:f>Sheet1!$B$2:$B$3</c:f>
              <c:numCache>
                <c:formatCode>General</c:formatCode>
                <c:ptCount val="2"/>
                <c:pt idx="0">
                  <c:v>23</c:v>
                </c:pt>
                <c:pt idx="1">
                  <c:v>77</c:v>
                </c:pt>
              </c:numCache>
            </c:numRef>
          </c:val>
          <c:extLst xmlns:c16r2="http://schemas.microsoft.com/office/drawing/2015/06/chart">
            <c:ext xmlns:c16="http://schemas.microsoft.com/office/drawing/2014/chart" uri="{C3380CC4-5D6E-409C-BE32-E72D297353CC}">
              <c16:uniqueId val="{00000004-D3E5-419E-A8C7-152DB7EB231B}"/>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90500" dist="63500" dir="2700000" algn="tl" rotWithShape="0">
                <a:prstClr val="black">
                  <a:alpha val="30000"/>
                </a:prstClr>
              </a:outerShdw>
            </a:effectLst>
          </c:spPr>
          <c:dPt>
            <c:idx val="0"/>
            <c:bubble3D val="0"/>
            <c:spPr>
              <a:gradFill>
                <a:gsLst>
                  <a:gs pos="100000">
                    <a:srgbClr val="18478F"/>
                  </a:gs>
                  <a:gs pos="0">
                    <a:srgbClr val="238DED"/>
                  </a:gs>
                </a:gsLst>
                <a:lin ang="7200000" scaled="0"/>
              </a:gradFill>
              <a:ln>
                <a:noFill/>
              </a:ln>
              <a:effectLst>
                <a:outerShdw blurRad="1905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gradFill>
                <a:gsLst>
                  <a:gs pos="0">
                    <a:schemeClr val="bg1"/>
                  </a:gs>
                  <a:gs pos="100000">
                    <a:schemeClr val="bg1">
                      <a:lumMod val="95000"/>
                    </a:schemeClr>
                  </a:gs>
                </a:gsLst>
                <a:lin ang="7200000" scaled="0"/>
              </a:gradFill>
              <a:effectLst>
                <a:outerShdw blurRad="1905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ln>
              <a:noFill/>
            </a:ln>
            <a:effectLst>
              <a:outerShdw blurRad="190500" dist="63500" dir="2700000" algn="tl" rotWithShape="0">
                <a:prstClr val="black">
                  <a:alpha val="30000"/>
                </a:prstClr>
              </a:outerShdw>
            </a:effectLst>
          </c:spPr>
          <c:explosion val="4"/>
          <c:dPt>
            <c:idx val="0"/>
            <c:bubble3D val="0"/>
            <c:spPr>
              <a:gradFill>
                <a:gsLst>
                  <a:gs pos="0">
                    <a:sysClr val="window" lastClr="FFFFFF"/>
                  </a:gs>
                  <a:gs pos="100000">
                    <a:sysClr val="window" lastClr="FFFFFF">
                      <a:lumMod val="95000"/>
                    </a:sysClr>
                  </a:gs>
                  <a:gs pos="100000">
                    <a:sysClr val="window" lastClr="FFFFFF">
                      <a:lumMod val="75000"/>
                    </a:sysClr>
                  </a:gs>
                </a:gsLst>
                <a:lin ang="2700000" scaled="1"/>
              </a:gradFill>
              <a:ln w="19050">
                <a:noFill/>
              </a:ln>
              <a:effectLst>
                <a:outerShdw blurRad="190500" dist="63500" dir="2700000" algn="tl" rotWithShape="0">
                  <a:prstClr val="black">
                    <a:alpha val="30000"/>
                  </a:prstClr>
                </a:outerShdw>
              </a:effectLst>
            </c:spPr>
          </c:dPt>
          <c:dPt>
            <c:idx val="1"/>
            <c:bubble3D val="0"/>
            <c:spPr>
              <a:gradFill>
                <a:gsLst>
                  <a:gs pos="0">
                    <a:srgbClr val="238DED"/>
                  </a:gs>
                  <a:gs pos="100000">
                    <a:srgbClr val="18478F"/>
                  </a:gs>
                </a:gsLst>
                <a:lin ang="2700000" scaled="0"/>
              </a:gradFill>
              <a:ln w="19050">
                <a:noFill/>
              </a:ln>
              <a:effectLst>
                <a:outerShdw blurRad="190500" dist="63500" dir="2700000" algn="tl" rotWithShape="0">
                  <a:prstClr val="black">
                    <a:alpha val="30000"/>
                  </a:prstClr>
                </a:outerShdw>
              </a:effectLst>
            </c:spPr>
          </c:dPt>
          <c:dPt>
            <c:idx val="2"/>
            <c:bubble3D val="0"/>
            <c:spPr>
              <a:solidFill>
                <a:sysClr val="windowText" lastClr="000000">
                  <a:lumMod val="65000"/>
                  <a:lumOff val="35000"/>
                </a:sysClr>
              </a:solidFill>
              <a:ln w="19050">
                <a:noFill/>
              </a:ln>
              <a:effectLst>
                <a:outerShdw blurRad="190500" dist="63500" dir="2700000" algn="tl" rotWithShape="0">
                  <a:prstClr val="black">
                    <a:alpha val="30000"/>
                  </a:prstClr>
                </a:outerShdw>
              </a:effectLst>
            </c:spPr>
          </c:dPt>
          <c:dPt>
            <c:idx val="3"/>
            <c:bubble3D val="0"/>
            <c:spPr>
              <a:solidFill>
                <a:sysClr val="window" lastClr="FFFFFF">
                  <a:lumMod val="75000"/>
                </a:sysClr>
              </a:solidFill>
              <a:ln w="19050">
                <a:noFill/>
              </a:ln>
              <a:effectLst>
                <a:outerShdw blurRad="190500" dist="63500" dir="2700000" algn="tl" rotWithShape="0">
                  <a:prstClr val="black">
                    <a:alpha val="30000"/>
                  </a:prstClr>
                </a:outerShdw>
              </a:effectLst>
            </c:spPr>
          </c:dPt>
          <c:cat>
            <c:strRef>
              <c:f>Sheet1!$A$2:$A$5</c:f>
              <c:strCache>
                <c:ptCount val="4"/>
                <c:pt idx="0">
                  <c:v>类别 1</c:v>
                </c:pt>
                <c:pt idx="1">
                  <c:v>类别 2</c:v>
                </c:pt>
                <c:pt idx="2">
                  <c:v>类别 3</c:v>
                </c:pt>
                <c:pt idx="3">
                  <c:v>类别 4</c:v>
                </c:pt>
              </c:strCache>
            </c:strRef>
          </c:cat>
          <c:val>
            <c:numRef>
              <c:f>Sheet1!$B$2:$B$5</c:f>
              <c:numCache>
                <c:formatCode>General</c:formatCode>
                <c:ptCount val="4"/>
                <c:pt idx="0">
                  <c:v>700</c:v>
                </c:pt>
                <c:pt idx="1">
                  <c:v>400</c:v>
                </c:pt>
                <c:pt idx="2">
                  <c:v>200</c:v>
                </c:pt>
                <c:pt idx="3">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manualLayout>
          <c:xMode val="edge"/>
          <c:yMode val="edge"/>
          <c:x val="4.7317715028170233E-2"/>
          <c:y val="0.95045335543275511"/>
          <c:w val="0.8999999213817319"/>
          <c:h val="4.9546644567244891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lnSpc>
          <a:spcPct val="130000"/>
        </a:lnSpc>
        <a:spcBef>
          <a:spcPts val="0"/>
        </a:spcBef>
        <a:spcAft>
          <a:spcPts val="0"/>
        </a:spcAft>
        <a:defRPr>
          <a:latin typeface="+mn-lt"/>
          <a:ea typeface="+mn-ea"/>
          <a:cs typeface="+mn-ea"/>
          <a:sym typeface="+mn-lt"/>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44EDEE6A-9D62-4247-8CF9-7784EA346A54}" type="datetimeFigureOut">
              <a:rPr lang="zh-CN" altLang="en-US" smtClean="0"/>
              <a:pPr/>
              <a:t>2020/7/23</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6045634E-706A-4B84-AA1C-111029EEACCE}" type="slidenum">
              <a:rPr lang="zh-CN" altLang="en-US" smtClean="0"/>
              <a:pPr/>
              <a:t>‹#›</a:t>
            </a:fld>
            <a:endParaRPr lang="zh-CN" altLang="en-US" dirty="0"/>
          </a:p>
        </p:txBody>
      </p:sp>
    </p:spTree>
    <p:extLst>
      <p:ext uri="{BB962C8B-B14F-4D97-AF65-F5344CB8AC3E}">
        <p14:creationId xmlns:p14="http://schemas.microsoft.com/office/powerpoint/2010/main" val="4068679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45634E-706A-4B84-AA1C-111029EEACCE}" type="slidenum">
              <a:rPr lang="zh-CN" altLang="en-US" smtClean="0"/>
              <a:pPr/>
              <a:t>1</a:t>
            </a:fld>
            <a:endParaRPr lang="zh-CN" altLang="en-US" dirty="0"/>
          </a:p>
        </p:txBody>
      </p:sp>
    </p:spTree>
    <p:extLst>
      <p:ext uri="{BB962C8B-B14F-4D97-AF65-F5344CB8AC3E}">
        <p14:creationId xmlns:p14="http://schemas.microsoft.com/office/powerpoint/2010/main" val="35016035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10</a:t>
            </a:fld>
            <a:endParaRPr lang="zh-CN" altLang="en-US"/>
          </a:p>
        </p:txBody>
      </p:sp>
    </p:spTree>
    <p:extLst>
      <p:ext uri="{BB962C8B-B14F-4D97-AF65-F5344CB8AC3E}">
        <p14:creationId xmlns:p14="http://schemas.microsoft.com/office/powerpoint/2010/main" val="2125005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45634E-706A-4B84-AA1C-111029EEACCE}" type="slidenum">
              <a:rPr lang="zh-CN" altLang="en-US" smtClean="0"/>
              <a:t>11</a:t>
            </a:fld>
            <a:endParaRPr lang="zh-CN" altLang="en-US"/>
          </a:p>
        </p:txBody>
      </p:sp>
    </p:spTree>
    <p:extLst>
      <p:ext uri="{BB962C8B-B14F-4D97-AF65-F5344CB8AC3E}">
        <p14:creationId xmlns:p14="http://schemas.microsoft.com/office/powerpoint/2010/main" val="37409450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87CAE1-DC6C-464D-9A6A-DEDBFF4474A6}" type="slidenum">
              <a:rPr lang="zh-CN" altLang="en-US" smtClean="0"/>
              <a:t>12</a:t>
            </a:fld>
            <a:endParaRPr lang="zh-CN" altLang="en-US"/>
          </a:p>
        </p:txBody>
      </p:sp>
    </p:spTree>
    <p:extLst>
      <p:ext uri="{BB962C8B-B14F-4D97-AF65-F5344CB8AC3E}">
        <p14:creationId xmlns:p14="http://schemas.microsoft.com/office/powerpoint/2010/main" val="630392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2D04BB-4E7C-4696-ABE1-CB17E268D1A0}" type="slidenum">
              <a:rPr lang="zh-CN" altLang="en-US" smtClean="0">
                <a:solidFill>
                  <a:prstClr val="black"/>
                </a:solidFill>
                <a:latin typeface="等线"/>
              </a:rPr>
              <a:pPr/>
              <a:t>13</a:t>
            </a:fld>
            <a:endParaRPr lang="zh-CN" altLang="en-US">
              <a:solidFill>
                <a:prstClr val="black"/>
              </a:solidFill>
              <a:latin typeface="等线"/>
            </a:endParaRPr>
          </a:p>
        </p:txBody>
      </p:sp>
    </p:spTree>
    <p:extLst>
      <p:ext uri="{BB962C8B-B14F-4D97-AF65-F5344CB8AC3E}">
        <p14:creationId xmlns:p14="http://schemas.microsoft.com/office/powerpoint/2010/main" val="902408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latin typeface="等线"/>
              </a:rPr>
              <a:pPr/>
              <a:t>14</a:t>
            </a:fld>
            <a:endParaRPr lang="zh-CN" altLang="en-US" dirty="0">
              <a:solidFill>
                <a:prstClr val="black"/>
              </a:solidFill>
              <a:latin typeface="等线"/>
            </a:endParaRPr>
          </a:p>
        </p:txBody>
      </p:sp>
    </p:spTree>
    <p:extLst>
      <p:ext uri="{BB962C8B-B14F-4D97-AF65-F5344CB8AC3E}">
        <p14:creationId xmlns:p14="http://schemas.microsoft.com/office/powerpoint/2010/main" val="2996195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15</a:t>
            </a:fld>
            <a:endParaRPr lang="zh-CN" altLang="en-US"/>
          </a:p>
        </p:txBody>
      </p:sp>
    </p:spTree>
    <p:extLst>
      <p:ext uri="{BB962C8B-B14F-4D97-AF65-F5344CB8AC3E}">
        <p14:creationId xmlns:p14="http://schemas.microsoft.com/office/powerpoint/2010/main" val="38020836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B6740-E7EF-437B-89C2-729EA5E4DD73}" type="slidenum">
              <a:rPr lang="zh-CN" altLang="en-US" smtClean="0"/>
              <a:t>16</a:t>
            </a:fld>
            <a:endParaRPr lang="zh-CN" altLang="en-US"/>
          </a:p>
        </p:txBody>
      </p:sp>
    </p:spTree>
    <p:extLst>
      <p:ext uri="{BB962C8B-B14F-4D97-AF65-F5344CB8AC3E}">
        <p14:creationId xmlns:p14="http://schemas.microsoft.com/office/powerpoint/2010/main" val="6774700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45634E-706A-4B84-AA1C-111029EEACCE}" type="slidenum">
              <a:rPr lang="zh-CN" altLang="en-US" smtClean="0"/>
              <a:t>17</a:t>
            </a:fld>
            <a:endParaRPr lang="zh-CN" altLang="en-US"/>
          </a:p>
        </p:txBody>
      </p:sp>
    </p:spTree>
    <p:extLst>
      <p:ext uri="{BB962C8B-B14F-4D97-AF65-F5344CB8AC3E}">
        <p14:creationId xmlns:p14="http://schemas.microsoft.com/office/powerpoint/2010/main" val="890551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B6740-E7EF-437B-89C2-729EA5E4DD73}" type="slidenum">
              <a:rPr lang="zh-CN" altLang="en-US" smtClean="0"/>
              <a:t>18</a:t>
            </a:fld>
            <a:endParaRPr lang="zh-CN" altLang="en-US"/>
          </a:p>
        </p:txBody>
      </p:sp>
    </p:spTree>
    <p:extLst>
      <p:ext uri="{BB962C8B-B14F-4D97-AF65-F5344CB8AC3E}">
        <p14:creationId xmlns:p14="http://schemas.microsoft.com/office/powerpoint/2010/main" val="3740441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19</a:t>
            </a:fld>
            <a:endParaRPr lang="zh-CN" altLang="en-US"/>
          </a:p>
        </p:txBody>
      </p:sp>
    </p:spTree>
    <p:extLst>
      <p:ext uri="{BB962C8B-B14F-4D97-AF65-F5344CB8AC3E}">
        <p14:creationId xmlns:p14="http://schemas.microsoft.com/office/powerpoint/2010/main" val="484947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45634E-706A-4B84-AA1C-111029EEACCE}" type="slidenum">
              <a:rPr lang="zh-CN" altLang="en-US" smtClean="0"/>
              <a:pPr/>
              <a:t>2</a:t>
            </a:fld>
            <a:endParaRPr lang="zh-CN" altLang="en-US" dirty="0"/>
          </a:p>
        </p:txBody>
      </p:sp>
    </p:spTree>
    <p:extLst>
      <p:ext uri="{BB962C8B-B14F-4D97-AF65-F5344CB8AC3E}">
        <p14:creationId xmlns:p14="http://schemas.microsoft.com/office/powerpoint/2010/main" val="18809742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20</a:t>
            </a:fld>
            <a:endParaRPr lang="zh-CN" altLang="en-US"/>
          </a:p>
        </p:txBody>
      </p:sp>
    </p:spTree>
    <p:extLst>
      <p:ext uri="{BB962C8B-B14F-4D97-AF65-F5344CB8AC3E}">
        <p14:creationId xmlns:p14="http://schemas.microsoft.com/office/powerpoint/2010/main" val="23535666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33084776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C721462-D095-4E59-A8AC-4FBA96965AB6}" type="slidenum">
              <a:rPr lang="zh-CN" altLang="en-US" smtClean="0"/>
              <a:t>22</a:t>
            </a:fld>
            <a:endParaRPr lang="zh-CN" altLang="en-US"/>
          </a:p>
        </p:txBody>
      </p:sp>
    </p:spTree>
    <p:extLst>
      <p:ext uri="{BB962C8B-B14F-4D97-AF65-F5344CB8AC3E}">
        <p14:creationId xmlns:p14="http://schemas.microsoft.com/office/powerpoint/2010/main" val="21008925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B6740-E7EF-437B-89C2-729EA5E4DD73}" type="slidenum">
              <a:rPr lang="zh-CN" altLang="en-US" smtClean="0"/>
              <a:t>23</a:t>
            </a:fld>
            <a:endParaRPr lang="zh-CN" altLang="en-US"/>
          </a:p>
        </p:txBody>
      </p:sp>
    </p:spTree>
    <p:extLst>
      <p:ext uri="{BB962C8B-B14F-4D97-AF65-F5344CB8AC3E}">
        <p14:creationId xmlns:p14="http://schemas.microsoft.com/office/powerpoint/2010/main" val="18813181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45634E-706A-4B84-AA1C-111029EEACCE}" type="slidenum">
              <a:rPr lang="zh-CN" altLang="en-US" smtClean="0"/>
              <a:t>24</a:t>
            </a:fld>
            <a:endParaRPr lang="zh-CN" altLang="en-US"/>
          </a:p>
        </p:txBody>
      </p:sp>
    </p:spTree>
    <p:extLst>
      <p:ext uri="{BB962C8B-B14F-4D97-AF65-F5344CB8AC3E}">
        <p14:creationId xmlns:p14="http://schemas.microsoft.com/office/powerpoint/2010/main" val="32738081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B6740-E7EF-437B-89C2-729EA5E4DD73}" type="slidenum">
              <a:rPr lang="zh-CN" altLang="en-US" smtClean="0"/>
              <a:t>25</a:t>
            </a:fld>
            <a:endParaRPr lang="zh-CN" altLang="en-US"/>
          </a:p>
        </p:txBody>
      </p:sp>
    </p:spTree>
    <p:extLst>
      <p:ext uri="{BB962C8B-B14F-4D97-AF65-F5344CB8AC3E}">
        <p14:creationId xmlns:p14="http://schemas.microsoft.com/office/powerpoint/2010/main" val="36032977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B6740-E7EF-437B-89C2-729EA5E4DD73}" type="slidenum">
              <a:rPr lang="zh-CN" altLang="en-US" smtClean="0"/>
              <a:t>26</a:t>
            </a:fld>
            <a:endParaRPr lang="zh-CN" altLang="en-US"/>
          </a:p>
        </p:txBody>
      </p:sp>
    </p:spTree>
    <p:extLst>
      <p:ext uri="{BB962C8B-B14F-4D97-AF65-F5344CB8AC3E}">
        <p14:creationId xmlns:p14="http://schemas.microsoft.com/office/powerpoint/2010/main" val="11370043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t>27</a:t>
            </a:fld>
            <a:endParaRPr lang="zh-CN" altLang="en-US"/>
          </a:p>
        </p:txBody>
      </p:sp>
    </p:spTree>
    <p:extLst>
      <p:ext uri="{BB962C8B-B14F-4D97-AF65-F5344CB8AC3E}">
        <p14:creationId xmlns:p14="http://schemas.microsoft.com/office/powerpoint/2010/main" val="16450912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8D6CD0-2F6D-4B3F-988D-53746408761F}" type="slidenum">
              <a:rPr lang="zh-CN" altLang="en-US" smtClean="0"/>
              <a:t>28</a:t>
            </a:fld>
            <a:endParaRPr lang="zh-CN" altLang="en-US"/>
          </a:p>
        </p:txBody>
      </p:sp>
    </p:spTree>
    <p:extLst>
      <p:ext uri="{BB962C8B-B14F-4D97-AF65-F5344CB8AC3E}">
        <p14:creationId xmlns:p14="http://schemas.microsoft.com/office/powerpoint/2010/main" val="37138395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29</a:t>
            </a:fld>
            <a:endParaRPr lang="zh-CN" altLang="en-US"/>
          </a:p>
        </p:txBody>
      </p:sp>
    </p:spTree>
    <p:extLst>
      <p:ext uri="{BB962C8B-B14F-4D97-AF65-F5344CB8AC3E}">
        <p14:creationId xmlns:p14="http://schemas.microsoft.com/office/powerpoint/2010/main" val="2181245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45634E-706A-4B84-AA1C-111029EEACCE}" type="slidenum">
              <a:rPr lang="zh-CN" altLang="en-US" smtClean="0"/>
              <a:t>3</a:t>
            </a:fld>
            <a:endParaRPr lang="zh-CN" altLang="en-US"/>
          </a:p>
        </p:txBody>
      </p:sp>
    </p:spTree>
    <p:extLst>
      <p:ext uri="{BB962C8B-B14F-4D97-AF65-F5344CB8AC3E}">
        <p14:creationId xmlns:p14="http://schemas.microsoft.com/office/powerpoint/2010/main" val="33556542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638619-31E4-4D17-95D0-5E6F081F29A8}" type="slidenum">
              <a:rPr lang="zh-CN" altLang="en-US" smtClean="0"/>
              <a:t>30</a:t>
            </a:fld>
            <a:endParaRPr lang="zh-CN" altLang="en-US"/>
          </a:p>
        </p:txBody>
      </p:sp>
    </p:spTree>
    <p:extLst>
      <p:ext uri="{BB962C8B-B14F-4D97-AF65-F5344CB8AC3E}">
        <p14:creationId xmlns:p14="http://schemas.microsoft.com/office/powerpoint/2010/main" val="15722893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45634E-706A-4B84-AA1C-111029EEACCE}" type="slidenum">
              <a:rPr lang="zh-CN" altLang="en-US" smtClean="0"/>
              <a:pPr/>
              <a:t>31</a:t>
            </a:fld>
            <a:endParaRPr lang="zh-CN" altLang="en-US" dirty="0"/>
          </a:p>
        </p:txBody>
      </p:sp>
    </p:spTree>
    <p:extLst>
      <p:ext uri="{BB962C8B-B14F-4D97-AF65-F5344CB8AC3E}">
        <p14:creationId xmlns:p14="http://schemas.microsoft.com/office/powerpoint/2010/main" val="40033638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22866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4</a:t>
            </a:fld>
            <a:endParaRPr lang="zh-CN" altLang="en-US"/>
          </a:p>
        </p:txBody>
      </p:sp>
    </p:spTree>
    <p:extLst>
      <p:ext uri="{BB962C8B-B14F-4D97-AF65-F5344CB8AC3E}">
        <p14:creationId xmlns:p14="http://schemas.microsoft.com/office/powerpoint/2010/main" val="4163137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B6740-E7EF-437B-89C2-729EA5E4DD73}" type="slidenum">
              <a:rPr lang="zh-CN" altLang="en-US" smtClean="0"/>
              <a:t>5</a:t>
            </a:fld>
            <a:endParaRPr lang="zh-CN" altLang="en-US"/>
          </a:p>
        </p:txBody>
      </p:sp>
    </p:spTree>
    <p:extLst>
      <p:ext uri="{BB962C8B-B14F-4D97-AF65-F5344CB8AC3E}">
        <p14:creationId xmlns:p14="http://schemas.microsoft.com/office/powerpoint/2010/main" val="1995023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C2D5E97-9CA9-4861-A1E4-423378A96E70}" type="slidenum">
              <a:rPr lang="zh-CN" altLang="en-US" smtClean="0"/>
              <a:t>6</a:t>
            </a:fld>
            <a:endParaRPr lang="zh-CN" altLang="en-US"/>
          </a:p>
        </p:txBody>
      </p:sp>
    </p:spTree>
    <p:extLst>
      <p:ext uri="{BB962C8B-B14F-4D97-AF65-F5344CB8AC3E}">
        <p14:creationId xmlns:p14="http://schemas.microsoft.com/office/powerpoint/2010/main" val="980743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B6740-E7EF-437B-89C2-729EA5E4DD73}" type="slidenum">
              <a:rPr lang="zh-CN" altLang="en-US" smtClean="0"/>
              <a:t>7</a:t>
            </a:fld>
            <a:endParaRPr lang="zh-CN" altLang="en-US"/>
          </a:p>
        </p:txBody>
      </p:sp>
    </p:spTree>
    <p:extLst>
      <p:ext uri="{BB962C8B-B14F-4D97-AF65-F5344CB8AC3E}">
        <p14:creationId xmlns:p14="http://schemas.microsoft.com/office/powerpoint/2010/main" val="456217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B6740-E7EF-437B-89C2-729EA5E4DD73}" type="slidenum">
              <a:rPr lang="zh-CN" altLang="en-US" smtClean="0"/>
              <a:t>8</a:t>
            </a:fld>
            <a:endParaRPr lang="zh-CN" altLang="en-US"/>
          </a:p>
        </p:txBody>
      </p:sp>
    </p:spTree>
    <p:extLst>
      <p:ext uri="{BB962C8B-B14F-4D97-AF65-F5344CB8AC3E}">
        <p14:creationId xmlns:p14="http://schemas.microsoft.com/office/powerpoint/2010/main" val="173226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7B6740-E7EF-437B-89C2-729EA5E4DD73}" type="slidenum">
              <a:rPr lang="zh-CN" altLang="en-US" smtClean="0"/>
              <a:t>9</a:t>
            </a:fld>
            <a:endParaRPr lang="zh-CN" altLang="en-US"/>
          </a:p>
        </p:txBody>
      </p:sp>
    </p:spTree>
    <p:extLst>
      <p:ext uri="{BB962C8B-B14F-4D97-AF65-F5344CB8AC3E}">
        <p14:creationId xmlns:p14="http://schemas.microsoft.com/office/powerpoint/2010/main" val="3615929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65790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7699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2702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29296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70554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1749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16" name="弧形 15"/>
          <p:cNvSpPr/>
          <p:nvPr userDrawn="1"/>
        </p:nvSpPr>
        <p:spPr>
          <a:xfrm rot="10800000">
            <a:off x="-969717" y="-2545081"/>
            <a:ext cx="14154634" cy="3338047"/>
          </a:xfrm>
          <a:prstGeom prst="arc">
            <a:avLst>
              <a:gd name="adj1" fmla="val 11282205"/>
              <a:gd name="adj2" fmla="val 21132520"/>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7" name="矩形 16"/>
          <p:cNvSpPr/>
          <p:nvPr userDrawn="1"/>
        </p:nvSpPr>
        <p:spPr>
          <a:xfrm>
            <a:off x="3131640" y="1038761"/>
            <a:ext cx="5925034" cy="237181"/>
          </a:xfrm>
          <a:prstGeom prst="rect">
            <a:avLst/>
          </a:prstGeom>
          <a:ln>
            <a:noFill/>
          </a:ln>
        </p:spPr>
        <p:txBody>
          <a:bodyPr wrap="square">
            <a:spAutoFit/>
          </a:bodyPr>
          <a:lstStyle/>
          <a:p>
            <a:pPr algn="ctr">
              <a:lnSpc>
                <a:spcPct val="130000"/>
              </a:lnSpc>
            </a:pPr>
            <a:r>
              <a:rPr lang="en-US" altLang="zh-CN" sz="800" dirty="0" smtClean="0">
                <a:solidFill>
                  <a:schemeClr val="bg1">
                    <a:lumMod val="65000"/>
                  </a:schemeClr>
                </a:solidFill>
                <a:latin typeface="方正黑体简体" panose="02010601030101010101" pitchFamily="2" charset="-122"/>
                <a:ea typeface="方正黑体简体" panose="02010601030101010101" pitchFamily="2" charset="-122"/>
                <a:cs typeface="Open Sans" panose="020B0606030504020204" pitchFamily="34" charset="0"/>
              </a:rPr>
              <a:t>Summary and report of atmospheric simple creative work ppt template of microsomal Business ReportSummary and report</a:t>
            </a:r>
            <a:endParaRPr lang="pt-BR" altLang="zh-CN" sz="800" dirty="0">
              <a:solidFill>
                <a:schemeClr val="bg1">
                  <a:lumMod val="65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18" name="弧形 17"/>
          <p:cNvSpPr/>
          <p:nvPr userDrawn="1"/>
        </p:nvSpPr>
        <p:spPr>
          <a:xfrm rot="10800000">
            <a:off x="-969717" y="-6379029"/>
            <a:ext cx="14154634" cy="7111231"/>
          </a:xfrm>
          <a:prstGeom prst="arc">
            <a:avLst>
              <a:gd name="adj1" fmla="val 12701879"/>
              <a:gd name="adj2" fmla="val 19669255"/>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cxnSp>
        <p:nvCxnSpPr>
          <p:cNvPr id="23" name="直接连接符 22"/>
          <p:cNvCxnSpPr/>
          <p:nvPr userDrawn="1"/>
        </p:nvCxnSpPr>
        <p:spPr>
          <a:xfrm>
            <a:off x="0" y="6637610"/>
            <a:ext cx="12192000" cy="0"/>
          </a:xfrm>
          <a:prstGeom prst="line">
            <a:avLst/>
          </a:prstGeom>
          <a:ln w="12700">
            <a:solidFill>
              <a:srgbClr val="238DED">
                <a:alpha val="70000"/>
              </a:srgbClr>
            </a:solidFill>
          </a:ln>
        </p:spPr>
        <p:style>
          <a:lnRef idx="1">
            <a:schemeClr val="accent1"/>
          </a:lnRef>
          <a:fillRef idx="0">
            <a:schemeClr val="accent1"/>
          </a:fillRef>
          <a:effectRef idx="0">
            <a:schemeClr val="accent1"/>
          </a:effectRef>
          <a:fontRef idx="minor">
            <a:schemeClr val="tx1"/>
          </a:fontRef>
        </p:style>
      </p:cxnSp>
      <p:sp>
        <p:nvSpPr>
          <p:cNvPr id="21" name="圆角矩形 20"/>
          <p:cNvSpPr/>
          <p:nvPr/>
        </p:nvSpPr>
        <p:spPr>
          <a:xfrm>
            <a:off x="11397926" y="6553624"/>
            <a:ext cx="422628" cy="159863"/>
          </a:xfrm>
          <a:prstGeom prst="roundRect">
            <a:avLst>
              <a:gd name="adj" fmla="val 50000"/>
            </a:avLst>
          </a:prstGeom>
          <a:gradFill>
            <a:gsLst>
              <a:gs pos="0">
                <a:srgbClr val="238DED"/>
              </a:gs>
              <a:gs pos="100000">
                <a:srgbClr val="18478F"/>
              </a:gs>
            </a:gsLst>
            <a:lin ang="5400000" scaled="1"/>
          </a:gradFill>
          <a:ln>
            <a:noFill/>
          </a:ln>
          <a:effectLst>
            <a:outerShdw blurRad="762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19"/>
          <p:cNvSpPr txBox="1"/>
          <p:nvPr userDrawn="1"/>
        </p:nvSpPr>
        <p:spPr>
          <a:xfrm>
            <a:off x="11367964" y="6494619"/>
            <a:ext cx="493216" cy="246221"/>
          </a:xfrm>
          <a:prstGeom prst="rect">
            <a:avLst/>
          </a:prstGeom>
          <a:noFill/>
        </p:spPr>
        <p:txBody>
          <a:bodyPr wrap="square" rtlCol="0">
            <a:spAutoFit/>
          </a:bodyPr>
          <a:lstStyle/>
          <a:p>
            <a:pPr algn="ctr"/>
            <a:fld id="{E33E7C02-82D1-42DA-AA8B-2AEC9E450366}" type="slidenum">
              <a:rPr lang="zh-CN" altLang="en-US" sz="1000" smtClean="0">
                <a:solidFill>
                  <a:srgbClr val="F8F8F8"/>
                </a:solidFill>
                <a:latin typeface="+mj-ea"/>
                <a:ea typeface="+mj-ea"/>
              </a:rPr>
              <a:t>‹#›</a:t>
            </a:fld>
            <a:endParaRPr lang="zh-CN" altLang="en-US" sz="1000" dirty="0">
              <a:solidFill>
                <a:srgbClr val="F8F8F8"/>
              </a:solidFill>
              <a:latin typeface="+mj-ea"/>
              <a:ea typeface="+mj-ea"/>
            </a:endParaRPr>
          </a:p>
        </p:txBody>
      </p:sp>
    </p:spTree>
    <p:extLst>
      <p:ext uri="{BB962C8B-B14F-4D97-AF65-F5344CB8AC3E}">
        <p14:creationId xmlns:p14="http://schemas.microsoft.com/office/powerpoint/2010/main" val="4137649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par>
                                <p:cTn id="8" presetID="16" presetClass="entr" presetSubtype="21" fill="hold" grpId="0" nodeType="withEffect">
                                  <p:stCondLst>
                                    <p:cond delay="250"/>
                                  </p:stCondLst>
                                  <p:childTnLst>
                                    <p:set>
                                      <p:cBhvr>
                                        <p:cTn id="9" dur="1" fill="hold">
                                          <p:stCondLst>
                                            <p:cond delay="0"/>
                                          </p:stCondLst>
                                        </p:cTn>
                                        <p:tgtEl>
                                          <p:spTgt spid="16"/>
                                        </p:tgtEl>
                                        <p:attrNameLst>
                                          <p:attrName>style.visibility</p:attrName>
                                        </p:attrNameLst>
                                      </p:cBhvr>
                                      <p:to>
                                        <p:strVal val="visible"/>
                                      </p:to>
                                    </p:set>
                                    <p:animEffect transition="in" filter="barn(inVertical)">
                                      <p:cBhvr>
                                        <p:cTn id="10" dur="750"/>
                                        <p:tgtEl>
                                          <p:spTgt spid="16"/>
                                        </p:tgtEl>
                                      </p:cBhvr>
                                    </p:animEffect>
                                  </p:childTnLst>
                                </p:cTn>
                              </p:par>
                              <p:par>
                                <p:cTn id="11" presetID="42" presetClass="entr" presetSubtype="0" fill="hold" grpId="0" nodeType="withEffect">
                                  <p:stCondLst>
                                    <p:cond delay="25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5121102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240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7849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315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4022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9630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15277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170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407922"/>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弧形 4"/>
          <p:cNvSpPr/>
          <p:nvPr/>
        </p:nvSpPr>
        <p:spPr>
          <a:xfrm rot="10800000">
            <a:off x="985089" y="-3859307"/>
            <a:ext cx="10209908" cy="5222465"/>
          </a:xfrm>
          <a:prstGeom prst="arc">
            <a:avLst>
              <a:gd name="adj1" fmla="val 11687977"/>
              <a:gd name="adj2" fmla="val 20691439"/>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6" name="弧形 5"/>
          <p:cNvSpPr/>
          <p:nvPr/>
        </p:nvSpPr>
        <p:spPr>
          <a:xfrm rot="10800000">
            <a:off x="-987274" y="-9506051"/>
            <a:ext cx="14154634" cy="12593783"/>
          </a:xfrm>
          <a:prstGeom prst="arc">
            <a:avLst>
              <a:gd name="adj1" fmla="val 12484089"/>
              <a:gd name="adj2" fmla="val 19947265"/>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7" name="弧形 6"/>
          <p:cNvSpPr/>
          <p:nvPr/>
        </p:nvSpPr>
        <p:spPr>
          <a:xfrm rot="10800000">
            <a:off x="-987274" y="-4529101"/>
            <a:ext cx="14154634" cy="8591651"/>
          </a:xfrm>
          <a:prstGeom prst="arc">
            <a:avLst>
              <a:gd name="adj1" fmla="val 11985777"/>
              <a:gd name="adj2" fmla="val 20414400"/>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8" name="弧形 7"/>
          <p:cNvSpPr/>
          <p:nvPr/>
        </p:nvSpPr>
        <p:spPr>
          <a:xfrm rot="10800000">
            <a:off x="-987274" y="-2741348"/>
            <a:ext cx="14154634" cy="6830021"/>
          </a:xfrm>
          <a:prstGeom prst="arc">
            <a:avLst>
              <a:gd name="adj1" fmla="val 11746970"/>
              <a:gd name="adj2" fmla="val 20652581"/>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9" name="弧形 8"/>
          <p:cNvSpPr/>
          <p:nvPr/>
        </p:nvSpPr>
        <p:spPr>
          <a:xfrm rot="10800000">
            <a:off x="-987274" y="-1824497"/>
            <a:ext cx="14154634" cy="5997916"/>
          </a:xfrm>
          <a:prstGeom prst="arc">
            <a:avLst>
              <a:gd name="adj1" fmla="val 11640061"/>
              <a:gd name="adj2" fmla="val 20767946"/>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0" name="弧形 9"/>
          <p:cNvSpPr/>
          <p:nvPr/>
        </p:nvSpPr>
        <p:spPr>
          <a:xfrm rot="10800000">
            <a:off x="-987274" y="-774551"/>
            <a:ext cx="14154634" cy="5029090"/>
          </a:xfrm>
          <a:prstGeom prst="arc">
            <a:avLst>
              <a:gd name="adj1" fmla="val 11501349"/>
              <a:gd name="adj2" fmla="val 20899245"/>
            </a:avLst>
          </a:prstGeom>
          <a:ln w="12700">
            <a:gradFill>
              <a:gsLst>
                <a:gs pos="0">
                  <a:srgbClr val="238DED"/>
                </a:gs>
                <a:gs pos="100000">
                  <a:srgbClr val="18478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1" name="弧形 10"/>
          <p:cNvSpPr/>
          <p:nvPr/>
        </p:nvSpPr>
        <p:spPr>
          <a:xfrm rot="10800000">
            <a:off x="-987274" y="172118"/>
            <a:ext cx="14154634" cy="4093175"/>
          </a:xfrm>
          <a:prstGeom prst="arc">
            <a:avLst>
              <a:gd name="adj1" fmla="val 11372673"/>
              <a:gd name="adj2" fmla="val 21014737"/>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2" name="弧形 11"/>
          <p:cNvSpPr/>
          <p:nvPr/>
        </p:nvSpPr>
        <p:spPr>
          <a:xfrm rot="10800000">
            <a:off x="-987274" y="1065002"/>
            <a:ext cx="14154634" cy="3211805"/>
          </a:xfrm>
          <a:prstGeom prst="arc">
            <a:avLst>
              <a:gd name="adj1" fmla="val 11254937"/>
              <a:gd name="adj2" fmla="val 21140759"/>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3" name="弧形 12"/>
          <p:cNvSpPr/>
          <p:nvPr/>
        </p:nvSpPr>
        <p:spPr>
          <a:xfrm rot="10800000">
            <a:off x="-987274" y="1818042"/>
            <a:ext cx="14154634" cy="2449891"/>
          </a:xfrm>
          <a:prstGeom prst="arc">
            <a:avLst>
              <a:gd name="adj1" fmla="val 11151706"/>
              <a:gd name="adj2" fmla="val 21256969"/>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4" name="弧形 13"/>
          <p:cNvSpPr/>
          <p:nvPr/>
        </p:nvSpPr>
        <p:spPr>
          <a:xfrm rot="10800000">
            <a:off x="-987274" y="2445378"/>
            <a:ext cx="14154634" cy="1855175"/>
          </a:xfrm>
          <a:prstGeom prst="arc">
            <a:avLst>
              <a:gd name="adj1" fmla="val 11059918"/>
              <a:gd name="adj2" fmla="val 21341481"/>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5" name="弧形 14"/>
          <p:cNvSpPr/>
          <p:nvPr/>
        </p:nvSpPr>
        <p:spPr>
          <a:xfrm rot="10800000">
            <a:off x="-987274" y="3442444"/>
            <a:ext cx="14154634" cy="1030607"/>
          </a:xfrm>
          <a:prstGeom prst="arc">
            <a:avLst>
              <a:gd name="adj1" fmla="val 10949731"/>
              <a:gd name="adj2" fmla="val 21450868"/>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6" name="弧形 15"/>
          <p:cNvSpPr/>
          <p:nvPr/>
        </p:nvSpPr>
        <p:spPr>
          <a:xfrm rot="10800000" flipV="1">
            <a:off x="-901213" y="4601844"/>
            <a:ext cx="14154634" cy="906072"/>
          </a:xfrm>
          <a:prstGeom prst="arc">
            <a:avLst>
              <a:gd name="adj1" fmla="val 10937291"/>
              <a:gd name="adj2" fmla="val 21475095"/>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7" name="弧形 16"/>
          <p:cNvSpPr/>
          <p:nvPr/>
        </p:nvSpPr>
        <p:spPr>
          <a:xfrm rot="10800000" flipV="1">
            <a:off x="-901213" y="4682441"/>
            <a:ext cx="14154634" cy="2185043"/>
          </a:xfrm>
          <a:prstGeom prst="arc">
            <a:avLst>
              <a:gd name="adj1" fmla="val 11128348"/>
              <a:gd name="adj2" fmla="val 21303215"/>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8" name="弧形 17"/>
          <p:cNvSpPr/>
          <p:nvPr/>
        </p:nvSpPr>
        <p:spPr>
          <a:xfrm rot="10800000" flipV="1">
            <a:off x="-901213" y="4747685"/>
            <a:ext cx="14154634" cy="4148889"/>
          </a:xfrm>
          <a:prstGeom prst="arc">
            <a:avLst>
              <a:gd name="adj1" fmla="val 11397289"/>
              <a:gd name="adj2" fmla="val 21057630"/>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20" name="文本框 19"/>
          <p:cNvSpPr txBox="1"/>
          <p:nvPr/>
        </p:nvSpPr>
        <p:spPr>
          <a:xfrm>
            <a:off x="2603460" y="2666769"/>
            <a:ext cx="6981398" cy="923330"/>
          </a:xfrm>
          <a:prstGeom prst="rect">
            <a:avLst/>
          </a:prstGeom>
          <a:noFill/>
        </p:spPr>
        <p:txBody>
          <a:bodyPr wrap="none" rtlCol="0">
            <a:spAutoFit/>
          </a:bodyPr>
          <a:lstStyle/>
          <a:p>
            <a:pPr algn="ctr"/>
            <a:r>
              <a:rPr lang="zh-CN" altLang="en-US" sz="5400" b="1" dirty="0" smtClean="0">
                <a:gradFill>
                  <a:gsLst>
                    <a:gs pos="0">
                      <a:schemeClr val="tx1">
                        <a:lumMod val="75000"/>
                        <a:lumOff val="2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方正黑体简体" panose="02010601030101010101" pitchFamily="2" charset="-122"/>
                <a:ea typeface="方正黑体简体" panose="02010601030101010101" pitchFamily="2" charset="-122"/>
              </a:rPr>
              <a:t>简约</a:t>
            </a:r>
            <a:r>
              <a:rPr lang="zh-CN" altLang="en-US" sz="5400" b="1" dirty="0">
                <a:gradFill>
                  <a:gsLst>
                    <a:gs pos="0">
                      <a:schemeClr val="tx1">
                        <a:lumMod val="75000"/>
                        <a:lumOff val="2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方正黑体简体" panose="02010601030101010101" pitchFamily="2" charset="-122"/>
                <a:ea typeface="方正黑体简体" panose="02010601030101010101" pitchFamily="2" charset="-122"/>
              </a:rPr>
              <a:t>通用</a:t>
            </a:r>
            <a:r>
              <a:rPr lang="zh-CN" altLang="en-US" sz="5400" b="1" dirty="0" smtClean="0">
                <a:gradFill>
                  <a:gsLst>
                    <a:gs pos="0">
                      <a:schemeClr val="tx1">
                        <a:lumMod val="75000"/>
                        <a:lumOff val="2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方正黑体简体" panose="02010601030101010101" pitchFamily="2" charset="-122"/>
                <a:ea typeface="方正黑体简体" panose="02010601030101010101" pitchFamily="2" charset="-122"/>
              </a:rPr>
              <a:t>工作总结计划</a:t>
            </a:r>
            <a:endParaRPr lang="zh-CN" altLang="en-US" sz="5400" b="1" dirty="0">
              <a:gradFill>
                <a:gsLst>
                  <a:gs pos="0">
                    <a:schemeClr val="tx1">
                      <a:lumMod val="75000"/>
                      <a:lumOff val="2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方正黑体简体" panose="02010601030101010101" pitchFamily="2" charset="-122"/>
              <a:ea typeface="方正黑体简体" panose="02010601030101010101" pitchFamily="2" charset="-122"/>
            </a:endParaRPr>
          </a:p>
        </p:txBody>
      </p:sp>
      <p:sp>
        <p:nvSpPr>
          <p:cNvPr id="21" name="文本框 20"/>
          <p:cNvSpPr txBox="1"/>
          <p:nvPr/>
        </p:nvSpPr>
        <p:spPr>
          <a:xfrm>
            <a:off x="4374348" y="5445470"/>
            <a:ext cx="3652891" cy="246221"/>
          </a:xfrm>
          <a:prstGeom prst="rect">
            <a:avLst/>
          </a:prstGeom>
          <a:noFill/>
        </p:spPr>
        <p:txBody>
          <a:bodyPr wrap="square" rtlCol="0">
            <a:spAutoFit/>
          </a:bodyPr>
          <a:lstStyle/>
          <a:p>
            <a:pPr algn="dist"/>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工作</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汇报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 </a:t>
            </a: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工作总结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 </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季度</a:t>
            </a: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汇报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 </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项目介绍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 </a:t>
            </a: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年终</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报告</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22" name="文本框 21"/>
          <p:cNvSpPr txBox="1"/>
          <p:nvPr/>
        </p:nvSpPr>
        <p:spPr>
          <a:xfrm>
            <a:off x="3235041" y="1990287"/>
            <a:ext cx="5718232" cy="769441"/>
          </a:xfrm>
          <a:prstGeom prst="rect">
            <a:avLst/>
          </a:prstGeom>
          <a:noFill/>
        </p:spPr>
        <p:txBody>
          <a:bodyPr wrap="none" rtlCol="0">
            <a:spAutoFit/>
          </a:bodyPr>
          <a:lstStyle/>
          <a:p>
            <a:pPr algn="ctr"/>
            <a:r>
              <a:rPr lang="en-US" altLang="zh-CN" sz="4400" spc="-150" dirty="0" smtClean="0">
                <a:gradFill>
                  <a:gsLst>
                    <a:gs pos="0">
                      <a:srgbClr val="238DED"/>
                    </a:gs>
                    <a:gs pos="100000">
                      <a:srgbClr val="18478F"/>
                    </a:gs>
                  </a:gsLst>
                  <a:lin ang="5400000" scaled="1"/>
                </a:gradFill>
                <a:effectLst>
                  <a:outerShdw blurRad="38100" dist="38100" dir="2700000" algn="tl">
                    <a:srgbClr val="000000">
                      <a:alpha val="25000"/>
                    </a:srgbClr>
                  </a:outerShdw>
                </a:effectLst>
                <a:latin typeface="方正兰亭细黑_GBK" panose="02000000000000000000" pitchFamily="2" charset="-122"/>
                <a:ea typeface="方正兰亭细黑_GBK" panose="02000000000000000000" pitchFamily="2" charset="-122"/>
              </a:rPr>
              <a:t>BUSINESS REPORT</a:t>
            </a:r>
            <a:endParaRPr lang="zh-CN" altLang="en-US" sz="4400" spc="-150" dirty="0">
              <a:gradFill>
                <a:gsLst>
                  <a:gs pos="0">
                    <a:srgbClr val="238DED"/>
                  </a:gs>
                  <a:gs pos="100000">
                    <a:srgbClr val="18478F"/>
                  </a:gs>
                </a:gsLst>
                <a:lin ang="5400000" scaled="1"/>
              </a:gradFill>
              <a:effectLst>
                <a:outerShdw blurRad="38100" dist="38100" dir="2700000" algn="tl">
                  <a:srgbClr val="000000">
                    <a:alpha val="25000"/>
                  </a:srgbClr>
                </a:outerShdw>
              </a:effectLst>
              <a:latin typeface="方正兰亭细黑_GBK" panose="02000000000000000000" pitchFamily="2" charset="-122"/>
              <a:ea typeface="方正兰亭细黑_GBK" panose="02000000000000000000" pitchFamily="2" charset="-122"/>
            </a:endParaRPr>
          </a:p>
        </p:txBody>
      </p:sp>
      <p:sp>
        <p:nvSpPr>
          <p:cNvPr id="33" name="圆角矩形 32"/>
          <p:cNvSpPr/>
          <p:nvPr/>
        </p:nvSpPr>
        <p:spPr>
          <a:xfrm>
            <a:off x="6363831" y="4075593"/>
            <a:ext cx="1663408" cy="340140"/>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方正黑体简体" panose="02010601030101010101" pitchFamily="2" charset="-122"/>
                <a:ea typeface="方正黑体简体" panose="02010601030101010101" pitchFamily="2" charset="-122"/>
              </a:rPr>
              <a:t>时间：</a:t>
            </a:r>
            <a:r>
              <a:rPr lang="en-US" altLang="zh-CN" sz="1100" dirty="0" smtClean="0">
                <a:latin typeface="方正黑体简体" panose="02010601030101010101" pitchFamily="2" charset="-122"/>
                <a:ea typeface="方正黑体简体" panose="02010601030101010101" pitchFamily="2" charset="-122"/>
              </a:rPr>
              <a:t>202X.05</a:t>
            </a:r>
            <a:endParaRPr lang="zh-CN" altLang="en-US" sz="1100" dirty="0">
              <a:latin typeface="方正黑体简体" panose="02010601030101010101" pitchFamily="2" charset="-122"/>
              <a:ea typeface="方正黑体简体" panose="02010601030101010101" pitchFamily="2" charset="-122"/>
            </a:endParaRPr>
          </a:p>
        </p:txBody>
      </p:sp>
      <p:sp>
        <p:nvSpPr>
          <p:cNvPr id="34" name="圆角矩形 33"/>
          <p:cNvSpPr/>
          <p:nvPr/>
        </p:nvSpPr>
        <p:spPr>
          <a:xfrm>
            <a:off x="4154139" y="4075593"/>
            <a:ext cx="1663408" cy="340140"/>
          </a:xfrm>
          <a:prstGeom prst="roundRect">
            <a:avLst>
              <a:gd name="adj" fmla="val 50000"/>
            </a:avLst>
          </a:prstGeom>
          <a:gradFill>
            <a:gsLst>
              <a:gs pos="100000">
                <a:schemeClr val="bg1">
                  <a:lumMod val="85000"/>
                </a:schemeClr>
              </a:gs>
              <a:gs pos="0">
                <a:schemeClr val="bg1"/>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solidFill>
                  <a:srgbClr val="18478F"/>
                </a:solidFill>
                <a:latin typeface="方正黑体简体" panose="02010601030101010101" pitchFamily="2" charset="-122"/>
                <a:ea typeface="方正黑体简体" panose="02010601030101010101" pitchFamily="2" charset="-122"/>
              </a:rPr>
              <a:t>汇报人：</a:t>
            </a:r>
            <a:r>
              <a:rPr lang="zh-CN" altLang="en-US" sz="1100" dirty="0">
                <a:solidFill>
                  <a:srgbClr val="18478F"/>
                </a:solidFill>
                <a:latin typeface="方正黑体简体" panose="02010601030101010101" pitchFamily="2" charset="-122"/>
                <a:ea typeface="方正黑体简体" panose="02010601030101010101" pitchFamily="2" charset="-122"/>
              </a:rPr>
              <a:t>优</a:t>
            </a:r>
            <a:r>
              <a:rPr lang="zh-CN" altLang="en-US" sz="1100" dirty="0" smtClean="0">
                <a:solidFill>
                  <a:srgbClr val="18478F"/>
                </a:solidFill>
                <a:latin typeface="方正黑体简体" panose="02010601030101010101" pitchFamily="2" charset="-122"/>
                <a:ea typeface="方正黑体简体" panose="02010601030101010101" pitchFamily="2" charset="-122"/>
              </a:rPr>
              <a:t>品</a:t>
            </a:r>
            <a:r>
              <a:rPr lang="en-US" altLang="zh-CN" sz="1100" dirty="0" smtClean="0">
                <a:solidFill>
                  <a:srgbClr val="18478F"/>
                </a:solidFill>
                <a:latin typeface="方正黑体简体" panose="02010601030101010101" pitchFamily="2" charset="-122"/>
                <a:ea typeface="方正黑体简体" panose="02010601030101010101" pitchFamily="2" charset="-122"/>
              </a:rPr>
              <a:t>PPT</a:t>
            </a:r>
            <a:endParaRPr lang="zh-CN" altLang="en-US" sz="1100" dirty="0">
              <a:solidFill>
                <a:srgbClr val="18478F"/>
              </a:solidFill>
              <a:latin typeface="方正黑体简体" panose="02010601030101010101" pitchFamily="2" charset="-122"/>
              <a:ea typeface="方正黑体简体" panose="02010601030101010101" pitchFamily="2" charset="-122"/>
            </a:endParaRPr>
          </a:p>
        </p:txBody>
      </p:sp>
      <p:sp>
        <p:nvSpPr>
          <p:cNvPr id="35" name="矩形 34"/>
          <p:cNvSpPr/>
          <p:nvPr/>
        </p:nvSpPr>
        <p:spPr>
          <a:xfrm>
            <a:off x="3131640" y="5656045"/>
            <a:ext cx="5925034" cy="557268"/>
          </a:xfrm>
          <a:prstGeom prst="rect">
            <a:avLst/>
          </a:prstGeom>
          <a:ln>
            <a:noFill/>
          </a:ln>
        </p:spPr>
        <p:txBody>
          <a:bodyPr wrap="square">
            <a:spAutoFit/>
          </a:bodyPr>
          <a:lstStyle/>
          <a:p>
            <a:pPr algn="ctr">
              <a:lnSpc>
                <a:spcPct val="130000"/>
              </a:lnSpc>
            </a:pPr>
            <a:r>
              <a:rPr lang="en-US"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Summary and report of atmospheric simple creative work ppt template of microsomal Business ReportSummary and report of atmospheric simple creative work Business Report</a:t>
            </a:r>
            <a:endParaRPr lang="pt-BR"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a:p>
            <a:pPr algn="ctr">
              <a:lnSpc>
                <a:spcPct val="130000"/>
              </a:lnSpc>
            </a:pPr>
            <a:endParaRPr lang="pt-BR" altLang="zh-CN" sz="8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Tree>
    <p:extLst>
      <p:ext uri="{BB962C8B-B14F-4D97-AF65-F5344CB8AC3E}">
        <p14:creationId xmlns:p14="http://schemas.microsoft.com/office/powerpoint/2010/main" val="31592696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1000"/>
                                        <p:tgtEl>
                                          <p:spTgt spid="6"/>
                                        </p:tgtEl>
                                      </p:cBhvr>
                                    </p:animEffect>
                                  </p:childTnLst>
                                </p:cTn>
                              </p:par>
                              <p:par>
                                <p:cTn id="11" presetID="16" presetClass="entr" presetSubtype="21"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1000"/>
                                        <p:tgtEl>
                                          <p:spTgt spid="7"/>
                                        </p:tgtEl>
                                      </p:cBhvr>
                                    </p:animEffect>
                                  </p:childTnLst>
                                </p:cTn>
                              </p:par>
                              <p:par>
                                <p:cTn id="14" presetID="16" presetClass="entr" presetSubtype="21" fill="hold" grpId="0" nodeType="with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barn(inVertical)">
                                      <p:cBhvr>
                                        <p:cTn id="16" dur="1000"/>
                                        <p:tgtEl>
                                          <p:spTgt spid="8"/>
                                        </p:tgtEl>
                                      </p:cBhvr>
                                    </p:animEffect>
                                  </p:childTnLst>
                                </p:cTn>
                              </p:par>
                              <p:par>
                                <p:cTn id="17" presetID="16" presetClass="entr" presetSubtype="21" fill="hold" grpId="0" nodeType="withEffect">
                                  <p:stCondLst>
                                    <p:cond delay="50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1000"/>
                                        <p:tgtEl>
                                          <p:spTgt spid="9"/>
                                        </p:tgtEl>
                                      </p:cBhvr>
                                    </p:animEffect>
                                  </p:childTnLst>
                                </p:cTn>
                              </p:par>
                              <p:par>
                                <p:cTn id="20" presetID="16" presetClass="entr" presetSubtype="21"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1000"/>
                                        <p:tgtEl>
                                          <p:spTgt spid="11"/>
                                        </p:tgtEl>
                                      </p:cBhvr>
                                    </p:animEffect>
                                  </p:childTnLst>
                                </p:cTn>
                              </p:par>
                              <p:par>
                                <p:cTn id="23" presetID="16" presetClass="entr" presetSubtype="21" fill="hold" grpId="0" nodeType="withEffect">
                                  <p:stCondLst>
                                    <p:cond delay="750"/>
                                  </p:stCondLst>
                                  <p:childTnLst>
                                    <p:set>
                                      <p:cBhvr>
                                        <p:cTn id="24" dur="1" fill="hold">
                                          <p:stCondLst>
                                            <p:cond delay="0"/>
                                          </p:stCondLst>
                                        </p:cTn>
                                        <p:tgtEl>
                                          <p:spTgt spid="12"/>
                                        </p:tgtEl>
                                        <p:attrNameLst>
                                          <p:attrName>style.visibility</p:attrName>
                                        </p:attrNameLst>
                                      </p:cBhvr>
                                      <p:to>
                                        <p:strVal val="visible"/>
                                      </p:to>
                                    </p:set>
                                    <p:animEffect transition="in" filter="barn(inVertical)">
                                      <p:cBhvr>
                                        <p:cTn id="25" dur="1000"/>
                                        <p:tgtEl>
                                          <p:spTgt spid="12"/>
                                        </p:tgtEl>
                                      </p:cBhvr>
                                    </p:animEffect>
                                  </p:childTnLst>
                                </p:cTn>
                              </p:par>
                              <p:par>
                                <p:cTn id="26" presetID="16" presetClass="entr" presetSubtype="21" fill="hold" grpId="0" nodeType="withEffect">
                                  <p:stCondLst>
                                    <p:cond delay="750"/>
                                  </p:stCondLst>
                                  <p:childTnLst>
                                    <p:set>
                                      <p:cBhvr>
                                        <p:cTn id="27" dur="1" fill="hold">
                                          <p:stCondLst>
                                            <p:cond delay="0"/>
                                          </p:stCondLst>
                                        </p:cTn>
                                        <p:tgtEl>
                                          <p:spTgt spid="13"/>
                                        </p:tgtEl>
                                        <p:attrNameLst>
                                          <p:attrName>style.visibility</p:attrName>
                                        </p:attrNameLst>
                                      </p:cBhvr>
                                      <p:to>
                                        <p:strVal val="visible"/>
                                      </p:to>
                                    </p:set>
                                    <p:animEffect transition="in" filter="barn(inVertical)">
                                      <p:cBhvr>
                                        <p:cTn id="28" dur="1000"/>
                                        <p:tgtEl>
                                          <p:spTgt spid="13"/>
                                        </p:tgtEl>
                                      </p:cBhvr>
                                    </p:animEffect>
                                  </p:childTnLst>
                                </p:cTn>
                              </p:par>
                              <p:par>
                                <p:cTn id="29" presetID="16" presetClass="entr" presetSubtype="21" fill="hold" grpId="0" nodeType="withEffect">
                                  <p:stCondLst>
                                    <p:cond delay="1000"/>
                                  </p:stCondLst>
                                  <p:childTnLst>
                                    <p:set>
                                      <p:cBhvr>
                                        <p:cTn id="30" dur="1" fill="hold">
                                          <p:stCondLst>
                                            <p:cond delay="0"/>
                                          </p:stCondLst>
                                        </p:cTn>
                                        <p:tgtEl>
                                          <p:spTgt spid="14"/>
                                        </p:tgtEl>
                                        <p:attrNameLst>
                                          <p:attrName>style.visibility</p:attrName>
                                        </p:attrNameLst>
                                      </p:cBhvr>
                                      <p:to>
                                        <p:strVal val="visible"/>
                                      </p:to>
                                    </p:set>
                                    <p:animEffect transition="in" filter="barn(inVertical)">
                                      <p:cBhvr>
                                        <p:cTn id="31" dur="1000"/>
                                        <p:tgtEl>
                                          <p:spTgt spid="14"/>
                                        </p:tgtEl>
                                      </p:cBhvr>
                                    </p:animEffect>
                                  </p:childTnLst>
                                </p:cTn>
                              </p:par>
                              <p:par>
                                <p:cTn id="32" presetID="16" presetClass="entr" presetSubtype="21" fill="hold" grpId="0" nodeType="withEffect">
                                  <p:stCondLst>
                                    <p:cond delay="1000"/>
                                  </p:stCondLst>
                                  <p:childTnLst>
                                    <p:set>
                                      <p:cBhvr>
                                        <p:cTn id="33" dur="1" fill="hold">
                                          <p:stCondLst>
                                            <p:cond delay="0"/>
                                          </p:stCondLst>
                                        </p:cTn>
                                        <p:tgtEl>
                                          <p:spTgt spid="15"/>
                                        </p:tgtEl>
                                        <p:attrNameLst>
                                          <p:attrName>style.visibility</p:attrName>
                                        </p:attrNameLst>
                                      </p:cBhvr>
                                      <p:to>
                                        <p:strVal val="visible"/>
                                      </p:to>
                                    </p:set>
                                    <p:animEffect transition="in" filter="barn(inVertical)">
                                      <p:cBhvr>
                                        <p:cTn id="34" dur="1000"/>
                                        <p:tgtEl>
                                          <p:spTgt spid="15"/>
                                        </p:tgtEl>
                                      </p:cBhvr>
                                    </p:animEffect>
                                  </p:childTnLst>
                                </p:cTn>
                              </p:par>
                              <p:par>
                                <p:cTn id="35" presetID="16" presetClass="entr" presetSubtype="21" fill="hold" grpId="0" nodeType="withEffect">
                                  <p:stCondLst>
                                    <p:cond delay="1250"/>
                                  </p:stCondLst>
                                  <p:childTnLst>
                                    <p:set>
                                      <p:cBhvr>
                                        <p:cTn id="36" dur="1" fill="hold">
                                          <p:stCondLst>
                                            <p:cond delay="0"/>
                                          </p:stCondLst>
                                        </p:cTn>
                                        <p:tgtEl>
                                          <p:spTgt spid="16"/>
                                        </p:tgtEl>
                                        <p:attrNameLst>
                                          <p:attrName>style.visibility</p:attrName>
                                        </p:attrNameLst>
                                      </p:cBhvr>
                                      <p:to>
                                        <p:strVal val="visible"/>
                                      </p:to>
                                    </p:set>
                                    <p:animEffect transition="in" filter="barn(inVertical)">
                                      <p:cBhvr>
                                        <p:cTn id="37" dur="1000"/>
                                        <p:tgtEl>
                                          <p:spTgt spid="16"/>
                                        </p:tgtEl>
                                      </p:cBhvr>
                                    </p:animEffect>
                                  </p:childTnLst>
                                </p:cTn>
                              </p:par>
                              <p:par>
                                <p:cTn id="38" presetID="16" presetClass="entr" presetSubtype="21" fill="hold" grpId="0" nodeType="withEffect">
                                  <p:stCondLst>
                                    <p:cond delay="1250"/>
                                  </p:stCondLst>
                                  <p:childTnLst>
                                    <p:set>
                                      <p:cBhvr>
                                        <p:cTn id="39" dur="1" fill="hold">
                                          <p:stCondLst>
                                            <p:cond delay="0"/>
                                          </p:stCondLst>
                                        </p:cTn>
                                        <p:tgtEl>
                                          <p:spTgt spid="17"/>
                                        </p:tgtEl>
                                        <p:attrNameLst>
                                          <p:attrName>style.visibility</p:attrName>
                                        </p:attrNameLst>
                                      </p:cBhvr>
                                      <p:to>
                                        <p:strVal val="visible"/>
                                      </p:to>
                                    </p:set>
                                    <p:animEffect transition="in" filter="barn(inVertical)">
                                      <p:cBhvr>
                                        <p:cTn id="40" dur="1000"/>
                                        <p:tgtEl>
                                          <p:spTgt spid="17"/>
                                        </p:tgtEl>
                                      </p:cBhvr>
                                    </p:animEffect>
                                  </p:childTnLst>
                                </p:cTn>
                              </p:par>
                              <p:par>
                                <p:cTn id="41" presetID="16" presetClass="entr" presetSubtype="21" fill="hold" grpId="0" nodeType="withEffect">
                                  <p:stCondLst>
                                    <p:cond delay="1250"/>
                                  </p:stCondLst>
                                  <p:childTnLst>
                                    <p:set>
                                      <p:cBhvr>
                                        <p:cTn id="42" dur="1" fill="hold">
                                          <p:stCondLst>
                                            <p:cond delay="0"/>
                                          </p:stCondLst>
                                        </p:cTn>
                                        <p:tgtEl>
                                          <p:spTgt spid="18"/>
                                        </p:tgtEl>
                                        <p:attrNameLst>
                                          <p:attrName>style.visibility</p:attrName>
                                        </p:attrNameLst>
                                      </p:cBhvr>
                                      <p:to>
                                        <p:strVal val="visible"/>
                                      </p:to>
                                    </p:set>
                                    <p:animEffect transition="in" filter="barn(inVertical)">
                                      <p:cBhvr>
                                        <p:cTn id="43" dur="1000"/>
                                        <p:tgtEl>
                                          <p:spTgt spid="18"/>
                                        </p:tgtEl>
                                      </p:cBhvr>
                                    </p:animEffect>
                                  </p:childTnLst>
                                </p:cTn>
                              </p:par>
                              <p:par>
                                <p:cTn id="44" presetID="16" presetClass="entr" presetSubtype="21" fill="hold" grpId="0" nodeType="withEffect">
                                  <p:stCondLst>
                                    <p:cond delay="1250"/>
                                  </p:stCondLst>
                                  <p:childTnLst>
                                    <p:set>
                                      <p:cBhvr>
                                        <p:cTn id="45" dur="1" fill="hold">
                                          <p:stCondLst>
                                            <p:cond delay="0"/>
                                          </p:stCondLst>
                                        </p:cTn>
                                        <p:tgtEl>
                                          <p:spTgt spid="10"/>
                                        </p:tgtEl>
                                        <p:attrNameLst>
                                          <p:attrName>style.visibility</p:attrName>
                                        </p:attrNameLst>
                                      </p:cBhvr>
                                      <p:to>
                                        <p:strVal val="visible"/>
                                      </p:to>
                                    </p:set>
                                    <p:animEffect transition="in" filter="barn(inVertical)">
                                      <p:cBhvr>
                                        <p:cTn id="46" dur="1000"/>
                                        <p:tgtEl>
                                          <p:spTgt spid="10"/>
                                        </p:tgtEl>
                                      </p:cBhvr>
                                    </p:animEffect>
                                  </p:childTnLst>
                                </p:cTn>
                              </p:par>
                              <p:par>
                                <p:cTn id="47" presetID="41" presetClass="entr" presetSubtype="0" fill="hold" grpId="0" nodeType="withEffect">
                                  <p:stCondLst>
                                    <p:cond delay="2250"/>
                                  </p:stCondLst>
                                  <p:iterate type="lt">
                                    <p:tmPct val="10000"/>
                                  </p:iterate>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0"/>
                                        </p:tgtEl>
                                        <p:attrNameLst>
                                          <p:attrName>ppt_y</p:attrName>
                                        </p:attrNameLst>
                                      </p:cBhvr>
                                      <p:tavLst>
                                        <p:tav tm="0">
                                          <p:val>
                                            <p:strVal val="#ppt_y"/>
                                          </p:val>
                                        </p:tav>
                                        <p:tav tm="100000">
                                          <p:val>
                                            <p:strVal val="#ppt_y"/>
                                          </p:val>
                                        </p:tav>
                                      </p:tavLst>
                                    </p:anim>
                                    <p:anim calcmode="lin" valueType="num">
                                      <p:cBhvr>
                                        <p:cTn id="51"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0"/>
                                        </p:tgtEl>
                                      </p:cBhvr>
                                    </p:animEffect>
                                  </p:childTnLst>
                                </p:cTn>
                              </p:par>
                              <p:par>
                                <p:cTn id="54" presetID="42" presetClass="entr" presetSubtype="0" fill="hold" grpId="0" nodeType="withEffect">
                                  <p:stCondLst>
                                    <p:cond delay="275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1000"/>
                                        <p:tgtEl>
                                          <p:spTgt spid="22"/>
                                        </p:tgtEl>
                                      </p:cBhvr>
                                    </p:animEffect>
                                    <p:anim calcmode="lin" valueType="num">
                                      <p:cBhvr>
                                        <p:cTn id="57" dur="1000" fill="hold"/>
                                        <p:tgtEl>
                                          <p:spTgt spid="22"/>
                                        </p:tgtEl>
                                        <p:attrNameLst>
                                          <p:attrName>ppt_x</p:attrName>
                                        </p:attrNameLst>
                                      </p:cBhvr>
                                      <p:tavLst>
                                        <p:tav tm="0">
                                          <p:val>
                                            <p:strVal val="#ppt_x"/>
                                          </p:val>
                                        </p:tav>
                                        <p:tav tm="100000">
                                          <p:val>
                                            <p:strVal val="#ppt_x"/>
                                          </p:val>
                                        </p:tav>
                                      </p:tavLst>
                                    </p:anim>
                                    <p:anim calcmode="lin" valueType="num">
                                      <p:cBhvr>
                                        <p:cTn id="58" dur="1000" fill="hold"/>
                                        <p:tgtEl>
                                          <p:spTgt spid="22"/>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325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1500"/>
                                        <p:tgtEl>
                                          <p:spTgt spid="34"/>
                                        </p:tgtEl>
                                      </p:cBhvr>
                                    </p:animEffect>
                                  </p:childTnLst>
                                </p:cTn>
                              </p:par>
                              <p:par>
                                <p:cTn id="62" presetID="10" presetClass="entr" presetSubtype="0" fill="hold" grpId="0" nodeType="withEffect">
                                  <p:stCondLst>
                                    <p:cond delay="325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500"/>
                                        <p:tgtEl>
                                          <p:spTgt spid="33"/>
                                        </p:tgtEl>
                                      </p:cBhvr>
                                    </p:animEffect>
                                  </p:childTnLst>
                                </p:cTn>
                              </p:par>
                              <p:par>
                                <p:cTn id="65" presetID="35" presetClass="path" presetSubtype="0" decel="100000" fill="hold" grpId="1" nodeType="withEffect">
                                  <p:stCondLst>
                                    <p:cond delay="3250"/>
                                  </p:stCondLst>
                                  <p:childTnLst>
                                    <p:animMotion origin="layout" path="M -4.375E-6 -1.48148E-6 L -0.14362 -1.48148E-6 " pathEditMode="relative" rAng="0" ptsTypes="AA">
                                      <p:cBhvr>
                                        <p:cTn id="66" dur="1500" spd="-100000" fill="hold"/>
                                        <p:tgtEl>
                                          <p:spTgt spid="34"/>
                                        </p:tgtEl>
                                        <p:attrNameLst>
                                          <p:attrName>ppt_x</p:attrName>
                                          <p:attrName>ppt_y</p:attrName>
                                        </p:attrNameLst>
                                      </p:cBhvr>
                                      <p:rCtr x="-7187" y="0"/>
                                    </p:animMotion>
                                  </p:childTnLst>
                                </p:cTn>
                              </p:par>
                              <p:par>
                                <p:cTn id="67" presetID="63" presetClass="path" presetSubtype="0" decel="100000" fill="hold" grpId="1" nodeType="withEffect">
                                  <p:stCondLst>
                                    <p:cond delay="3250"/>
                                  </p:stCondLst>
                                  <p:childTnLst>
                                    <p:animMotion origin="layout" path="M -4.375E-6 -1.48148E-6 L 0.14415 -1.48148E-6 " pathEditMode="relative" rAng="0" ptsTypes="AA">
                                      <p:cBhvr>
                                        <p:cTn id="68" dur="1500" spd="-100000" fill="hold"/>
                                        <p:tgtEl>
                                          <p:spTgt spid="33"/>
                                        </p:tgtEl>
                                        <p:attrNameLst>
                                          <p:attrName>ppt_x</p:attrName>
                                          <p:attrName>ppt_y</p:attrName>
                                        </p:attrNameLst>
                                      </p:cBhvr>
                                      <p:rCtr x="7201" y="0"/>
                                    </p:animMotion>
                                  </p:childTnLst>
                                </p:cTn>
                              </p:par>
                              <p:par>
                                <p:cTn id="69" presetID="47" presetClass="entr" presetSubtype="0" fill="hold" grpId="0" nodeType="withEffect">
                                  <p:stCondLst>
                                    <p:cond delay="400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250"/>
                                        <p:tgtEl>
                                          <p:spTgt spid="21"/>
                                        </p:tgtEl>
                                      </p:cBhvr>
                                    </p:animEffect>
                                    <p:anim calcmode="lin" valueType="num">
                                      <p:cBhvr>
                                        <p:cTn id="72" dur="1250" fill="hold"/>
                                        <p:tgtEl>
                                          <p:spTgt spid="21"/>
                                        </p:tgtEl>
                                        <p:attrNameLst>
                                          <p:attrName>ppt_x</p:attrName>
                                        </p:attrNameLst>
                                      </p:cBhvr>
                                      <p:tavLst>
                                        <p:tav tm="0">
                                          <p:val>
                                            <p:strVal val="#ppt_x"/>
                                          </p:val>
                                        </p:tav>
                                        <p:tav tm="100000">
                                          <p:val>
                                            <p:strVal val="#ppt_x"/>
                                          </p:val>
                                        </p:tav>
                                      </p:tavLst>
                                    </p:anim>
                                    <p:anim calcmode="lin" valueType="num">
                                      <p:cBhvr>
                                        <p:cTn id="73" dur="1250" fill="hold"/>
                                        <p:tgtEl>
                                          <p:spTgt spid="21"/>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4000"/>
                                  </p:stCondLst>
                                  <p:childTnLst>
                                    <p:set>
                                      <p:cBhvr>
                                        <p:cTn id="75" dur="1" fill="hold">
                                          <p:stCondLst>
                                            <p:cond delay="0"/>
                                          </p:stCondLst>
                                        </p:cTn>
                                        <p:tgtEl>
                                          <p:spTgt spid="35"/>
                                        </p:tgtEl>
                                        <p:attrNameLst>
                                          <p:attrName>style.visibility</p:attrName>
                                        </p:attrNameLst>
                                      </p:cBhvr>
                                      <p:to>
                                        <p:strVal val="visible"/>
                                      </p:to>
                                    </p:set>
                                    <p:animEffect transition="in" filter="fade">
                                      <p:cBhvr>
                                        <p:cTn id="76" dur="1250"/>
                                        <p:tgtEl>
                                          <p:spTgt spid="35"/>
                                        </p:tgtEl>
                                      </p:cBhvr>
                                    </p:animEffect>
                                    <p:anim calcmode="lin" valueType="num">
                                      <p:cBhvr>
                                        <p:cTn id="77" dur="1250" fill="hold"/>
                                        <p:tgtEl>
                                          <p:spTgt spid="35"/>
                                        </p:tgtEl>
                                        <p:attrNameLst>
                                          <p:attrName>ppt_x</p:attrName>
                                        </p:attrNameLst>
                                      </p:cBhvr>
                                      <p:tavLst>
                                        <p:tav tm="0">
                                          <p:val>
                                            <p:strVal val="#ppt_x"/>
                                          </p:val>
                                        </p:tav>
                                        <p:tav tm="100000">
                                          <p:val>
                                            <p:strVal val="#ppt_x"/>
                                          </p:val>
                                        </p:tav>
                                      </p:tavLst>
                                    </p:anim>
                                    <p:anim calcmode="lin" valueType="num">
                                      <p:cBhvr>
                                        <p:cTn id="78" dur="12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p:bldP spid="21" grpId="0"/>
      <p:bldP spid="22" grpId="0"/>
      <p:bldP spid="33" grpId="0" animBg="1"/>
      <p:bldP spid="33" grpId="1" animBg="1"/>
      <p:bldP spid="34" grpId="0" animBg="1"/>
      <p:bldP spid="34" grpId="1" animBg="1"/>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98782" y="2463444"/>
            <a:ext cx="4431046" cy="728753"/>
            <a:chOff x="1598782" y="2463444"/>
            <a:chExt cx="4431046" cy="728753"/>
          </a:xfrm>
        </p:grpSpPr>
        <p:sp>
          <p:nvSpPr>
            <p:cNvPr id="10" name="íṡľíḍè-Arrow: Chevron 31"/>
            <p:cNvSpPr/>
            <p:nvPr/>
          </p:nvSpPr>
          <p:spPr>
            <a:xfrm>
              <a:off x="4384776" y="2463444"/>
              <a:ext cx="1645052" cy="728753"/>
            </a:xfrm>
            <a:prstGeom prst="chevron">
              <a:avLst>
                <a:gd name="adj" fmla="val 41391"/>
              </a:avLst>
            </a:prstGeom>
            <a:gradFill>
              <a:gsLst>
                <a:gs pos="0">
                  <a:srgbClr val="238DED"/>
                </a:gs>
                <a:gs pos="100000">
                  <a:srgbClr val="18478F"/>
                </a:gs>
              </a:gsLst>
              <a:lin ang="2700000" scaled="1"/>
            </a:gra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11" name="íṡľíḍè-Arrow: Chevron 37"/>
            <p:cNvSpPr/>
            <p:nvPr/>
          </p:nvSpPr>
          <p:spPr>
            <a:xfrm>
              <a:off x="1598782" y="2463444"/>
              <a:ext cx="3092664" cy="728753"/>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9" name="矩形 8"/>
            <p:cNvSpPr/>
            <p:nvPr/>
          </p:nvSpPr>
          <p:spPr>
            <a:xfrm>
              <a:off x="2041109" y="2617587"/>
              <a:ext cx="2248819"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用户可以在投影仪或者计算机上可以将演示文稿打印出来</a:t>
              </a:r>
            </a:p>
          </p:txBody>
        </p:sp>
        <p:sp>
          <p:nvSpPr>
            <p:cNvPr id="48" name="TextBox 26"/>
            <p:cNvSpPr txBox="1"/>
            <p:nvPr/>
          </p:nvSpPr>
          <p:spPr>
            <a:xfrm>
              <a:off x="4834485" y="2706733"/>
              <a:ext cx="745632" cy="246221"/>
            </a:xfrm>
            <a:prstGeom prst="rect">
              <a:avLst/>
            </a:prstGeom>
            <a:noFill/>
          </p:spPr>
          <p:txBody>
            <a:bodyPr wrap="square" lIns="0" tIns="0" rIns="0" bIns="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任务一</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598782" y="3711897"/>
            <a:ext cx="4431046" cy="728753"/>
            <a:chOff x="1598782" y="3711897"/>
            <a:chExt cx="4431046" cy="728753"/>
          </a:xfrm>
        </p:grpSpPr>
        <p:sp>
          <p:nvSpPr>
            <p:cNvPr id="16" name="íṡľíḍè-Arrow: Chevron 31"/>
            <p:cNvSpPr/>
            <p:nvPr/>
          </p:nvSpPr>
          <p:spPr>
            <a:xfrm>
              <a:off x="4384776" y="3711897"/>
              <a:ext cx="1645052" cy="728753"/>
            </a:xfrm>
            <a:prstGeom prst="chevron">
              <a:avLst>
                <a:gd name="adj" fmla="val 41391"/>
              </a:avLst>
            </a:prstGeom>
            <a:gradFill>
              <a:gsLst>
                <a:gs pos="0">
                  <a:srgbClr val="238DED"/>
                </a:gs>
                <a:gs pos="100000">
                  <a:srgbClr val="18478F"/>
                </a:gs>
              </a:gsLst>
            </a:gra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17" name="íṡľíḍè-Arrow: Chevron 37"/>
            <p:cNvSpPr/>
            <p:nvPr/>
          </p:nvSpPr>
          <p:spPr>
            <a:xfrm>
              <a:off x="1598782" y="3711897"/>
              <a:ext cx="3092664" cy="728753"/>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15" name="矩形 14"/>
            <p:cNvSpPr/>
            <p:nvPr/>
          </p:nvSpPr>
          <p:spPr>
            <a:xfrm>
              <a:off x="2041109" y="3853340"/>
              <a:ext cx="2248819"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用户可以在投影仪或者计算机上可以将演示文稿打印出来</a:t>
              </a:r>
            </a:p>
          </p:txBody>
        </p:sp>
        <p:sp>
          <p:nvSpPr>
            <p:cNvPr id="49" name="TextBox 26"/>
            <p:cNvSpPr txBox="1"/>
            <p:nvPr/>
          </p:nvSpPr>
          <p:spPr>
            <a:xfrm>
              <a:off x="4834485" y="3951333"/>
              <a:ext cx="745632" cy="246221"/>
            </a:xfrm>
            <a:prstGeom prst="rect">
              <a:avLst/>
            </a:prstGeom>
            <a:noFill/>
          </p:spPr>
          <p:txBody>
            <a:bodyPr wrap="square" lIns="0" tIns="0" rIns="0" bIns="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任务一</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598782" y="4960351"/>
            <a:ext cx="4431046" cy="728753"/>
            <a:chOff x="1598782" y="4960351"/>
            <a:chExt cx="4431046" cy="728753"/>
          </a:xfrm>
        </p:grpSpPr>
        <p:sp>
          <p:nvSpPr>
            <p:cNvPr id="22" name="íṡľíḍè-Arrow: Chevron 31"/>
            <p:cNvSpPr/>
            <p:nvPr/>
          </p:nvSpPr>
          <p:spPr>
            <a:xfrm>
              <a:off x="4384776" y="4960351"/>
              <a:ext cx="1645052" cy="728753"/>
            </a:xfrm>
            <a:prstGeom prst="chevron">
              <a:avLst>
                <a:gd name="adj" fmla="val 41391"/>
              </a:avLst>
            </a:prstGeom>
            <a:gradFill>
              <a:gsLst>
                <a:gs pos="0">
                  <a:srgbClr val="238DED"/>
                </a:gs>
                <a:gs pos="100000">
                  <a:srgbClr val="18478F"/>
                </a:gs>
              </a:gsLst>
            </a:gra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23" name="íṡľíḍè-Arrow: Chevron 37"/>
            <p:cNvSpPr/>
            <p:nvPr/>
          </p:nvSpPr>
          <p:spPr>
            <a:xfrm>
              <a:off x="1598782" y="4960351"/>
              <a:ext cx="3092664" cy="728753"/>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21" name="矩形 20"/>
            <p:cNvSpPr/>
            <p:nvPr/>
          </p:nvSpPr>
          <p:spPr>
            <a:xfrm>
              <a:off x="2041109" y="5101794"/>
              <a:ext cx="2248819"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用户可以在投影仪或者计算机上可以将演示文稿打印出来</a:t>
              </a:r>
            </a:p>
          </p:txBody>
        </p:sp>
        <p:sp>
          <p:nvSpPr>
            <p:cNvPr id="50" name="TextBox 26"/>
            <p:cNvSpPr txBox="1"/>
            <p:nvPr/>
          </p:nvSpPr>
          <p:spPr>
            <a:xfrm>
              <a:off x="4834485" y="5195933"/>
              <a:ext cx="745632" cy="246221"/>
            </a:xfrm>
            <a:prstGeom prst="rect">
              <a:avLst/>
            </a:prstGeom>
            <a:noFill/>
          </p:spPr>
          <p:txBody>
            <a:bodyPr wrap="square" lIns="0" tIns="0" rIns="0" bIns="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任务一</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6258426" y="2463444"/>
            <a:ext cx="4431046" cy="728753"/>
            <a:chOff x="6258426" y="2463444"/>
            <a:chExt cx="4431046" cy="728753"/>
          </a:xfrm>
        </p:grpSpPr>
        <p:sp>
          <p:nvSpPr>
            <p:cNvPr id="28" name="íṡľíḍè-Arrow: Chevron 31"/>
            <p:cNvSpPr/>
            <p:nvPr/>
          </p:nvSpPr>
          <p:spPr>
            <a:xfrm>
              <a:off x="9044420" y="2463444"/>
              <a:ext cx="1645052" cy="728753"/>
            </a:xfrm>
            <a:prstGeom prst="chevron">
              <a:avLst>
                <a:gd name="adj" fmla="val 41391"/>
              </a:avLst>
            </a:prstGeom>
            <a:gradFill>
              <a:gsLst>
                <a:gs pos="0">
                  <a:srgbClr val="238DED"/>
                </a:gs>
                <a:gs pos="100000">
                  <a:srgbClr val="18478F"/>
                </a:gs>
              </a:gsLst>
            </a:gra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29" name="íṡľíḍè-Arrow: Chevron 37"/>
            <p:cNvSpPr/>
            <p:nvPr/>
          </p:nvSpPr>
          <p:spPr>
            <a:xfrm>
              <a:off x="6258426" y="2463444"/>
              <a:ext cx="3092664" cy="728753"/>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27" name="矩形 26"/>
            <p:cNvSpPr/>
            <p:nvPr/>
          </p:nvSpPr>
          <p:spPr>
            <a:xfrm>
              <a:off x="6668601" y="2617587"/>
              <a:ext cx="2248819"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用户可以在投影仪或者计算机上可以将演示文稿打印出来</a:t>
              </a:r>
            </a:p>
          </p:txBody>
        </p:sp>
        <p:sp>
          <p:nvSpPr>
            <p:cNvPr id="51" name="TextBox 26"/>
            <p:cNvSpPr txBox="1"/>
            <p:nvPr/>
          </p:nvSpPr>
          <p:spPr>
            <a:xfrm>
              <a:off x="9520785" y="2706733"/>
              <a:ext cx="745632" cy="246221"/>
            </a:xfrm>
            <a:prstGeom prst="rect">
              <a:avLst/>
            </a:prstGeom>
            <a:noFill/>
          </p:spPr>
          <p:txBody>
            <a:bodyPr wrap="square" lIns="0" tIns="0" rIns="0" bIns="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任务一</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6258426" y="3711897"/>
            <a:ext cx="4431046" cy="728753"/>
            <a:chOff x="6258426" y="3711897"/>
            <a:chExt cx="4431046" cy="728753"/>
          </a:xfrm>
        </p:grpSpPr>
        <p:sp>
          <p:nvSpPr>
            <p:cNvPr id="38" name="íṡľíḍè-Arrow: Chevron 31"/>
            <p:cNvSpPr/>
            <p:nvPr/>
          </p:nvSpPr>
          <p:spPr>
            <a:xfrm>
              <a:off x="9044420" y="3711897"/>
              <a:ext cx="1645052" cy="728753"/>
            </a:xfrm>
            <a:prstGeom prst="chevron">
              <a:avLst>
                <a:gd name="adj" fmla="val 41391"/>
              </a:avLst>
            </a:prstGeom>
            <a:gradFill>
              <a:gsLst>
                <a:gs pos="0">
                  <a:srgbClr val="238DED"/>
                </a:gs>
                <a:gs pos="100000">
                  <a:srgbClr val="18478F"/>
                </a:gs>
              </a:gsLst>
            </a:gra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39" name="íṡľíḍè-Arrow: Chevron 37"/>
            <p:cNvSpPr/>
            <p:nvPr/>
          </p:nvSpPr>
          <p:spPr>
            <a:xfrm>
              <a:off x="6258426" y="3711897"/>
              <a:ext cx="3092664" cy="728753"/>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37" name="矩形 36"/>
            <p:cNvSpPr/>
            <p:nvPr/>
          </p:nvSpPr>
          <p:spPr>
            <a:xfrm>
              <a:off x="6668601" y="3853340"/>
              <a:ext cx="2248819"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用户可以在投影仪或者计算机上可以将演示文稿打印出来</a:t>
              </a:r>
            </a:p>
          </p:txBody>
        </p:sp>
        <p:sp>
          <p:nvSpPr>
            <p:cNvPr id="52" name="TextBox 26"/>
            <p:cNvSpPr txBox="1"/>
            <p:nvPr/>
          </p:nvSpPr>
          <p:spPr>
            <a:xfrm>
              <a:off x="9520785" y="3951333"/>
              <a:ext cx="745632" cy="246221"/>
            </a:xfrm>
            <a:prstGeom prst="rect">
              <a:avLst/>
            </a:prstGeom>
            <a:noFill/>
          </p:spPr>
          <p:txBody>
            <a:bodyPr wrap="square" lIns="0" tIns="0" rIns="0" bIns="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任务一</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258426" y="4960351"/>
            <a:ext cx="4431046" cy="728753"/>
            <a:chOff x="6258426" y="4960351"/>
            <a:chExt cx="4431046" cy="728753"/>
          </a:xfrm>
        </p:grpSpPr>
        <p:sp>
          <p:nvSpPr>
            <p:cNvPr id="45" name="íṡľíḍè-Arrow: Chevron 31"/>
            <p:cNvSpPr/>
            <p:nvPr/>
          </p:nvSpPr>
          <p:spPr>
            <a:xfrm>
              <a:off x="9044420" y="4960351"/>
              <a:ext cx="1645052" cy="728753"/>
            </a:xfrm>
            <a:prstGeom prst="chevron">
              <a:avLst>
                <a:gd name="adj" fmla="val 41391"/>
              </a:avLst>
            </a:prstGeom>
            <a:gradFill>
              <a:gsLst>
                <a:gs pos="0">
                  <a:srgbClr val="238DED"/>
                </a:gs>
                <a:gs pos="100000">
                  <a:srgbClr val="18478F"/>
                </a:gs>
              </a:gsLst>
            </a:gra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46" name="íṡľíḍè-Arrow: Chevron 37"/>
            <p:cNvSpPr/>
            <p:nvPr/>
          </p:nvSpPr>
          <p:spPr>
            <a:xfrm>
              <a:off x="6258426" y="4960351"/>
              <a:ext cx="3092664" cy="728753"/>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a:p>
          </p:txBody>
        </p:sp>
        <p:sp>
          <p:nvSpPr>
            <p:cNvPr id="44" name="矩形 43"/>
            <p:cNvSpPr/>
            <p:nvPr/>
          </p:nvSpPr>
          <p:spPr>
            <a:xfrm>
              <a:off x="6668601" y="5101794"/>
              <a:ext cx="2248819"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用户可以在投影仪或者计算机上可以将演示文稿打印出来</a:t>
              </a:r>
            </a:p>
          </p:txBody>
        </p:sp>
        <p:sp>
          <p:nvSpPr>
            <p:cNvPr id="53" name="TextBox 26"/>
            <p:cNvSpPr txBox="1"/>
            <p:nvPr/>
          </p:nvSpPr>
          <p:spPr>
            <a:xfrm>
              <a:off x="9520785" y="5195933"/>
              <a:ext cx="745632" cy="246221"/>
            </a:xfrm>
            <a:prstGeom prst="rect">
              <a:avLst/>
            </a:prstGeom>
            <a:noFill/>
          </p:spPr>
          <p:txBody>
            <a:bodyPr wrap="square" lIns="0" tIns="0" rIns="0" bIns="0"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任务一</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sp>
        <p:nvSpPr>
          <p:cNvPr id="31" name="圆角矩形 30"/>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岗位工作概述</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12569792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500"/>
                                            <p:tgtEl>
                                              <p:spTgt spid="31"/>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31"/>
                                            </p:tgtEl>
                                            <p:attrNameLst>
                                              <p:attrName>ppt_x</p:attrName>
                                              <p:attrName>ppt_y</p:attrName>
                                            </p:attrNameLst>
                                          </p:cBhvr>
                                          <p:rCtr x="0" y="-9074"/>
                                        </p:animMotion>
                                      </p:childTnLst>
                                    </p:cTn>
                                  </p:par>
                                </p:childTnLst>
                              </p:cTn>
                            </p:par>
                            <p:par>
                              <p:cTn id="10" fill="hold">
                                <p:stCondLst>
                                  <p:cond delay="1500"/>
                                </p:stCondLst>
                                <p:childTnLst>
                                  <p:par>
                                    <p:cTn id="11" presetID="2" presetClass="entr" presetSubtype="8" fill="hold" nodeType="afterEffect" p14:presetBounceEnd="40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40000">
                                          <p:cBhvr additive="base">
                                            <p:cTn id="13" dur="75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2250"/>
                                </p:stCondLst>
                                <p:childTnLst>
                                  <p:par>
                                    <p:cTn id="16" presetID="2" presetClass="entr" presetSubtype="8" fill="hold" nodeType="afterEffect" p14:presetBounceEnd="40000">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14:bounceEnd="40000">
                                          <p:cBhvr additive="base">
                                            <p:cTn id="18" dur="75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19" dur="75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2" presetClass="entr" presetSubtype="8" fill="hold" nodeType="afterEffect" p14:presetBounceEnd="40000">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14:bounceEnd="40000">
                                          <p:cBhvr additive="base">
                                            <p:cTn id="23" dur="75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24" dur="75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3750"/>
                                </p:stCondLst>
                                <p:childTnLst>
                                  <p:par>
                                    <p:cTn id="26" presetID="2" presetClass="entr" presetSubtype="8" fill="hold" nodeType="afterEffect" p14:presetBounceEnd="40000">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14:bounceEnd="40000">
                                          <p:cBhvr additive="base">
                                            <p:cTn id="28" dur="750" fill="hold"/>
                                            <p:tgtEl>
                                              <p:spTgt spid="4"/>
                                            </p:tgtEl>
                                            <p:attrNameLst>
                                              <p:attrName>ppt_x</p:attrName>
                                            </p:attrNameLst>
                                          </p:cBhvr>
                                          <p:tavLst>
                                            <p:tav tm="0">
                                              <p:val>
                                                <p:strVal val="0-#ppt_w/2"/>
                                              </p:val>
                                            </p:tav>
                                            <p:tav tm="100000">
                                              <p:val>
                                                <p:strVal val="#ppt_x"/>
                                              </p:val>
                                            </p:tav>
                                          </p:tavLst>
                                        </p:anim>
                                        <p:anim calcmode="lin" valueType="num" p14:bounceEnd="40000">
                                          <p:cBhvr additive="base">
                                            <p:cTn id="29" dur="750" fill="hold"/>
                                            <p:tgtEl>
                                              <p:spTgt spid="4"/>
                                            </p:tgtEl>
                                            <p:attrNameLst>
                                              <p:attrName>ppt_y</p:attrName>
                                            </p:attrNameLst>
                                          </p:cBhvr>
                                          <p:tavLst>
                                            <p:tav tm="0">
                                              <p:val>
                                                <p:strVal val="#ppt_y"/>
                                              </p:val>
                                            </p:tav>
                                            <p:tav tm="100000">
                                              <p:val>
                                                <p:strVal val="#ppt_y"/>
                                              </p:val>
                                            </p:tav>
                                          </p:tavLst>
                                        </p:anim>
                                      </p:childTnLst>
                                    </p:cTn>
                                  </p:par>
                                </p:childTnLst>
                              </p:cTn>
                            </p:par>
                            <p:par>
                              <p:cTn id="30" fill="hold">
                                <p:stCondLst>
                                  <p:cond delay="4500"/>
                                </p:stCondLst>
                                <p:childTnLst>
                                  <p:par>
                                    <p:cTn id="31" presetID="2" presetClass="entr" presetSubtype="8" fill="hold" nodeType="afterEffect" p14:presetBounceEnd="40000">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14:bounceEnd="40000">
                                          <p:cBhvr additive="base">
                                            <p:cTn id="33" dur="75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34" dur="750" fill="hold"/>
                                            <p:tgtEl>
                                              <p:spTgt spid="6"/>
                                            </p:tgtEl>
                                            <p:attrNameLst>
                                              <p:attrName>ppt_y</p:attrName>
                                            </p:attrNameLst>
                                          </p:cBhvr>
                                          <p:tavLst>
                                            <p:tav tm="0">
                                              <p:val>
                                                <p:strVal val="#ppt_y"/>
                                              </p:val>
                                            </p:tav>
                                            <p:tav tm="100000">
                                              <p:val>
                                                <p:strVal val="#ppt_y"/>
                                              </p:val>
                                            </p:tav>
                                          </p:tavLst>
                                        </p:anim>
                                      </p:childTnLst>
                                    </p:cTn>
                                  </p:par>
                                </p:childTnLst>
                              </p:cTn>
                            </p:par>
                            <p:par>
                              <p:cTn id="35" fill="hold">
                                <p:stCondLst>
                                  <p:cond delay="5250"/>
                                </p:stCondLst>
                                <p:childTnLst>
                                  <p:par>
                                    <p:cTn id="36" presetID="2" presetClass="entr" presetSubtype="8" fill="hold" nodeType="afterEffect" p14:presetBounceEnd="40000">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14:bounceEnd="40000">
                                          <p:cBhvr additive="base">
                                            <p:cTn id="38" dur="75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39"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500"/>
                                            <p:tgtEl>
                                              <p:spTgt spid="31"/>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31"/>
                                            </p:tgtEl>
                                            <p:attrNameLst>
                                              <p:attrName>ppt_x</p:attrName>
                                              <p:attrName>ppt_y</p:attrName>
                                            </p:attrNameLst>
                                          </p:cBhvr>
                                          <p:rCtr x="0" y="-9074"/>
                                        </p:animMotion>
                                      </p:childTnLst>
                                    </p:cTn>
                                  </p:par>
                                </p:childTnLst>
                              </p:cTn>
                            </p:par>
                            <p:par>
                              <p:cTn id="10" fill="hold">
                                <p:stCondLst>
                                  <p:cond delay="1500"/>
                                </p:stCondLst>
                                <p:childTnLst>
                                  <p:par>
                                    <p:cTn id="11" presetID="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0-#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225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750" fill="hold"/>
                                            <p:tgtEl>
                                              <p:spTgt spid="3"/>
                                            </p:tgtEl>
                                            <p:attrNameLst>
                                              <p:attrName>ppt_x</p:attrName>
                                            </p:attrNameLst>
                                          </p:cBhvr>
                                          <p:tavLst>
                                            <p:tav tm="0">
                                              <p:val>
                                                <p:strVal val="0-#ppt_w/2"/>
                                              </p:val>
                                            </p:tav>
                                            <p:tav tm="100000">
                                              <p:val>
                                                <p:strVal val="#ppt_x"/>
                                              </p:val>
                                            </p:tav>
                                          </p:tavLst>
                                        </p:anim>
                                        <p:anim calcmode="lin" valueType="num">
                                          <p:cBhvr additive="base">
                                            <p:cTn id="19" dur="75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3750"/>
                                </p:stCondLst>
                                <p:childTnLst>
                                  <p:par>
                                    <p:cTn id="26" presetID="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0-#ppt_w/2"/>
                                              </p:val>
                                            </p:tav>
                                            <p:tav tm="100000">
                                              <p:val>
                                                <p:strVal val="#ppt_x"/>
                                              </p:val>
                                            </p:tav>
                                          </p:tavLst>
                                        </p:anim>
                                        <p:anim calcmode="lin" valueType="num">
                                          <p:cBhvr additive="base">
                                            <p:cTn id="29" dur="750" fill="hold"/>
                                            <p:tgtEl>
                                              <p:spTgt spid="4"/>
                                            </p:tgtEl>
                                            <p:attrNameLst>
                                              <p:attrName>ppt_y</p:attrName>
                                            </p:attrNameLst>
                                          </p:cBhvr>
                                          <p:tavLst>
                                            <p:tav tm="0">
                                              <p:val>
                                                <p:strVal val="#ppt_y"/>
                                              </p:val>
                                            </p:tav>
                                            <p:tav tm="100000">
                                              <p:val>
                                                <p:strVal val="#ppt_y"/>
                                              </p:val>
                                            </p:tav>
                                          </p:tavLst>
                                        </p:anim>
                                      </p:childTnLst>
                                    </p:cTn>
                                  </p:par>
                                </p:childTnLst>
                              </p:cTn>
                            </p:par>
                            <p:par>
                              <p:cTn id="30" fill="hold">
                                <p:stCondLst>
                                  <p:cond delay="4500"/>
                                </p:stCondLst>
                                <p:childTnLst>
                                  <p:par>
                                    <p:cTn id="31" presetID="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750" fill="hold"/>
                                            <p:tgtEl>
                                              <p:spTgt spid="6"/>
                                            </p:tgtEl>
                                            <p:attrNameLst>
                                              <p:attrName>ppt_x</p:attrName>
                                            </p:attrNameLst>
                                          </p:cBhvr>
                                          <p:tavLst>
                                            <p:tav tm="0">
                                              <p:val>
                                                <p:strVal val="0-#ppt_w/2"/>
                                              </p:val>
                                            </p:tav>
                                            <p:tav tm="100000">
                                              <p:val>
                                                <p:strVal val="#ppt_x"/>
                                              </p:val>
                                            </p:tav>
                                          </p:tavLst>
                                        </p:anim>
                                        <p:anim calcmode="lin" valueType="num">
                                          <p:cBhvr additive="base">
                                            <p:cTn id="34" dur="750" fill="hold"/>
                                            <p:tgtEl>
                                              <p:spTgt spid="6"/>
                                            </p:tgtEl>
                                            <p:attrNameLst>
                                              <p:attrName>ppt_y</p:attrName>
                                            </p:attrNameLst>
                                          </p:cBhvr>
                                          <p:tavLst>
                                            <p:tav tm="0">
                                              <p:val>
                                                <p:strVal val="#ppt_y"/>
                                              </p:val>
                                            </p:tav>
                                            <p:tav tm="100000">
                                              <p:val>
                                                <p:strVal val="#ppt_y"/>
                                              </p:val>
                                            </p:tav>
                                          </p:tavLst>
                                        </p:anim>
                                      </p:childTnLst>
                                    </p:cTn>
                                  </p:par>
                                </p:childTnLst>
                              </p:cTn>
                            </p:par>
                            <p:par>
                              <p:cTn id="35" fill="hold">
                                <p:stCondLst>
                                  <p:cond delay="5250"/>
                                </p:stCondLst>
                                <p:childTnLst>
                                  <p:par>
                                    <p:cTn id="36" presetID="2" presetClass="entr" presetSubtype="8"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750" fill="hold"/>
                                            <p:tgtEl>
                                              <p:spTgt spid="5"/>
                                            </p:tgtEl>
                                            <p:attrNameLst>
                                              <p:attrName>ppt_x</p:attrName>
                                            </p:attrNameLst>
                                          </p:cBhvr>
                                          <p:tavLst>
                                            <p:tav tm="0">
                                              <p:val>
                                                <p:strVal val="0-#ppt_w/2"/>
                                              </p:val>
                                            </p:tav>
                                            <p:tav tm="100000">
                                              <p:val>
                                                <p:strVal val="#ppt_x"/>
                                              </p:val>
                                            </p:tav>
                                          </p:tavLst>
                                        </p:anim>
                                        <p:anim calcmode="lin" valueType="num">
                                          <p:cBhvr additive="base">
                                            <p:cTn id="39"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弧形 31"/>
          <p:cNvSpPr/>
          <p:nvPr/>
        </p:nvSpPr>
        <p:spPr>
          <a:xfrm rot="10800000">
            <a:off x="985089" y="-4412721"/>
            <a:ext cx="10209908" cy="5222465"/>
          </a:xfrm>
          <a:prstGeom prst="arc">
            <a:avLst>
              <a:gd name="adj1" fmla="val 11687977"/>
              <a:gd name="adj2" fmla="val 20691439"/>
            </a:avLst>
          </a:prstGeom>
          <a:ln>
            <a:solidFill>
              <a:schemeClr val="accent1">
                <a:alpha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3" name="弧形 32"/>
          <p:cNvSpPr/>
          <p:nvPr/>
        </p:nvSpPr>
        <p:spPr>
          <a:xfrm rot="10800000">
            <a:off x="-987274" y="-10545135"/>
            <a:ext cx="14154634" cy="12593783"/>
          </a:xfrm>
          <a:prstGeom prst="arc">
            <a:avLst>
              <a:gd name="adj1" fmla="val 12484089"/>
              <a:gd name="adj2" fmla="val 19947265"/>
            </a:avLst>
          </a:prstGeom>
          <a:ln>
            <a:solidFill>
              <a:schemeClr val="accent1">
                <a:alpha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4" name="弧形 33"/>
          <p:cNvSpPr/>
          <p:nvPr/>
        </p:nvSpPr>
        <p:spPr>
          <a:xfrm rot="10800000">
            <a:off x="-987274" y="-5568185"/>
            <a:ext cx="14154634" cy="8591651"/>
          </a:xfrm>
          <a:prstGeom prst="arc">
            <a:avLst>
              <a:gd name="adj1" fmla="val 11985777"/>
              <a:gd name="adj2" fmla="val 20414400"/>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5" name="弧形 34"/>
          <p:cNvSpPr/>
          <p:nvPr/>
        </p:nvSpPr>
        <p:spPr>
          <a:xfrm rot="10800000">
            <a:off x="-987274" y="-3780432"/>
            <a:ext cx="14154634" cy="6830021"/>
          </a:xfrm>
          <a:prstGeom prst="arc">
            <a:avLst>
              <a:gd name="adj1" fmla="val 11746970"/>
              <a:gd name="adj2" fmla="val 20652581"/>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6" name="弧形 35"/>
          <p:cNvSpPr/>
          <p:nvPr/>
        </p:nvSpPr>
        <p:spPr>
          <a:xfrm rot="10800000">
            <a:off x="-987274" y="-2863581"/>
            <a:ext cx="14154634" cy="5997916"/>
          </a:xfrm>
          <a:prstGeom prst="arc">
            <a:avLst>
              <a:gd name="adj1" fmla="val 11640061"/>
              <a:gd name="adj2" fmla="val 20767946"/>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7" name="弧形 36"/>
          <p:cNvSpPr/>
          <p:nvPr/>
        </p:nvSpPr>
        <p:spPr>
          <a:xfrm rot="10800000">
            <a:off x="-987274" y="-1813635"/>
            <a:ext cx="14154634" cy="5029090"/>
          </a:xfrm>
          <a:prstGeom prst="arc">
            <a:avLst>
              <a:gd name="adj1" fmla="val 11501349"/>
              <a:gd name="adj2" fmla="val 20899245"/>
            </a:avLst>
          </a:prstGeom>
          <a:ln w="12700">
            <a:gradFill>
              <a:gsLst>
                <a:gs pos="0">
                  <a:srgbClr val="238DED"/>
                </a:gs>
                <a:gs pos="100000">
                  <a:srgbClr val="18478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8" name="弧形 37"/>
          <p:cNvSpPr/>
          <p:nvPr/>
        </p:nvSpPr>
        <p:spPr>
          <a:xfrm rot="10800000">
            <a:off x="-987274" y="-866966"/>
            <a:ext cx="14154634" cy="4093175"/>
          </a:xfrm>
          <a:prstGeom prst="arc">
            <a:avLst>
              <a:gd name="adj1" fmla="val 11372673"/>
              <a:gd name="adj2" fmla="val 21014737"/>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9" name="弧形 38"/>
          <p:cNvSpPr/>
          <p:nvPr/>
        </p:nvSpPr>
        <p:spPr>
          <a:xfrm rot="10800000">
            <a:off x="-987274" y="25918"/>
            <a:ext cx="14154634" cy="3211805"/>
          </a:xfrm>
          <a:prstGeom prst="arc">
            <a:avLst>
              <a:gd name="adj1" fmla="val 11254937"/>
              <a:gd name="adj2" fmla="val 21140759"/>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0" name="弧形 39"/>
          <p:cNvSpPr/>
          <p:nvPr/>
        </p:nvSpPr>
        <p:spPr>
          <a:xfrm rot="10800000">
            <a:off x="-987274" y="778958"/>
            <a:ext cx="14154634" cy="2449891"/>
          </a:xfrm>
          <a:prstGeom prst="arc">
            <a:avLst>
              <a:gd name="adj1" fmla="val 11151706"/>
              <a:gd name="adj2" fmla="val 21256969"/>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1" name="弧形 40"/>
          <p:cNvSpPr/>
          <p:nvPr/>
        </p:nvSpPr>
        <p:spPr>
          <a:xfrm rot="10800000">
            <a:off x="-987274" y="1406294"/>
            <a:ext cx="14154634" cy="1855175"/>
          </a:xfrm>
          <a:prstGeom prst="arc">
            <a:avLst>
              <a:gd name="adj1" fmla="val 11059918"/>
              <a:gd name="adj2" fmla="val 21341481"/>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2" name="弧形 41"/>
          <p:cNvSpPr/>
          <p:nvPr/>
        </p:nvSpPr>
        <p:spPr>
          <a:xfrm rot="10800000">
            <a:off x="-987274" y="1633352"/>
            <a:ext cx="14154634" cy="1731339"/>
          </a:xfrm>
          <a:prstGeom prst="arc">
            <a:avLst>
              <a:gd name="adj1" fmla="val 10949731"/>
              <a:gd name="adj2" fmla="val 21450868"/>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3" name="弧形 42"/>
          <p:cNvSpPr/>
          <p:nvPr/>
        </p:nvSpPr>
        <p:spPr>
          <a:xfrm rot="10800000" flipV="1">
            <a:off x="-901213" y="3770582"/>
            <a:ext cx="14154634" cy="1438162"/>
          </a:xfrm>
          <a:prstGeom prst="arc">
            <a:avLst>
              <a:gd name="adj1" fmla="val 10937291"/>
              <a:gd name="adj2" fmla="val 21475095"/>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4" name="弧形 43"/>
          <p:cNvSpPr/>
          <p:nvPr/>
        </p:nvSpPr>
        <p:spPr>
          <a:xfrm rot="10800000" flipV="1">
            <a:off x="-901213" y="3823469"/>
            <a:ext cx="14154634" cy="3468208"/>
          </a:xfrm>
          <a:prstGeom prst="arc">
            <a:avLst>
              <a:gd name="adj1" fmla="val 11128348"/>
              <a:gd name="adj2" fmla="val 21303215"/>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5" name="弧形 44"/>
          <p:cNvSpPr/>
          <p:nvPr/>
        </p:nvSpPr>
        <p:spPr>
          <a:xfrm rot="10800000" flipV="1">
            <a:off x="-901213" y="3874858"/>
            <a:ext cx="14154634" cy="6585321"/>
          </a:xfrm>
          <a:prstGeom prst="arc">
            <a:avLst>
              <a:gd name="adj1" fmla="val 11397289"/>
              <a:gd name="adj2" fmla="val 21057630"/>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6" name="矩形 45"/>
          <p:cNvSpPr/>
          <p:nvPr/>
        </p:nvSpPr>
        <p:spPr>
          <a:xfrm>
            <a:off x="3131640" y="5065449"/>
            <a:ext cx="5925034" cy="557268"/>
          </a:xfrm>
          <a:prstGeom prst="rect">
            <a:avLst/>
          </a:prstGeom>
          <a:ln>
            <a:noFill/>
          </a:ln>
        </p:spPr>
        <p:txBody>
          <a:bodyPr wrap="square">
            <a:spAutoFit/>
          </a:bodyPr>
          <a:lstStyle/>
          <a:p>
            <a:pPr algn="ctr">
              <a:lnSpc>
                <a:spcPct val="130000"/>
              </a:lnSpc>
            </a:pPr>
            <a:r>
              <a:rPr lang="en-US"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Summary and report of atmospheric simple creative work ppt template of microsomal Business ReportSummary and report of atmospheric simple creative work Business Report</a:t>
            </a:r>
            <a:endParaRPr lang="pt-BR"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a:p>
            <a:pPr algn="ctr">
              <a:lnSpc>
                <a:spcPct val="130000"/>
              </a:lnSpc>
            </a:pPr>
            <a:endParaRPr lang="pt-BR" altLang="zh-CN" sz="8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47" name="椭圆 46"/>
          <p:cNvSpPr/>
          <p:nvPr/>
        </p:nvSpPr>
        <p:spPr>
          <a:xfrm>
            <a:off x="5479515" y="1255771"/>
            <a:ext cx="1229284" cy="1229284"/>
          </a:xfrm>
          <a:prstGeom prst="ellipse">
            <a:avLst/>
          </a:prstGeom>
          <a:gradFill>
            <a:gsLst>
              <a:gs pos="0">
                <a:schemeClr val="bg1"/>
              </a:gs>
              <a:gs pos="100000">
                <a:srgbClr val="D4D2D3"/>
              </a:gs>
            </a:gsLst>
            <a:lin ang="2700000" scaled="0"/>
          </a:gradFill>
          <a:ln>
            <a:noFill/>
          </a:ln>
          <a:effectLst>
            <a:outerShdw blurRad="165100" dist="63500" dir="27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4400" spc="300" dirty="0" smtClean="0">
                <a:gradFill>
                  <a:gsLst>
                    <a:gs pos="0">
                      <a:srgbClr val="238DED"/>
                    </a:gs>
                    <a:gs pos="100000">
                      <a:srgbClr val="18478F"/>
                    </a:gs>
                  </a:gsLst>
                  <a:lin ang="2700000" scaled="0"/>
                </a:gradFill>
                <a:effectLst>
                  <a:outerShdw blurRad="38100" dist="38100" dir="2700000" algn="tl">
                    <a:srgbClr val="000000">
                      <a:alpha val="30000"/>
                    </a:srgbClr>
                  </a:outerShdw>
                </a:effectLst>
                <a:latin typeface="Impact" panose="020B0806030902050204" pitchFamily="34" charset="0"/>
                <a:ea typeface="方正黑体简体" panose="02010601030101010101" pitchFamily="2" charset="-122"/>
              </a:rPr>
              <a:t>02</a:t>
            </a:r>
            <a:endParaRPr lang="zh-CN" altLang="en-US" sz="4400" spc="300" dirty="0">
              <a:gradFill>
                <a:gsLst>
                  <a:gs pos="0">
                    <a:srgbClr val="238DED"/>
                  </a:gs>
                  <a:gs pos="100000">
                    <a:srgbClr val="18478F"/>
                  </a:gs>
                </a:gsLst>
                <a:lin ang="2700000" scaled="0"/>
              </a:gradFill>
              <a:effectLst>
                <a:outerShdw blurRad="38100" dist="38100" dir="2700000" algn="tl">
                  <a:srgbClr val="000000">
                    <a:alpha val="30000"/>
                  </a:srgbClr>
                </a:outerShdw>
              </a:effectLst>
              <a:latin typeface="Impact" panose="020B0806030902050204" pitchFamily="34" charset="0"/>
              <a:ea typeface="方正黑体简体" panose="02010601030101010101" pitchFamily="2" charset="-122"/>
            </a:endParaRPr>
          </a:p>
        </p:txBody>
      </p:sp>
      <p:sp>
        <p:nvSpPr>
          <p:cNvPr id="48" name="圆角矩形 47"/>
          <p:cNvSpPr/>
          <p:nvPr/>
        </p:nvSpPr>
        <p:spPr>
          <a:xfrm>
            <a:off x="4186179" y="2776578"/>
            <a:ext cx="3815957" cy="672870"/>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方正黑体简体" panose="02010601030101010101" pitchFamily="2" charset="-122"/>
                <a:ea typeface="方正黑体简体" panose="02010601030101010101" pitchFamily="2" charset="-122"/>
              </a:rPr>
              <a:t>工作完成情况</a:t>
            </a:r>
            <a:endParaRPr lang="zh-CN" altLang="en-US" sz="3200" dirty="0">
              <a:latin typeface="方正黑体简体" panose="02010601030101010101" pitchFamily="2" charset="-122"/>
              <a:ea typeface="方正黑体简体" panose="02010601030101010101" pitchFamily="2" charset="-122"/>
            </a:endParaRPr>
          </a:p>
        </p:txBody>
      </p:sp>
      <p:sp>
        <p:nvSpPr>
          <p:cNvPr id="49" name="TextBox 23"/>
          <p:cNvSpPr txBox="1">
            <a:spLocks noChangeArrowheads="1"/>
          </p:cNvSpPr>
          <p:nvPr/>
        </p:nvSpPr>
        <p:spPr bwMode="auto">
          <a:xfrm>
            <a:off x="3953435"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添加文字标题一</a:t>
            </a:r>
          </a:p>
        </p:txBody>
      </p:sp>
      <p:sp>
        <p:nvSpPr>
          <p:cNvPr id="50" name="TextBox 24"/>
          <p:cNvSpPr txBox="1">
            <a:spLocks noChangeArrowheads="1"/>
          </p:cNvSpPr>
          <p:nvPr/>
        </p:nvSpPr>
        <p:spPr bwMode="auto">
          <a:xfrm>
            <a:off x="3953435"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标题四</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51" name="TextBox 25"/>
          <p:cNvSpPr txBox="1">
            <a:spLocks noChangeArrowheads="1"/>
          </p:cNvSpPr>
          <p:nvPr/>
        </p:nvSpPr>
        <p:spPr bwMode="auto">
          <a:xfrm>
            <a:off x="6939842"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添加文字标题三</a:t>
            </a:r>
          </a:p>
        </p:txBody>
      </p:sp>
      <p:sp>
        <p:nvSpPr>
          <p:cNvPr id="52" name="TextBox 23"/>
          <p:cNvSpPr txBox="1">
            <a:spLocks noChangeArrowheads="1"/>
          </p:cNvSpPr>
          <p:nvPr/>
        </p:nvSpPr>
        <p:spPr bwMode="auto">
          <a:xfrm>
            <a:off x="5446638"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标题二</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53" name="TextBox 24"/>
          <p:cNvSpPr txBox="1">
            <a:spLocks noChangeArrowheads="1"/>
          </p:cNvSpPr>
          <p:nvPr/>
        </p:nvSpPr>
        <p:spPr bwMode="auto">
          <a:xfrm>
            <a:off x="5446638"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添加文字标题五</a:t>
            </a:r>
          </a:p>
        </p:txBody>
      </p:sp>
      <p:sp>
        <p:nvSpPr>
          <p:cNvPr id="54" name="TextBox 25"/>
          <p:cNvSpPr txBox="1">
            <a:spLocks noChangeArrowheads="1"/>
          </p:cNvSpPr>
          <p:nvPr/>
        </p:nvSpPr>
        <p:spPr bwMode="auto">
          <a:xfrm>
            <a:off x="6939842"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添加文字标题六</a:t>
            </a:r>
          </a:p>
        </p:txBody>
      </p:sp>
    </p:spTree>
    <p:extLst>
      <p:ext uri="{BB962C8B-B14F-4D97-AF65-F5344CB8AC3E}">
        <p14:creationId xmlns:p14="http://schemas.microsoft.com/office/powerpoint/2010/main" val="427627702"/>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1000"/>
                                        <p:tgtEl>
                                          <p:spTgt spid="3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barn(inVertical)">
                                      <p:cBhvr>
                                        <p:cTn id="10" dur="1000"/>
                                        <p:tgtEl>
                                          <p:spTgt spid="33"/>
                                        </p:tgtEl>
                                      </p:cBhvr>
                                    </p:animEffect>
                                  </p:childTnLst>
                                </p:cTn>
                              </p:par>
                              <p:par>
                                <p:cTn id="11" presetID="16" presetClass="entr" presetSubtype="21" fill="hold" grpId="0" nodeType="withEffect">
                                  <p:stCondLst>
                                    <p:cond delay="250"/>
                                  </p:stCondLst>
                                  <p:childTnLst>
                                    <p:set>
                                      <p:cBhvr>
                                        <p:cTn id="12" dur="1" fill="hold">
                                          <p:stCondLst>
                                            <p:cond delay="0"/>
                                          </p:stCondLst>
                                        </p:cTn>
                                        <p:tgtEl>
                                          <p:spTgt spid="34"/>
                                        </p:tgtEl>
                                        <p:attrNameLst>
                                          <p:attrName>style.visibility</p:attrName>
                                        </p:attrNameLst>
                                      </p:cBhvr>
                                      <p:to>
                                        <p:strVal val="visible"/>
                                      </p:to>
                                    </p:set>
                                    <p:animEffect transition="in" filter="barn(inVertical)">
                                      <p:cBhvr>
                                        <p:cTn id="13" dur="1000"/>
                                        <p:tgtEl>
                                          <p:spTgt spid="34"/>
                                        </p:tgtEl>
                                      </p:cBhvr>
                                    </p:animEffect>
                                  </p:childTnLst>
                                </p:cTn>
                              </p:par>
                              <p:par>
                                <p:cTn id="14" presetID="16" presetClass="entr" presetSubtype="21" fill="hold" grpId="0" nodeType="withEffect">
                                  <p:stCondLst>
                                    <p:cond delay="250"/>
                                  </p:stCondLst>
                                  <p:childTnLst>
                                    <p:set>
                                      <p:cBhvr>
                                        <p:cTn id="15" dur="1" fill="hold">
                                          <p:stCondLst>
                                            <p:cond delay="0"/>
                                          </p:stCondLst>
                                        </p:cTn>
                                        <p:tgtEl>
                                          <p:spTgt spid="35"/>
                                        </p:tgtEl>
                                        <p:attrNameLst>
                                          <p:attrName>style.visibility</p:attrName>
                                        </p:attrNameLst>
                                      </p:cBhvr>
                                      <p:to>
                                        <p:strVal val="visible"/>
                                      </p:to>
                                    </p:set>
                                    <p:animEffect transition="in" filter="barn(inVertical)">
                                      <p:cBhvr>
                                        <p:cTn id="16" dur="1000"/>
                                        <p:tgtEl>
                                          <p:spTgt spid="35"/>
                                        </p:tgtEl>
                                      </p:cBhvr>
                                    </p:animEffect>
                                  </p:childTnLst>
                                </p:cTn>
                              </p:par>
                              <p:par>
                                <p:cTn id="17" presetID="16" presetClass="entr" presetSubtype="21" fill="hold" grpId="0" nodeType="withEffect">
                                  <p:stCondLst>
                                    <p:cond delay="50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1000"/>
                                        <p:tgtEl>
                                          <p:spTgt spid="36"/>
                                        </p:tgtEl>
                                      </p:cBhvr>
                                    </p:animEffect>
                                  </p:childTnLst>
                                </p:cTn>
                              </p:par>
                              <p:par>
                                <p:cTn id="20" presetID="16" presetClass="entr" presetSubtype="21" fill="hold" grpId="0" nodeType="withEffect">
                                  <p:stCondLst>
                                    <p:cond delay="500"/>
                                  </p:stCondLst>
                                  <p:childTnLst>
                                    <p:set>
                                      <p:cBhvr>
                                        <p:cTn id="21" dur="1" fill="hold">
                                          <p:stCondLst>
                                            <p:cond delay="0"/>
                                          </p:stCondLst>
                                        </p:cTn>
                                        <p:tgtEl>
                                          <p:spTgt spid="38"/>
                                        </p:tgtEl>
                                        <p:attrNameLst>
                                          <p:attrName>style.visibility</p:attrName>
                                        </p:attrNameLst>
                                      </p:cBhvr>
                                      <p:to>
                                        <p:strVal val="visible"/>
                                      </p:to>
                                    </p:set>
                                    <p:animEffect transition="in" filter="barn(inVertical)">
                                      <p:cBhvr>
                                        <p:cTn id="22" dur="1000"/>
                                        <p:tgtEl>
                                          <p:spTgt spid="38"/>
                                        </p:tgtEl>
                                      </p:cBhvr>
                                    </p:animEffect>
                                  </p:childTnLst>
                                </p:cTn>
                              </p:par>
                              <p:par>
                                <p:cTn id="23" presetID="16" presetClass="entr" presetSubtype="21" fill="hold" grpId="0" nodeType="withEffect">
                                  <p:stCondLst>
                                    <p:cond delay="75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1000"/>
                                        <p:tgtEl>
                                          <p:spTgt spid="39"/>
                                        </p:tgtEl>
                                      </p:cBhvr>
                                    </p:animEffect>
                                  </p:childTnLst>
                                </p:cTn>
                              </p:par>
                              <p:par>
                                <p:cTn id="26" presetID="16" presetClass="entr" presetSubtype="21" fill="hold" grpId="0" nodeType="withEffect">
                                  <p:stCondLst>
                                    <p:cond delay="750"/>
                                  </p:stCondLst>
                                  <p:childTnLst>
                                    <p:set>
                                      <p:cBhvr>
                                        <p:cTn id="27" dur="1" fill="hold">
                                          <p:stCondLst>
                                            <p:cond delay="0"/>
                                          </p:stCondLst>
                                        </p:cTn>
                                        <p:tgtEl>
                                          <p:spTgt spid="40"/>
                                        </p:tgtEl>
                                        <p:attrNameLst>
                                          <p:attrName>style.visibility</p:attrName>
                                        </p:attrNameLst>
                                      </p:cBhvr>
                                      <p:to>
                                        <p:strVal val="visible"/>
                                      </p:to>
                                    </p:set>
                                    <p:animEffect transition="in" filter="barn(inVertical)">
                                      <p:cBhvr>
                                        <p:cTn id="28" dur="1000"/>
                                        <p:tgtEl>
                                          <p:spTgt spid="40"/>
                                        </p:tgtEl>
                                      </p:cBhvr>
                                    </p:animEffect>
                                  </p:childTnLst>
                                </p:cTn>
                              </p:par>
                              <p:par>
                                <p:cTn id="29" presetID="16" presetClass="entr" presetSubtype="21" fill="hold" grpId="0" nodeType="withEffect">
                                  <p:stCondLst>
                                    <p:cond delay="1000"/>
                                  </p:stCondLst>
                                  <p:childTnLst>
                                    <p:set>
                                      <p:cBhvr>
                                        <p:cTn id="30" dur="1" fill="hold">
                                          <p:stCondLst>
                                            <p:cond delay="0"/>
                                          </p:stCondLst>
                                        </p:cTn>
                                        <p:tgtEl>
                                          <p:spTgt spid="41"/>
                                        </p:tgtEl>
                                        <p:attrNameLst>
                                          <p:attrName>style.visibility</p:attrName>
                                        </p:attrNameLst>
                                      </p:cBhvr>
                                      <p:to>
                                        <p:strVal val="visible"/>
                                      </p:to>
                                    </p:set>
                                    <p:animEffect transition="in" filter="barn(inVertical)">
                                      <p:cBhvr>
                                        <p:cTn id="31" dur="1000"/>
                                        <p:tgtEl>
                                          <p:spTgt spid="41"/>
                                        </p:tgtEl>
                                      </p:cBhvr>
                                    </p:animEffect>
                                  </p:childTnLst>
                                </p:cTn>
                              </p:par>
                              <p:par>
                                <p:cTn id="32" presetID="16" presetClass="entr" presetSubtype="21" fill="hold" grpId="0" nodeType="withEffect">
                                  <p:stCondLst>
                                    <p:cond delay="1000"/>
                                  </p:stCondLst>
                                  <p:childTnLst>
                                    <p:set>
                                      <p:cBhvr>
                                        <p:cTn id="33" dur="1" fill="hold">
                                          <p:stCondLst>
                                            <p:cond delay="0"/>
                                          </p:stCondLst>
                                        </p:cTn>
                                        <p:tgtEl>
                                          <p:spTgt spid="42"/>
                                        </p:tgtEl>
                                        <p:attrNameLst>
                                          <p:attrName>style.visibility</p:attrName>
                                        </p:attrNameLst>
                                      </p:cBhvr>
                                      <p:to>
                                        <p:strVal val="visible"/>
                                      </p:to>
                                    </p:set>
                                    <p:animEffect transition="in" filter="barn(inVertical)">
                                      <p:cBhvr>
                                        <p:cTn id="34" dur="1000"/>
                                        <p:tgtEl>
                                          <p:spTgt spid="42"/>
                                        </p:tgtEl>
                                      </p:cBhvr>
                                    </p:animEffect>
                                  </p:childTnLst>
                                </p:cTn>
                              </p:par>
                              <p:par>
                                <p:cTn id="35" presetID="16" presetClass="entr" presetSubtype="21" fill="hold" grpId="0" nodeType="withEffect">
                                  <p:stCondLst>
                                    <p:cond delay="1250"/>
                                  </p:stCondLst>
                                  <p:childTnLst>
                                    <p:set>
                                      <p:cBhvr>
                                        <p:cTn id="36" dur="1" fill="hold">
                                          <p:stCondLst>
                                            <p:cond delay="0"/>
                                          </p:stCondLst>
                                        </p:cTn>
                                        <p:tgtEl>
                                          <p:spTgt spid="43"/>
                                        </p:tgtEl>
                                        <p:attrNameLst>
                                          <p:attrName>style.visibility</p:attrName>
                                        </p:attrNameLst>
                                      </p:cBhvr>
                                      <p:to>
                                        <p:strVal val="visible"/>
                                      </p:to>
                                    </p:set>
                                    <p:animEffect transition="in" filter="barn(inVertical)">
                                      <p:cBhvr>
                                        <p:cTn id="37" dur="1000"/>
                                        <p:tgtEl>
                                          <p:spTgt spid="43"/>
                                        </p:tgtEl>
                                      </p:cBhvr>
                                    </p:animEffect>
                                  </p:childTnLst>
                                </p:cTn>
                              </p:par>
                              <p:par>
                                <p:cTn id="38" presetID="16" presetClass="entr" presetSubtype="21" fill="hold" grpId="0" nodeType="withEffect">
                                  <p:stCondLst>
                                    <p:cond delay="1250"/>
                                  </p:stCondLst>
                                  <p:childTnLst>
                                    <p:set>
                                      <p:cBhvr>
                                        <p:cTn id="39" dur="1" fill="hold">
                                          <p:stCondLst>
                                            <p:cond delay="0"/>
                                          </p:stCondLst>
                                        </p:cTn>
                                        <p:tgtEl>
                                          <p:spTgt spid="44"/>
                                        </p:tgtEl>
                                        <p:attrNameLst>
                                          <p:attrName>style.visibility</p:attrName>
                                        </p:attrNameLst>
                                      </p:cBhvr>
                                      <p:to>
                                        <p:strVal val="visible"/>
                                      </p:to>
                                    </p:set>
                                    <p:animEffect transition="in" filter="barn(inVertical)">
                                      <p:cBhvr>
                                        <p:cTn id="40" dur="1000"/>
                                        <p:tgtEl>
                                          <p:spTgt spid="44"/>
                                        </p:tgtEl>
                                      </p:cBhvr>
                                    </p:animEffect>
                                  </p:childTnLst>
                                </p:cTn>
                              </p:par>
                              <p:par>
                                <p:cTn id="41" presetID="16" presetClass="entr" presetSubtype="21" fill="hold" grpId="0" nodeType="withEffect">
                                  <p:stCondLst>
                                    <p:cond delay="1250"/>
                                  </p:stCondLst>
                                  <p:childTnLst>
                                    <p:set>
                                      <p:cBhvr>
                                        <p:cTn id="42" dur="1" fill="hold">
                                          <p:stCondLst>
                                            <p:cond delay="0"/>
                                          </p:stCondLst>
                                        </p:cTn>
                                        <p:tgtEl>
                                          <p:spTgt spid="45"/>
                                        </p:tgtEl>
                                        <p:attrNameLst>
                                          <p:attrName>style.visibility</p:attrName>
                                        </p:attrNameLst>
                                      </p:cBhvr>
                                      <p:to>
                                        <p:strVal val="visible"/>
                                      </p:to>
                                    </p:set>
                                    <p:animEffect transition="in" filter="barn(inVertical)">
                                      <p:cBhvr>
                                        <p:cTn id="43" dur="1000"/>
                                        <p:tgtEl>
                                          <p:spTgt spid="45"/>
                                        </p:tgtEl>
                                      </p:cBhvr>
                                    </p:animEffect>
                                  </p:childTnLst>
                                </p:cTn>
                              </p:par>
                              <p:par>
                                <p:cTn id="44" presetID="16" presetClass="entr" presetSubtype="21" fill="hold" grpId="0" nodeType="withEffect">
                                  <p:stCondLst>
                                    <p:cond delay="1250"/>
                                  </p:stCondLst>
                                  <p:childTnLst>
                                    <p:set>
                                      <p:cBhvr>
                                        <p:cTn id="45" dur="1" fill="hold">
                                          <p:stCondLst>
                                            <p:cond delay="0"/>
                                          </p:stCondLst>
                                        </p:cTn>
                                        <p:tgtEl>
                                          <p:spTgt spid="37"/>
                                        </p:tgtEl>
                                        <p:attrNameLst>
                                          <p:attrName>style.visibility</p:attrName>
                                        </p:attrNameLst>
                                      </p:cBhvr>
                                      <p:to>
                                        <p:strVal val="visible"/>
                                      </p:to>
                                    </p:set>
                                    <p:animEffect transition="in" filter="barn(inVertical)">
                                      <p:cBhvr>
                                        <p:cTn id="46" dur="1000"/>
                                        <p:tgtEl>
                                          <p:spTgt spid="37"/>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1500"/>
                                        <p:tgtEl>
                                          <p:spTgt spid="47"/>
                                        </p:tgtEl>
                                      </p:cBhvr>
                                    </p:animEffect>
                                  </p:childTnLst>
                                </p:cTn>
                              </p:par>
                              <p:par>
                                <p:cTn id="50" presetID="42" presetClass="path" presetSubtype="0" decel="100000" fill="hold" grpId="1" nodeType="withEffect">
                                  <p:stCondLst>
                                    <p:cond delay="2000"/>
                                  </p:stCondLst>
                                  <p:childTnLst>
                                    <p:animMotion origin="layout" path="M 2.08333E-7 4.81481E-6 L 2.08333E-7 0.18125 " pathEditMode="relative" rAng="0" ptsTypes="AA">
                                      <p:cBhvr>
                                        <p:cTn id="51" dur="1500" spd="-100000" fill="hold"/>
                                        <p:tgtEl>
                                          <p:spTgt spid="47"/>
                                        </p:tgtEl>
                                        <p:attrNameLst>
                                          <p:attrName>ppt_x</p:attrName>
                                          <p:attrName>ppt_y</p:attrName>
                                        </p:attrNameLst>
                                      </p:cBhvr>
                                      <p:rCtr x="0" y="7801"/>
                                    </p:animMotion>
                                  </p:childTnLst>
                                </p:cTn>
                              </p:par>
                              <p:par>
                                <p:cTn id="52" presetID="10" presetClass="entr" presetSubtype="0" fill="hold" grpId="0" nodeType="withEffect">
                                  <p:stCondLst>
                                    <p:cond delay="200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1500"/>
                                        <p:tgtEl>
                                          <p:spTgt spid="48"/>
                                        </p:tgtEl>
                                      </p:cBhvr>
                                    </p:animEffect>
                                  </p:childTnLst>
                                </p:cTn>
                              </p:par>
                              <p:par>
                                <p:cTn id="55" presetID="64" presetClass="path" presetSubtype="0" decel="100000" fill="hold" grpId="1" nodeType="withEffect">
                                  <p:stCondLst>
                                    <p:cond delay="2000"/>
                                  </p:stCondLst>
                                  <p:childTnLst>
                                    <p:animMotion origin="layout" path="M 2.08333E-7 4.81481E-6 L 2.08333E-7 -0.18125 " pathEditMode="relative" rAng="0" ptsTypes="AA">
                                      <p:cBhvr>
                                        <p:cTn id="56" dur="1500" spd="-100000" fill="hold"/>
                                        <p:tgtEl>
                                          <p:spTgt spid="48"/>
                                        </p:tgtEl>
                                        <p:attrNameLst>
                                          <p:attrName>ppt_x</p:attrName>
                                          <p:attrName>ppt_y</p:attrName>
                                        </p:attrNameLst>
                                      </p:cBhvr>
                                      <p:rCtr x="0" y="-6273"/>
                                    </p:animMotion>
                                  </p:childTnLst>
                                </p:cTn>
                              </p:par>
                              <p:par>
                                <p:cTn id="57" presetID="50" presetClass="entr" presetSubtype="0" decel="100000" fill="hold" grpId="0" nodeType="withEffect">
                                  <p:stCondLst>
                                    <p:cond delay="3250"/>
                                  </p:stCondLst>
                                  <p:childTnLst>
                                    <p:set>
                                      <p:cBhvr>
                                        <p:cTn id="58" dur="1" fill="hold">
                                          <p:stCondLst>
                                            <p:cond delay="0"/>
                                          </p:stCondLst>
                                        </p:cTn>
                                        <p:tgtEl>
                                          <p:spTgt spid="49"/>
                                        </p:tgtEl>
                                        <p:attrNameLst>
                                          <p:attrName>style.visibility</p:attrName>
                                        </p:attrNameLst>
                                      </p:cBhvr>
                                      <p:to>
                                        <p:strVal val="visible"/>
                                      </p:to>
                                    </p:set>
                                    <p:anim calcmode="lin" valueType="num">
                                      <p:cBhvr>
                                        <p:cTn id="59" dur="1000" fill="hold"/>
                                        <p:tgtEl>
                                          <p:spTgt spid="49"/>
                                        </p:tgtEl>
                                        <p:attrNameLst>
                                          <p:attrName>ppt_w</p:attrName>
                                        </p:attrNameLst>
                                      </p:cBhvr>
                                      <p:tavLst>
                                        <p:tav tm="0">
                                          <p:val>
                                            <p:strVal val="#ppt_w+.3"/>
                                          </p:val>
                                        </p:tav>
                                        <p:tav tm="100000">
                                          <p:val>
                                            <p:strVal val="#ppt_w"/>
                                          </p:val>
                                        </p:tav>
                                      </p:tavLst>
                                    </p:anim>
                                    <p:anim calcmode="lin" valueType="num">
                                      <p:cBhvr>
                                        <p:cTn id="60" dur="1000" fill="hold"/>
                                        <p:tgtEl>
                                          <p:spTgt spid="49"/>
                                        </p:tgtEl>
                                        <p:attrNameLst>
                                          <p:attrName>ppt_h</p:attrName>
                                        </p:attrNameLst>
                                      </p:cBhvr>
                                      <p:tavLst>
                                        <p:tav tm="0">
                                          <p:val>
                                            <p:strVal val="#ppt_h"/>
                                          </p:val>
                                        </p:tav>
                                        <p:tav tm="100000">
                                          <p:val>
                                            <p:strVal val="#ppt_h"/>
                                          </p:val>
                                        </p:tav>
                                      </p:tavLst>
                                    </p:anim>
                                    <p:animEffect transition="in" filter="fade">
                                      <p:cBhvr>
                                        <p:cTn id="61" dur="1000"/>
                                        <p:tgtEl>
                                          <p:spTgt spid="49"/>
                                        </p:tgtEl>
                                      </p:cBhvr>
                                    </p:animEffect>
                                  </p:childTnLst>
                                </p:cTn>
                              </p:par>
                              <p:par>
                                <p:cTn id="62" presetID="50" presetClass="entr" presetSubtype="0" decel="100000" fill="hold" grpId="0" nodeType="withEffect">
                                  <p:stCondLst>
                                    <p:cond delay="3750"/>
                                  </p:stCondLst>
                                  <p:childTnLst>
                                    <p:set>
                                      <p:cBhvr>
                                        <p:cTn id="63" dur="1" fill="hold">
                                          <p:stCondLst>
                                            <p:cond delay="0"/>
                                          </p:stCondLst>
                                        </p:cTn>
                                        <p:tgtEl>
                                          <p:spTgt spid="52"/>
                                        </p:tgtEl>
                                        <p:attrNameLst>
                                          <p:attrName>style.visibility</p:attrName>
                                        </p:attrNameLst>
                                      </p:cBhvr>
                                      <p:to>
                                        <p:strVal val="visible"/>
                                      </p:to>
                                    </p:set>
                                    <p:anim calcmode="lin" valueType="num">
                                      <p:cBhvr>
                                        <p:cTn id="64" dur="1000" fill="hold"/>
                                        <p:tgtEl>
                                          <p:spTgt spid="52"/>
                                        </p:tgtEl>
                                        <p:attrNameLst>
                                          <p:attrName>ppt_w</p:attrName>
                                        </p:attrNameLst>
                                      </p:cBhvr>
                                      <p:tavLst>
                                        <p:tav tm="0">
                                          <p:val>
                                            <p:strVal val="#ppt_w+.3"/>
                                          </p:val>
                                        </p:tav>
                                        <p:tav tm="100000">
                                          <p:val>
                                            <p:strVal val="#ppt_w"/>
                                          </p:val>
                                        </p:tav>
                                      </p:tavLst>
                                    </p:anim>
                                    <p:anim calcmode="lin" valueType="num">
                                      <p:cBhvr>
                                        <p:cTn id="65" dur="1000" fill="hold"/>
                                        <p:tgtEl>
                                          <p:spTgt spid="52"/>
                                        </p:tgtEl>
                                        <p:attrNameLst>
                                          <p:attrName>ppt_h</p:attrName>
                                        </p:attrNameLst>
                                      </p:cBhvr>
                                      <p:tavLst>
                                        <p:tav tm="0">
                                          <p:val>
                                            <p:strVal val="#ppt_h"/>
                                          </p:val>
                                        </p:tav>
                                        <p:tav tm="100000">
                                          <p:val>
                                            <p:strVal val="#ppt_h"/>
                                          </p:val>
                                        </p:tav>
                                      </p:tavLst>
                                    </p:anim>
                                    <p:animEffect transition="in" filter="fade">
                                      <p:cBhvr>
                                        <p:cTn id="66" dur="1000"/>
                                        <p:tgtEl>
                                          <p:spTgt spid="52"/>
                                        </p:tgtEl>
                                      </p:cBhvr>
                                    </p:animEffect>
                                  </p:childTnLst>
                                </p:cTn>
                              </p:par>
                              <p:par>
                                <p:cTn id="67" presetID="50" presetClass="entr" presetSubtype="0" decel="100000" fill="hold" grpId="0" nodeType="withEffect">
                                  <p:stCondLst>
                                    <p:cond delay="4000"/>
                                  </p:stCondLst>
                                  <p:childTnLst>
                                    <p:set>
                                      <p:cBhvr>
                                        <p:cTn id="68" dur="1" fill="hold">
                                          <p:stCondLst>
                                            <p:cond delay="0"/>
                                          </p:stCondLst>
                                        </p:cTn>
                                        <p:tgtEl>
                                          <p:spTgt spid="51"/>
                                        </p:tgtEl>
                                        <p:attrNameLst>
                                          <p:attrName>style.visibility</p:attrName>
                                        </p:attrNameLst>
                                      </p:cBhvr>
                                      <p:to>
                                        <p:strVal val="visible"/>
                                      </p:to>
                                    </p:set>
                                    <p:anim calcmode="lin" valueType="num">
                                      <p:cBhvr>
                                        <p:cTn id="69" dur="1000" fill="hold"/>
                                        <p:tgtEl>
                                          <p:spTgt spid="51"/>
                                        </p:tgtEl>
                                        <p:attrNameLst>
                                          <p:attrName>ppt_w</p:attrName>
                                        </p:attrNameLst>
                                      </p:cBhvr>
                                      <p:tavLst>
                                        <p:tav tm="0">
                                          <p:val>
                                            <p:strVal val="#ppt_w+.3"/>
                                          </p:val>
                                        </p:tav>
                                        <p:tav tm="100000">
                                          <p:val>
                                            <p:strVal val="#ppt_w"/>
                                          </p:val>
                                        </p:tav>
                                      </p:tavLst>
                                    </p:anim>
                                    <p:anim calcmode="lin" valueType="num">
                                      <p:cBhvr>
                                        <p:cTn id="70" dur="1000" fill="hold"/>
                                        <p:tgtEl>
                                          <p:spTgt spid="51"/>
                                        </p:tgtEl>
                                        <p:attrNameLst>
                                          <p:attrName>ppt_h</p:attrName>
                                        </p:attrNameLst>
                                      </p:cBhvr>
                                      <p:tavLst>
                                        <p:tav tm="0">
                                          <p:val>
                                            <p:strVal val="#ppt_h"/>
                                          </p:val>
                                        </p:tav>
                                        <p:tav tm="100000">
                                          <p:val>
                                            <p:strVal val="#ppt_h"/>
                                          </p:val>
                                        </p:tav>
                                      </p:tavLst>
                                    </p:anim>
                                    <p:animEffect transition="in" filter="fade">
                                      <p:cBhvr>
                                        <p:cTn id="71" dur="1000"/>
                                        <p:tgtEl>
                                          <p:spTgt spid="51"/>
                                        </p:tgtEl>
                                      </p:cBhvr>
                                    </p:animEffect>
                                  </p:childTnLst>
                                </p:cTn>
                              </p:par>
                              <p:par>
                                <p:cTn id="72" presetID="50" presetClass="entr" presetSubtype="0" decel="100000" fill="hold" grpId="0" nodeType="withEffect">
                                  <p:stCondLst>
                                    <p:cond delay="4250"/>
                                  </p:stCondLst>
                                  <p:childTnLst>
                                    <p:set>
                                      <p:cBhvr>
                                        <p:cTn id="73" dur="1" fill="hold">
                                          <p:stCondLst>
                                            <p:cond delay="0"/>
                                          </p:stCondLst>
                                        </p:cTn>
                                        <p:tgtEl>
                                          <p:spTgt spid="50"/>
                                        </p:tgtEl>
                                        <p:attrNameLst>
                                          <p:attrName>style.visibility</p:attrName>
                                        </p:attrNameLst>
                                      </p:cBhvr>
                                      <p:to>
                                        <p:strVal val="visible"/>
                                      </p:to>
                                    </p:set>
                                    <p:anim calcmode="lin" valueType="num">
                                      <p:cBhvr>
                                        <p:cTn id="74" dur="1000" fill="hold"/>
                                        <p:tgtEl>
                                          <p:spTgt spid="50"/>
                                        </p:tgtEl>
                                        <p:attrNameLst>
                                          <p:attrName>ppt_w</p:attrName>
                                        </p:attrNameLst>
                                      </p:cBhvr>
                                      <p:tavLst>
                                        <p:tav tm="0">
                                          <p:val>
                                            <p:strVal val="#ppt_w+.3"/>
                                          </p:val>
                                        </p:tav>
                                        <p:tav tm="100000">
                                          <p:val>
                                            <p:strVal val="#ppt_w"/>
                                          </p:val>
                                        </p:tav>
                                      </p:tavLst>
                                    </p:anim>
                                    <p:anim calcmode="lin" valueType="num">
                                      <p:cBhvr>
                                        <p:cTn id="75" dur="1000" fill="hold"/>
                                        <p:tgtEl>
                                          <p:spTgt spid="50"/>
                                        </p:tgtEl>
                                        <p:attrNameLst>
                                          <p:attrName>ppt_h</p:attrName>
                                        </p:attrNameLst>
                                      </p:cBhvr>
                                      <p:tavLst>
                                        <p:tav tm="0">
                                          <p:val>
                                            <p:strVal val="#ppt_h"/>
                                          </p:val>
                                        </p:tav>
                                        <p:tav tm="100000">
                                          <p:val>
                                            <p:strVal val="#ppt_h"/>
                                          </p:val>
                                        </p:tav>
                                      </p:tavLst>
                                    </p:anim>
                                    <p:animEffect transition="in" filter="fade">
                                      <p:cBhvr>
                                        <p:cTn id="76" dur="1000"/>
                                        <p:tgtEl>
                                          <p:spTgt spid="50"/>
                                        </p:tgtEl>
                                      </p:cBhvr>
                                    </p:animEffect>
                                  </p:childTnLst>
                                </p:cTn>
                              </p:par>
                              <p:par>
                                <p:cTn id="77" presetID="50" presetClass="entr" presetSubtype="0" decel="100000" fill="hold" grpId="0" nodeType="withEffect">
                                  <p:stCondLst>
                                    <p:cond delay="4500"/>
                                  </p:stCondLst>
                                  <p:childTnLst>
                                    <p:set>
                                      <p:cBhvr>
                                        <p:cTn id="78" dur="1" fill="hold">
                                          <p:stCondLst>
                                            <p:cond delay="0"/>
                                          </p:stCondLst>
                                        </p:cTn>
                                        <p:tgtEl>
                                          <p:spTgt spid="53"/>
                                        </p:tgtEl>
                                        <p:attrNameLst>
                                          <p:attrName>style.visibility</p:attrName>
                                        </p:attrNameLst>
                                      </p:cBhvr>
                                      <p:to>
                                        <p:strVal val="visible"/>
                                      </p:to>
                                    </p:set>
                                    <p:anim calcmode="lin" valueType="num">
                                      <p:cBhvr>
                                        <p:cTn id="79" dur="1000" fill="hold"/>
                                        <p:tgtEl>
                                          <p:spTgt spid="53"/>
                                        </p:tgtEl>
                                        <p:attrNameLst>
                                          <p:attrName>ppt_w</p:attrName>
                                        </p:attrNameLst>
                                      </p:cBhvr>
                                      <p:tavLst>
                                        <p:tav tm="0">
                                          <p:val>
                                            <p:strVal val="#ppt_w+.3"/>
                                          </p:val>
                                        </p:tav>
                                        <p:tav tm="100000">
                                          <p:val>
                                            <p:strVal val="#ppt_w"/>
                                          </p:val>
                                        </p:tav>
                                      </p:tavLst>
                                    </p:anim>
                                    <p:anim calcmode="lin" valueType="num">
                                      <p:cBhvr>
                                        <p:cTn id="80" dur="1000" fill="hold"/>
                                        <p:tgtEl>
                                          <p:spTgt spid="53"/>
                                        </p:tgtEl>
                                        <p:attrNameLst>
                                          <p:attrName>ppt_h</p:attrName>
                                        </p:attrNameLst>
                                      </p:cBhvr>
                                      <p:tavLst>
                                        <p:tav tm="0">
                                          <p:val>
                                            <p:strVal val="#ppt_h"/>
                                          </p:val>
                                        </p:tav>
                                        <p:tav tm="100000">
                                          <p:val>
                                            <p:strVal val="#ppt_h"/>
                                          </p:val>
                                        </p:tav>
                                      </p:tavLst>
                                    </p:anim>
                                    <p:animEffect transition="in" filter="fade">
                                      <p:cBhvr>
                                        <p:cTn id="81" dur="1000"/>
                                        <p:tgtEl>
                                          <p:spTgt spid="53"/>
                                        </p:tgtEl>
                                      </p:cBhvr>
                                    </p:animEffect>
                                  </p:childTnLst>
                                </p:cTn>
                              </p:par>
                              <p:par>
                                <p:cTn id="82" presetID="50" presetClass="entr" presetSubtype="0" decel="100000" fill="hold" grpId="0" nodeType="withEffect">
                                  <p:stCondLst>
                                    <p:cond delay="4750"/>
                                  </p:stCondLst>
                                  <p:childTnLst>
                                    <p:set>
                                      <p:cBhvr>
                                        <p:cTn id="83" dur="1" fill="hold">
                                          <p:stCondLst>
                                            <p:cond delay="0"/>
                                          </p:stCondLst>
                                        </p:cTn>
                                        <p:tgtEl>
                                          <p:spTgt spid="54"/>
                                        </p:tgtEl>
                                        <p:attrNameLst>
                                          <p:attrName>style.visibility</p:attrName>
                                        </p:attrNameLst>
                                      </p:cBhvr>
                                      <p:to>
                                        <p:strVal val="visible"/>
                                      </p:to>
                                    </p:set>
                                    <p:anim calcmode="lin" valueType="num">
                                      <p:cBhvr>
                                        <p:cTn id="84" dur="1000" fill="hold"/>
                                        <p:tgtEl>
                                          <p:spTgt spid="54"/>
                                        </p:tgtEl>
                                        <p:attrNameLst>
                                          <p:attrName>ppt_w</p:attrName>
                                        </p:attrNameLst>
                                      </p:cBhvr>
                                      <p:tavLst>
                                        <p:tav tm="0">
                                          <p:val>
                                            <p:strVal val="#ppt_w+.3"/>
                                          </p:val>
                                        </p:tav>
                                        <p:tav tm="100000">
                                          <p:val>
                                            <p:strVal val="#ppt_w"/>
                                          </p:val>
                                        </p:tav>
                                      </p:tavLst>
                                    </p:anim>
                                    <p:anim calcmode="lin" valueType="num">
                                      <p:cBhvr>
                                        <p:cTn id="85" dur="1000" fill="hold"/>
                                        <p:tgtEl>
                                          <p:spTgt spid="54"/>
                                        </p:tgtEl>
                                        <p:attrNameLst>
                                          <p:attrName>ppt_h</p:attrName>
                                        </p:attrNameLst>
                                      </p:cBhvr>
                                      <p:tavLst>
                                        <p:tav tm="0">
                                          <p:val>
                                            <p:strVal val="#ppt_h"/>
                                          </p:val>
                                        </p:tav>
                                        <p:tav tm="100000">
                                          <p:val>
                                            <p:strVal val="#ppt_h"/>
                                          </p:val>
                                        </p:tav>
                                      </p:tavLst>
                                    </p:anim>
                                    <p:animEffect transition="in" filter="fade">
                                      <p:cBhvr>
                                        <p:cTn id="86" dur="1000"/>
                                        <p:tgtEl>
                                          <p:spTgt spid="54"/>
                                        </p:tgtEl>
                                      </p:cBhvr>
                                    </p:animEffect>
                                  </p:childTnLst>
                                </p:cTn>
                              </p:par>
                            </p:childTnLst>
                          </p:cTn>
                        </p:par>
                        <p:par>
                          <p:cTn id="87" fill="hold">
                            <p:stCondLst>
                              <p:cond delay="5750"/>
                            </p:stCondLst>
                            <p:childTnLst>
                              <p:par>
                                <p:cTn id="88" presetID="42" presetClass="entr" presetSubtype="0"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1250"/>
                                        <p:tgtEl>
                                          <p:spTgt spid="46"/>
                                        </p:tgtEl>
                                      </p:cBhvr>
                                    </p:animEffect>
                                    <p:anim calcmode="lin" valueType="num">
                                      <p:cBhvr>
                                        <p:cTn id="91" dur="1250" fill="hold"/>
                                        <p:tgtEl>
                                          <p:spTgt spid="46"/>
                                        </p:tgtEl>
                                        <p:attrNameLst>
                                          <p:attrName>ppt_x</p:attrName>
                                        </p:attrNameLst>
                                      </p:cBhvr>
                                      <p:tavLst>
                                        <p:tav tm="0">
                                          <p:val>
                                            <p:strVal val="#ppt_x"/>
                                          </p:val>
                                        </p:tav>
                                        <p:tav tm="100000">
                                          <p:val>
                                            <p:strVal val="#ppt_x"/>
                                          </p:val>
                                        </p:tav>
                                      </p:tavLst>
                                    </p:anim>
                                    <p:anim calcmode="lin" valueType="num">
                                      <p:cBhvr>
                                        <p:cTn id="92" dur="12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animBg="1"/>
      <p:bldP spid="47" grpId="1" animBg="1"/>
      <p:bldP spid="48" grpId="0" animBg="1"/>
      <p:bldP spid="48" grpId="1" animBg="1"/>
      <p:bldP spid="49" grpId="0"/>
      <p:bldP spid="50" grpId="0"/>
      <p:bldP spid="51" grpId="0"/>
      <p:bldP spid="52" grpId="0"/>
      <p:bldP spid="53" grpId="0"/>
      <p:bldP spid="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227329" y="2269037"/>
            <a:ext cx="5040560" cy="460804"/>
            <a:chOff x="6298600" y="1813622"/>
            <a:chExt cx="5040560" cy="460804"/>
          </a:xfrm>
          <a:effectLst>
            <a:outerShdw blurRad="190500" dist="63500" dir="2700000" algn="tl" rotWithShape="0">
              <a:prstClr val="black">
                <a:alpha val="30000"/>
              </a:prstClr>
            </a:outerShdw>
          </a:effectLst>
        </p:grpSpPr>
        <p:sp>
          <p:nvSpPr>
            <p:cNvPr id="4" name="圆角矩形 3"/>
            <p:cNvSpPr/>
            <p:nvPr/>
          </p:nvSpPr>
          <p:spPr>
            <a:xfrm>
              <a:off x="6298600" y="1813622"/>
              <a:ext cx="5040560" cy="191745"/>
            </a:xfrm>
            <a:prstGeom prst="roundRect">
              <a:avLst>
                <a:gd name="adj" fmla="val 50000"/>
              </a:avLst>
            </a:prstGeom>
            <a:gradFill>
              <a:gsLst>
                <a:gs pos="0">
                  <a:srgbClr val="238DED"/>
                </a:gs>
                <a:gs pos="100000">
                  <a:srgbClr val="18478F"/>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r"/>
              <a:r>
                <a:rPr lang="en-US" altLang="zh-CN" sz="1100" dirty="0">
                  <a:solidFill>
                    <a:schemeClr val="bg1"/>
                  </a:solidFill>
                  <a:latin typeface="微软雅黑" panose="020B0503020204020204" pitchFamily="34" charset="-122"/>
                  <a:ea typeface="微软雅黑" panose="020B0503020204020204" pitchFamily="34" charset="-122"/>
                  <a:cs typeface="+mn-ea"/>
                  <a:sym typeface="+mn-lt"/>
                </a:rPr>
                <a:t>1,623,445</a:t>
              </a:r>
              <a:endParaRPr lang="zh-CN" altLang="en-US" sz="1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 name="圆角矩形 4"/>
            <p:cNvSpPr/>
            <p:nvPr/>
          </p:nvSpPr>
          <p:spPr>
            <a:xfrm>
              <a:off x="6298600" y="2082681"/>
              <a:ext cx="3528392" cy="191745"/>
            </a:xfrm>
            <a:prstGeom prst="roundRect">
              <a:avLst>
                <a:gd name="adj" fmla="val 50000"/>
              </a:avLst>
            </a:prstGeom>
            <a:gradFill>
              <a:gsLst>
                <a:gs pos="0">
                  <a:schemeClr val="bg1"/>
                </a:gs>
                <a:gs pos="100000">
                  <a:schemeClr val="bg1">
                    <a:lumMod val="95000"/>
                  </a:schemeClr>
                </a:gs>
                <a:gs pos="100000">
                  <a:schemeClr val="bg1">
                    <a:lumMod val="75000"/>
                  </a:schemeClr>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1,058,883</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 name="组合 5"/>
          <p:cNvGrpSpPr/>
          <p:nvPr/>
        </p:nvGrpSpPr>
        <p:grpSpPr>
          <a:xfrm>
            <a:off x="6227329" y="3338280"/>
            <a:ext cx="4680520" cy="460804"/>
            <a:chOff x="6298600" y="2875278"/>
            <a:chExt cx="4680520" cy="460804"/>
          </a:xfrm>
          <a:effectLst>
            <a:outerShdw blurRad="190500" dist="63500" dir="2700000" algn="tl" rotWithShape="0">
              <a:prstClr val="black">
                <a:alpha val="30000"/>
              </a:prstClr>
            </a:outerShdw>
          </a:effectLst>
        </p:grpSpPr>
        <p:sp>
          <p:nvSpPr>
            <p:cNvPr id="7" name="圆角矩形 6"/>
            <p:cNvSpPr/>
            <p:nvPr/>
          </p:nvSpPr>
          <p:spPr>
            <a:xfrm>
              <a:off x="6298600" y="2875278"/>
              <a:ext cx="2160240" cy="191745"/>
            </a:xfrm>
            <a:prstGeom prst="roundRect">
              <a:avLst>
                <a:gd name="adj" fmla="val 50000"/>
              </a:avLst>
            </a:prstGeom>
            <a:gradFill>
              <a:gsLst>
                <a:gs pos="0">
                  <a:srgbClr val="238DED"/>
                </a:gs>
                <a:gs pos="100000">
                  <a:srgbClr val="18478F"/>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r"/>
              <a:r>
                <a:rPr lang="en-US" altLang="zh-CN" sz="1100" dirty="0">
                  <a:solidFill>
                    <a:schemeClr val="bg1"/>
                  </a:solidFill>
                  <a:latin typeface="微软雅黑" panose="020B0503020204020204" pitchFamily="34" charset="-122"/>
                  <a:ea typeface="微软雅黑" panose="020B0503020204020204" pitchFamily="34" charset="-122"/>
                  <a:cs typeface="+mn-ea"/>
                  <a:sym typeface="+mn-lt"/>
                </a:rPr>
                <a:t>725,091</a:t>
              </a:r>
              <a:endParaRPr lang="zh-CN" altLang="en-US" sz="1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 name="圆角矩形 7"/>
            <p:cNvSpPr/>
            <p:nvPr/>
          </p:nvSpPr>
          <p:spPr>
            <a:xfrm>
              <a:off x="6298600" y="3144337"/>
              <a:ext cx="4680520" cy="191745"/>
            </a:xfrm>
            <a:prstGeom prst="roundRect">
              <a:avLst>
                <a:gd name="adj" fmla="val 50000"/>
              </a:avLst>
            </a:prstGeom>
            <a:gradFill>
              <a:gsLst>
                <a:gs pos="0">
                  <a:schemeClr val="bg1"/>
                </a:gs>
                <a:gs pos="100000">
                  <a:schemeClr val="bg1">
                    <a:lumMod val="95000"/>
                  </a:schemeClr>
                </a:gs>
                <a:gs pos="100000">
                  <a:schemeClr val="bg1">
                    <a:lumMod val="75000"/>
                  </a:schemeClr>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1,550,934</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9" name="组合 8"/>
          <p:cNvGrpSpPr/>
          <p:nvPr/>
        </p:nvGrpSpPr>
        <p:grpSpPr>
          <a:xfrm>
            <a:off x="6227329" y="4407523"/>
            <a:ext cx="3312368" cy="460804"/>
            <a:chOff x="6298600" y="3936934"/>
            <a:chExt cx="3312368" cy="460804"/>
          </a:xfrm>
          <a:effectLst>
            <a:outerShdw blurRad="190500" dist="63500" dir="2700000" algn="tl" rotWithShape="0">
              <a:prstClr val="black">
                <a:alpha val="30000"/>
              </a:prstClr>
            </a:outerShdw>
          </a:effectLst>
        </p:grpSpPr>
        <p:sp>
          <p:nvSpPr>
            <p:cNvPr id="10" name="圆角矩形 9"/>
            <p:cNvSpPr/>
            <p:nvPr/>
          </p:nvSpPr>
          <p:spPr>
            <a:xfrm>
              <a:off x="6298600" y="3936934"/>
              <a:ext cx="3312368" cy="191745"/>
            </a:xfrm>
            <a:prstGeom prst="roundRect">
              <a:avLst>
                <a:gd name="adj" fmla="val 50000"/>
              </a:avLst>
            </a:prstGeom>
            <a:gradFill>
              <a:gsLst>
                <a:gs pos="0">
                  <a:srgbClr val="238DED"/>
                </a:gs>
                <a:gs pos="100000">
                  <a:srgbClr val="18478F"/>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r"/>
              <a:r>
                <a:rPr lang="en-US" altLang="zh-CN" sz="1100" dirty="0">
                  <a:solidFill>
                    <a:schemeClr val="bg1"/>
                  </a:solidFill>
                  <a:latin typeface="微软雅黑" panose="020B0503020204020204" pitchFamily="34" charset="-122"/>
                  <a:ea typeface="微软雅黑" panose="020B0503020204020204" pitchFamily="34" charset="-122"/>
                  <a:cs typeface="+mn-ea"/>
                  <a:sym typeface="+mn-lt"/>
                </a:rPr>
                <a:t>981,406</a:t>
              </a:r>
              <a:endParaRPr lang="zh-CN" altLang="en-US" sz="1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a:off x="6298600" y="4205993"/>
              <a:ext cx="2448272" cy="191745"/>
            </a:xfrm>
            <a:prstGeom prst="roundRect">
              <a:avLst>
                <a:gd name="adj" fmla="val 50000"/>
              </a:avLst>
            </a:prstGeom>
            <a:gradFill>
              <a:gsLst>
                <a:gs pos="0">
                  <a:schemeClr val="bg1"/>
                </a:gs>
                <a:gs pos="100000">
                  <a:schemeClr val="bg1">
                    <a:lumMod val="95000"/>
                  </a:schemeClr>
                </a:gs>
                <a:gs pos="100000">
                  <a:schemeClr val="bg1">
                    <a:lumMod val="75000"/>
                  </a:schemeClr>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846,356</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2" name="组合 11"/>
          <p:cNvGrpSpPr/>
          <p:nvPr/>
        </p:nvGrpSpPr>
        <p:grpSpPr>
          <a:xfrm>
            <a:off x="6227329" y="5476766"/>
            <a:ext cx="3024336" cy="460804"/>
            <a:chOff x="6298600" y="4998591"/>
            <a:chExt cx="3024336" cy="460804"/>
          </a:xfrm>
          <a:effectLst>
            <a:outerShdw blurRad="190500" dist="63500" dir="2700000" algn="tl" rotWithShape="0">
              <a:prstClr val="black">
                <a:alpha val="30000"/>
              </a:prstClr>
            </a:outerShdw>
          </a:effectLst>
        </p:grpSpPr>
        <p:sp>
          <p:nvSpPr>
            <p:cNvPr id="13" name="圆角矩形 12"/>
            <p:cNvSpPr/>
            <p:nvPr/>
          </p:nvSpPr>
          <p:spPr>
            <a:xfrm>
              <a:off x="6298600" y="4998591"/>
              <a:ext cx="1404156" cy="191745"/>
            </a:xfrm>
            <a:prstGeom prst="roundRect">
              <a:avLst>
                <a:gd name="adj" fmla="val 50000"/>
              </a:avLst>
            </a:prstGeom>
            <a:gradFill>
              <a:gsLst>
                <a:gs pos="0">
                  <a:srgbClr val="238DED"/>
                </a:gs>
                <a:gs pos="100000">
                  <a:srgbClr val="18478F"/>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r"/>
              <a:r>
                <a:rPr lang="en-US" altLang="zh-CN" sz="1100" dirty="0">
                  <a:solidFill>
                    <a:schemeClr val="bg1"/>
                  </a:solidFill>
                  <a:latin typeface="微软雅黑" panose="020B0503020204020204" pitchFamily="34" charset="-122"/>
                  <a:ea typeface="微软雅黑" panose="020B0503020204020204" pitchFamily="34" charset="-122"/>
                  <a:cs typeface="+mn-ea"/>
                  <a:sym typeface="+mn-lt"/>
                </a:rPr>
                <a:t>427,683</a:t>
              </a:r>
              <a:endParaRPr lang="zh-CN" altLang="en-US" sz="1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圆角矩形 13"/>
            <p:cNvSpPr/>
            <p:nvPr/>
          </p:nvSpPr>
          <p:spPr>
            <a:xfrm>
              <a:off x="6298600" y="5267650"/>
              <a:ext cx="3024336" cy="191745"/>
            </a:xfrm>
            <a:prstGeom prst="roundRect">
              <a:avLst>
                <a:gd name="adj" fmla="val 50000"/>
              </a:avLst>
            </a:prstGeom>
            <a:gradFill>
              <a:gsLst>
                <a:gs pos="0">
                  <a:schemeClr val="bg1"/>
                </a:gs>
                <a:gs pos="100000">
                  <a:schemeClr val="bg1">
                    <a:lumMod val="95000"/>
                  </a:schemeClr>
                </a:gs>
                <a:gs pos="100000">
                  <a:schemeClr val="bg1">
                    <a:lumMod val="75000"/>
                  </a:schemeClr>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algn="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901,124</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
        <p:nvSpPr>
          <p:cNvPr id="15" name="TextBox 89"/>
          <p:cNvSpPr txBox="1"/>
          <p:nvPr/>
        </p:nvSpPr>
        <p:spPr>
          <a:xfrm>
            <a:off x="2789546" y="2313611"/>
            <a:ext cx="2524555" cy="461665"/>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mn-lt"/>
              </a:rPr>
              <a:t>您的内容打在这里，或者通过复制您的文本后，在此框中选择粘贴，并选择只保留文字。</a:t>
            </a:r>
          </a:p>
        </p:txBody>
      </p:sp>
      <p:sp>
        <p:nvSpPr>
          <p:cNvPr id="16" name="TextBox 90"/>
          <p:cNvSpPr txBox="1"/>
          <p:nvPr/>
        </p:nvSpPr>
        <p:spPr>
          <a:xfrm>
            <a:off x="2789546" y="3382854"/>
            <a:ext cx="2524555" cy="461665"/>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mn-lt"/>
              </a:rPr>
              <a:t>您的内容打在这里，或者通过复制您的文本后，在此框中选择粘贴，并选择只保留文字。</a:t>
            </a:r>
          </a:p>
        </p:txBody>
      </p:sp>
      <p:sp>
        <p:nvSpPr>
          <p:cNvPr id="17" name="TextBox 91"/>
          <p:cNvSpPr txBox="1"/>
          <p:nvPr/>
        </p:nvSpPr>
        <p:spPr>
          <a:xfrm>
            <a:off x="2789546" y="4452097"/>
            <a:ext cx="2524555" cy="461665"/>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mn-lt"/>
              </a:rPr>
              <a:t>您的内容打在这里，或者通过复制您的文本后，在此框中选择粘贴，并选择只保留文字。</a:t>
            </a:r>
          </a:p>
        </p:txBody>
      </p:sp>
      <p:sp>
        <p:nvSpPr>
          <p:cNvPr id="18" name="TextBox 92"/>
          <p:cNvSpPr txBox="1"/>
          <p:nvPr/>
        </p:nvSpPr>
        <p:spPr>
          <a:xfrm>
            <a:off x="2789546" y="5521340"/>
            <a:ext cx="2524555" cy="461665"/>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mn-lt"/>
              </a:rPr>
              <a:t>您的内容打在这里，或者通过复制您的文本后，在此框中选择粘贴，并选择只保留文字。</a:t>
            </a:r>
          </a:p>
        </p:txBody>
      </p:sp>
      <p:sp>
        <p:nvSpPr>
          <p:cNvPr id="27" name="椭圆 26"/>
          <p:cNvSpPr/>
          <p:nvPr/>
        </p:nvSpPr>
        <p:spPr>
          <a:xfrm>
            <a:off x="1634913" y="2107603"/>
            <a:ext cx="781050" cy="781050"/>
          </a:xfrm>
          <a:prstGeom prst="ellipse">
            <a:avLst/>
          </a:prstGeom>
          <a:gradFill>
            <a:gsLst>
              <a:gs pos="0">
                <a:srgbClr val="238DED"/>
              </a:gs>
              <a:gs pos="100000">
                <a:srgbClr val="18478F"/>
              </a:gs>
            </a:gsLst>
            <a:lin ang="2700000" scaled="1"/>
          </a:gradFill>
          <a:ln w="127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3</a:t>
            </a:r>
          </a:p>
          <a:p>
            <a:pPr algn="ctr"/>
            <a:r>
              <a:rPr lang="zh-CN" altLang="en-US" sz="1100" dirty="0" smtClean="0">
                <a:solidFill>
                  <a:schemeClr val="bg1"/>
                </a:solidFill>
                <a:latin typeface="微软雅黑" panose="020B0503020204020204" pitchFamily="34" charset="-122"/>
                <a:ea typeface="微软雅黑" panose="020B0503020204020204" pitchFamily="34" charset="-122"/>
              </a:rPr>
              <a:t>季度</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29" name="椭圆 28"/>
          <p:cNvSpPr/>
          <p:nvPr/>
        </p:nvSpPr>
        <p:spPr>
          <a:xfrm>
            <a:off x="1634913" y="3176846"/>
            <a:ext cx="781050" cy="781050"/>
          </a:xfrm>
          <a:prstGeom prst="ellipse">
            <a:avLst/>
          </a:prstGeom>
          <a:gradFill>
            <a:gsLst>
              <a:gs pos="0">
                <a:schemeClr val="bg1"/>
              </a:gs>
              <a:gs pos="100000">
                <a:schemeClr val="bg1">
                  <a:lumMod val="85000"/>
                </a:schemeClr>
              </a:gs>
            </a:gsLst>
            <a:lin ang="2700000" scaled="1"/>
          </a:gradFill>
          <a:ln w="127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800" dirty="0" smtClean="0">
                <a:solidFill>
                  <a:schemeClr val="tx1">
                    <a:lumMod val="75000"/>
                    <a:lumOff val="25000"/>
                  </a:schemeClr>
                </a:solidFill>
                <a:latin typeface="微软雅黑" panose="020B0503020204020204" pitchFamily="34" charset="-122"/>
                <a:ea typeface="微软雅黑" panose="020B0503020204020204" pitchFamily="34" charset="-122"/>
              </a:rPr>
              <a:t>4</a:t>
            </a:r>
          </a:p>
          <a:p>
            <a:pPr lvl="0" algn="ct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季度</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椭圆 29"/>
          <p:cNvSpPr/>
          <p:nvPr/>
        </p:nvSpPr>
        <p:spPr>
          <a:xfrm>
            <a:off x="1634913" y="4248608"/>
            <a:ext cx="781050" cy="781050"/>
          </a:xfrm>
          <a:prstGeom prst="ellipse">
            <a:avLst/>
          </a:prstGeom>
          <a:gradFill>
            <a:gsLst>
              <a:gs pos="0">
                <a:srgbClr val="238DED"/>
              </a:gs>
              <a:gs pos="100000">
                <a:srgbClr val="18478F"/>
              </a:gs>
            </a:gsLst>
            <a:lin ang="2700000" scaled="1"/>
          </a:gradFill>
          <a:ln w="127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800" dirty="0" smtClean="0">
                <a:solidFill>
                  <a:schemeClr val="bg1"/>
                </a:solidFill>
                <a:latin typeface="微软雅黑" panose="020B0503020204020204" pitchFamily="34" charset="-122"/>
                <a:ea typeface="微软雅黑" panose="020B0503020204020204" pitchFamily="34" charset="-122"/>
              </a:rPr>
              <a:t>1</a:t>
            </a:r>
          </a:p>
          <a:p>
            <a:pPr lvl="0" algn="ctr"/>
            <a:r>
              <a:rPr lang="zh-CN" altLang="en-US" sz="1100" dirty="0" smtClean="0">
                <a:solidFill>
                  <a:schemeClr val="bg1"/>
                </a:solidFill>
                <a:latin typeface="微软雅黑" panose="020B0503020204020204" pitchFamily="34" charset="-122"/>
                <a:ea typeface="微软雅黑" panose="020B0503020204020204" pitchFamily="34" charset="-122"/>
              </a:rPr>
              <a:t>季度</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31" name="椭圆 30"/>
          <p:cNvSpPr/>
          <p:nvPr/>
        </p:nvSpPr>
        <p:spPr>
          <a:xfrm>
            <a:off x="1634913" y="5316643"/>
            <a:ext cx="781050" cy="781050"/>
          </a:xfrm>
          <a:prstGeom prst="ellipse">
            <a:avLst/>
          </a:prstGeom>
          <a:gradFill>
            <a:gsLst>
              <a:gs pos="0">
                <a:schemeClr val="bg1"/>
              </a:gs>
              <a:gs pos="100000">
                <a:schemeClr val="bg1">
                  <a:lumMod val="85000"/>
                </a:schemeClr>
              </a:gs>
            </a:gsLst>
            <a:lin ang="2700000" scaled="1"/>
          </a:gradFill>
          <a:ln w="127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800" dirty="0" smtClean="0">
                <a:solidFill>
                  <a:schemeClr val="tx1">
                    <a:lumMod val="75000"/>
                    <a:lumOff val="25000"/>
                  </a:schemeClr>
                </a:solidFill>
                <a:latin typeface="微软雅黑" panose="020B0503020204020204" pitchFamily="34" charset="-122"/>
                <a:ea typeface="微软雅黑" panose="020B0503020204020204" pitchFamily="34" charset="-122"/>
              </a:rPr>
              <a:t>2</a:t>
            </a:r>
          </a:p>
          <a:p>
            <a:pPr lvl="0" algn="ct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季度</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圆角矩形 27"/>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季度完成情况</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905706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500"/>
                                        <p:tgtEl>
                                          <p:spTgt spid="28"/>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28"/>
                                        </p:tgtEl>
                                        <p:attrNameLst>
                                          <p:attrName>ppt_x</p:attrName>
                                          <p:attrName>ppt_y</p:attrName>
                                        </p:attrNameLst>
                                      </p:cBhvr>
                                      <p:rCtr x="0" y="-9074"/>
                                    </p:animMotion>
                                  </p:childTnLst>
                                </p:cTn>
                              </p:par>
                            </p:childTnLst>
                          </p:cTn>
                        </p:par>
                        <p:par>
                          <p:cTn id="10" fill="hold">
                            <p:stCondLst>
                              <p:cond delay="1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par>
                                <p:cTn id="16" presetID="2" presetClass="entr" presetSubtype="2" decel="10000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000" fill="hold"/>
                                        <p:tgtEl>
                                          <p:spTgt spid="3"/>
                                        </p:tgtEl>
                                        <p:attrNameLst>
                                          <p:attrName>ppt_x</p:attrName>
                                        </p:attrNameLst>
                                      </p:cBhvr>
                                      <p:tavLst>
                                        <p:tav tm="0">
                                          <p:val>
                                            <p:strVal val="1+#ppt_w/2"/>
                                          </p:val>
                                        </p:tav>
                                        <p:tav tm="100000">
                                          <p:val>
                                            <p:strVal val="#ppt_x"/>
                                          </p:val>
                                        </p:tav>
                                      </p:tavLst>
                                    </p:anim>
                                    <p:anim calcmode="lin" valueType="num">
                                      <p:cBhvr additive="base">
                                        <p:cTn id="19" dur="1000" fill="hold"/>
                                        <p:tgtEl>
                                          <p:spTgt spid="3"/>
                                        </p:tgtEl>
                                        <p:attrNameLst>
                                          <p:attrName>ppt_y</p:attrName>
                                        </p:attrNameLst>
                                      </p:cBhvr>
                                      <p:tavLst>
                                        <p:tav tm="0">
                                          <p:val>
                                            <p:strVal val="#ppt_y"/>
                                          </p:val>
                                        </p:tav>
                                        <p:tav tm="100000">
                                          <p:val>
                                            <p:strVal val="#ppt_y"/>
                                          </p:val>
                                        </p:tav>
                                      </p:tavLst>
                                    </p:anim>
                                  </p:childTnLst>
                                </p:cTn>
                              </p:par>
                              <p:par>
                                <p:cTn id="20" presetID="53" presetClass="entr" presetSubtype="16" fill="hold" grpId="0" nodeType="with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200" fill="hold"/>
                                        <p:tgtEl>
                                          <p:spTgt spid="15"/>
                                        </p:tgtEl>
                                        <p:attrNameLst>
                                          <p:attrName>ppt_w</p:attrName>
                                        </p:attrNameLst>
                                      </p:cBhvr>
                                      <p:tavLst>
                                        <p:tav tm="0">
                                          <p:val>
                                            <p:fltVal val="0"/>
                                          </p:val>
                                        </p:tav>
                                        <p:tav tm="100000">
                                          <p:val>
                                            <p:strVal val="#ppt_w"/>
                                          </p:val>
                                        </p:tav>
                                      </p:tavLst>
                                    </p:anim>
                                    <p:anim calcmode="lin" valueType="num">
                                      <p:cBhvr>
                                        <p:cTn id="23" dur="200" fill="hold"/>
                                        <p:tgtEl>
                                          <p:spTgt spid="15"/>
                                        </p:tgtEl>
                                        <p:attrNameLst>
                                          <p:attrName>ppt_h</p:attrName>
                                        </p:attrNameLst>
                                      </p:cBhvr>
                                      <p:tavLst>
                                        <p:tav tm="0">
                                          <p:val>
                                            <p:fltVal val="0"/>
                                          </p:val>
                                        </p:tav>
                                        <p:tav tm="100000">
                                          <p:val>
                                            <p:strVal val="#ppt_h"/>
                                          </p:val>
                                        </p:tav>
                                      </p:tavLst>
                                    </p:anim>
                                    <p:animEffect transition="in" filter="fade">
                                      <p:cBhvr>
                                        <p:cTn id="24" dur="200"/>
                                        <p:tgtEl>
                                          <p:spTgt spid="15"/>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2" presetClass="entr" presetSubtype="2" decel="10000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1000" fill="hold"/>
                                        <p:tgtEl>
                                          <p:spTgt spid="6"/>
                                        </p:tgtEl>
                                        <p:attrNameLst>
                                          <p:attrName>ppt_x</p:attrName>
                                        </p:attrNameLst>
                                      </p:cBhvr>
                                      <p:tavLst>
                                        <p:tav tm="0">
                                          <p:val>
                                            <p:strVal val="1+#ppt_w/2"/>
                                          </p:val>
                                        </p:tav>
                                        <p:tav tm="100000">
                                          <p:val>
                                            <p:strVal val="#ppt_x"/>
                                          </p:val>
                                        </p:tav>
                                      </p:tavLst>
                                    </p:anim>
                                    <p:anim calcmode="lin" valueType="num">
                                      <p:cBhvr additive="base">
                                        <p:cTn id="34" dur="1000" fill="hold"/>
                                        <p:tgtEl>
                                          <p:spTgt spid="6"/>
                                        </p:tgtEl>
                                        <p:attrNameLst>
                                          <p:attrName>ppt_y</p:attrName>
                                        </p:attrNameLst>
                                      </p:cBhvr>
                                      <p:tavLst>
                                        <p:tav tm="0">
                                          <p:val>
                                            <p:strVal val="#ppt_y"/>
                                          </p:val>
                                        </p:tav>
                                        <p:tav tm="100000">
                                          <p:val>
                                            <p:strVal val="#ppt_y"/>
                                          </p:val>
                                        </p:tav>
                                      </p:tavLst>
                                    </p:anim>
                                  </p:childTnLst>
                                </p:cTn>
                              </p:par>
                              <p:par>
                                <p:cTn id="35" presetID="53" presetClass="entr" presetSubtype="16" fill="hold" grpId="0" nodeType="withEffect">
                                  <p:stCondLst>
                                    <p:cond delay="0"/>
                                  </p:stCondLst>
                                  <p:iterate type="lt">
                                    <p:tmPct val="10000"/>
                                  </p:iterate>
                                  <p:childTnLst>
                                    <p:set>
                                      <p:cBhvr>
                                        <p:cTn id="36" dur="1" fill="hold">
                                          <p:stCondLst>
                                            <p:cond delay="0"/>
                                          </p:stCondLst>
                                        </p:cTn>
                                        <p:tgtEl>
                                          <p:spTgt spid="16"/>
                                        </p:tgtEl>
                                        <p:attrNameLst>
                                          <p:attrName>style.visibility</p:attrName>
                                        </p:attrNameLst>
                                      </p:cBhvr>
                                      <p:to>
                                        <p:strVal val="visible"/>
                                      </p:to>
                                    </p:set>
                                    <p:anim calcmode="lin" valueType="num">
                                      <p:cBhvr>
                                        <p:cTn id="37" dur="200" fill="hold"/>
                                        <p:tgtEl>
                                          <p:spTgt spid="16"/>
                                        </p:tgtEl>
                                        <p:attrNameLst>
                                          <p:attrName>ppt_w</p:attrName>
                                        </p:attrNameLst>
                                      </p:cBhvr>
                                      <p:tavLst>
                                        <p:tav tm="0">
                                          <p:val>
                                            <p:fltVal val="0"/>
                                          </p:val>
                                        </p:tav>
                                        <p:tav tm="100000">
                                          <p:val>
                                            <p:strVal val="#ppt_w"/>
                                          </p:val>
                                        </p:tav>
                                      </p:tavLst>
                                    </p:anim>
                                    <p:anim calcmode="lin" valueType="num">
                                      <p:cBhvr>
                                        <p:cTn id="38" dur="200" fill="hold"/>
                                        <p:tgtEl>
                                          <p:spTgt spid="16"/>
                                        </p:tgtEl>
                                        <p:attrNameLst>
                                          <p:attrName>ppt_h</p:attrName>
                                        </p:attrNameLst>
                                      </p:cBhvr>
                                      <p:tavLst>
                                        <p:tav tm="0">
                                          <p:val>
                                            <p:fltVal val="0"/>
                                          </p:val>
                                        </p:tav>
                                        <p:tav tm="100000">
                                          <p:val>
                                            <p:strVal val="#ppt_h"/>
                                          </p:val>
                                        </p:tav>
                                      </p:tavLst>
                                    </p:anim>
                                    <p:animEffect transition="in" filter="fade">
                                      <p:cBhvr>
                                        <p:cTn id="39" dur="200"/>
                                        <p:tgtEl>
                                          <p:spTgt spid="16"/>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par>
                                <p:cTn id="46" presetID="2" presetClass="entr" presetSubtype="2" decel="100000" fill="hold"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1000" fill="hold"/>
                                        <p:tgtEl>
                                          <p:spTgt spid="9"/>
                                        </p:tgtEl>
                                        <p:attrNameLst>
                                          <p:attrName>ppt_x</p:attrName>
                                        </p:attrNameLst>
                                      </p:cBhvr>
                                      <p:tavLst>
                                        <p:tav tm="0">
                                          <p:val>
                                            <p:strVal val="1+#ppt_w/2"/>
                                          </p:val>
                                        </p:tav>
                                        <p:tav tm="100000">
                                          <p:val>
                                            <p:strVal val="#ppt_x"/>
                                          </p:val>
                                        </p:tav>
                                      </p:tavLst>
                                    </p:anim>
                                    <p:anim calcmode="lin" valueType="num">
                                      <p:cBhvr additive="base">
                                        <p:cTn id="49" dur="1000" fill="hold"/>
                                        <p:tgtEl>
                                          <p:spTgt spid="9"/>
                                        </p:tgtEl>
                                        <p:attrNameLst>
                                          <p:attrName>ppt_y</p:attrName>
                                        </p:attrNameLst>
                                      </p:cBhvr>
                                      <p:tavLst>
                                        <p:tav tm="0">
                                          <p:val>
                                            <p:strVal val="#ppt_y"/>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17"/>
                                        </p:tgtEl>
                                        <p:attrNameLst>
                                          <p:attrName>style.visibility</p:attrName>
                                        </p:attrNameLst>
                                      </p:cBhvr>
                                      <p:to>
                                        <p:strVal val="visible"/>
                                      </p:to>
                                    </p:set>
                                    <p:anim calcmode="lin" valueType="num">
                                      <p:cBhvr>
                                        <p:cTn id="52" dur="200" fill="hold"/>
                                        <p:tgtEl>
                                          <p:spTgt spid="17"/>
                                        </p:tgtEl>
                                        <p:attrNameLst>
                                          <p:attrName>ppt_w</p:attrName>
                                        </p:attrNameLst>
                                      </p:cBhvr>
                                      <p:tavLst>
                                        <p:tav tm="0">
                                          <p:val>
                                            <p:fltVal val="0"/>
                                          </p:val>
                                        </p:tav>
                                        <p:tav tm="100000">
                                          <p:val>
                                            <p:strVal val="#ppt_w"/>
                                          </p:val>
                                        </p:tav>
                                      </p:tavLst>
                                    </p:anim>
                                    <p:anim calcmode="lin" valueType="num">
                                      <p:cBhvr>
                                        <p:cTn id="53" dur="200" fill="hold"/>
                                        <p:tgtEl>
                                          <p:spTgt spid="17"/>
                                        </p:tgtEl>
                                        <p:attrNameLst>
                                          <p:attrName>ppt_h</p:attrName>
                                        </p:attrNameLst>
                                      </p:cBhvr>
                                      <p:tavLst>
                                        <p:tav tm="0">
                                          <p:val>
                                            <p:fltVal val="0"/>
                                          </p:val>
                                        </p:tav>
                                        <p:tav tm="100000">
                                          <p:val>
                                            <p:strVal val="#ppt_h"/>
                                          </p:val>
                                        </p:tav>
                                      </p:tavLst>
                                    </p:anim>
                                    <p:animEffect transition="in" filter="fade">
                                      <p:cBhvr>
                                        <p:cTn id="54" dur="200"/>
                                        <p:tgtEl>
                                          <p:spTgt spid="17"/>
                                        </p:tgtEl>
                                      </p:cBhvr>
                                    </p:animEffect>
                                  </p:childTnLst>
                                </p:cTn>
                              </p:par>
                            </p:childTnLst>
                          </p:cTn>
                        </p:par>
                        <p:par>
                          <p:cTn id="55" fill="hold">
                            <p:stCondLst>
                              <p:cond delay="4500"/>
                            </p:stCondLst>
                            <p:childTnLst>
                              <p:par>
                                <p:cTn id="56" presetID="53" presetClass="entr" presetSubtype="16"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p:cTn id="58" dur="500" fill="hold"/>
                                        <p:tgtEl>
                                          <p:spTgt spid="31"/>
                                        </p:tgtEl>
                                        <p:attrNameLst>
                                          <p:attrName>ppt_w</p:attrName>
                                        </p:attrNameLst>
                                      </p:cBhvr>
                                      <p:tavLst>
                                        <p:tav tm="0">
                                          <p:val>
                                            <p:fltVal val="0"/>
                                          </p:val>
                                        </p:tav>
                                        <p:tav tm="100000">
                                          <p:val>
                                            <p:strVal val="#ppt_w"/>
                                          </p:val>
                                        </p:tav>
                                      </p:tavLst>
                                    </p:anim>
                                    <p:anim calcmode="lin" valueType="num">
                                      <p:cBhvr>
                                        <p:cTn id="59" dur="500" fill="hold"/>
                                        <p:tgtEl>
                                          <p:spTgt spid="31"/>
                                        </p:tgtEl>
                                        <p:attrNameLst>
                                          <p:attrName>ppt_h</p:attrName>
                                        </p:attrNameLst>
                                      </p:cBhvr>
                                      <p:tavLst>
                                        <p:tav tm="0">
                                          <p:val>
                                            <p:fltVal val="0"/>
                                          </p:val>
                                        </p:tav>
                                        <p:tav tm="100000">
                                          <p:val>
                                            <p:strVal val="#ppt_h"/>
                                          </p:val>
                                        </p:tav>
                                      </p:tavLst>
                                    </p:anim>
                                    <p:animEffect transition="in" filter="fade">
                                      <p:cBhvr>
                                        <p:cTn id="60" dur="500"/>
                                        <p:tgtEl>
                                          <p:spTgt spid="31"/>
                                        </p:tgtEl>
                                      </p:cBhvr>
                                    </p:animEffect>
                                  </p:childTnLst>
                                </p:cTn>
                              </p:par>
                              <p:par>
                                <p:cTn id="61" presetID="2" presetClass="entr" presetSubtype="2" decel="100000" fill="hold"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1+#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0"/>
                                  </p:stCondLst>
                                  <p:iterate type="lt">
                                    <p:tmPct val="10000"/>
                                  </p:iterate>
                                  <p:childTnLst>
                                    <p:set>
                                      <p:cBhvr>
                                        <p:cTn id="66" dur="1" fill="hold">
                                          <p:stCondLst>
                                            <p:cond delay="0"/>
                                          </p:stCondLst>
                                        </p:cTn>
                                        <p:tgtEl>
                                          <p:spTgt spid="18"/>
                                        </p:tgtEl>
                                        <p:attrNameLst>
                                          <p:attrName>style.visibility</p:attrName>
                                        </p:attrNameLst>
                                      </p:cBhvr>
                                      <p:to>
                                        <p:strVal val="visible"/>
                                      </p:to>
                                    </p:set>
                                    <p:anim calcmode="lin" valueType="num">
                                      <p:cBhvr>
                                        <p:cTn id="67" dur="200" fill="hold"/>
                                        <p:tgtEl>
                                          <p:spTgt spid="18"/>
                                        </p:tgtEl>
                                        <p:attrNameLst>
                                          <p:attrName>ppt_w</p:attrName>
                                        </p:attrNameLst>
                                      </p:cBhvr>
                                      <p:tavLst>
                                        <p:tav tm="0">
                                          <p:val>
                                            <p:fltVal val="0"/>
                                          </p:val>
                                        </p:tav>
                                        <p:tav tm="100000">
                                          <p:val>
                                            <p:strVal val="#ppt_w"/>
                                          </p:val>
                                        </p:tav>
                                      </p:tavLst>
                                    </p:anim>
                                    <p:anim calcmode="lin" valueType="num">
                                      <p:cBhvr>
                                        <p:cTn id="68" dur="200" fill="hold"/>
                                        <p:tgtEl>
                                          <p:spTgt spid="18"/>
                                        </p:tgtEl>
                                        <p:attrNameLst>
                                          <p:attrName>ppt_h</p:attrName>
                                        </p:attrNameLst>
                                      </p:cBhvr>
                                      <p:tavLst>
                                        <p:tav tm="0">
                                          <p:val>
                                            <p:fltVal val="0"/>
                                          </p:val>
                                        </p:tav>
                                        <p:tav tm="100000">
                                          <p:val>
                                            <p:strVal val="#ppt_h"/>
                                          </p:val>
                                        </p:tav>
                                      </p:tavLst>
                                    </p:anim>
                                    <p:animEffect transition="in" filter="fade">
                                      <p:cBhvr>
                                        <p:cTn id="69" dur="2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27" grpId="0" animBg="1"/>
      <p:bldP spid="29" grpId="0" animBg="1"/>
      <p:bldP spid="30" grpId="0" animBg="1"/>
      <p:bldP spid="31" grpId="0" animBg="1"/>
      <p:bldP spid="28" grpId="0" animBg="1"/>
      <p:bldP spid="28"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圆角矩形 48"/>
          <p:cNvSpPr/>
          <p:nvPr/>
        </p:nvSpPr>
        <p:spPr>
          <a:xfrm>
            <a:off x="6771908" y="3374226"/>
            <a:ext cx="3600000" cy="217537"/>
          </a:xfrm>
          <a:prstGeom prst="roundRect">
            <a:avLst>
              <a:gd name="adj" fmla="val 50000"/>
            </a:avLst>
          </a:prstGeom>
          <a:gradFill>
            <a:gsLst>
              <a:gs pos="0">
                <a:schemeClr val="bg1"/>
              </a:gs>
              <a:gs pos="100000">
                <a:schemeClr val="bg1">
                  <a:lumMod val="95000"/>
                </a:schemeClr>
              </a:gs>
              <a:gs pos="100000">
                <a:schemeClr val="bg1">
                  <a:lumMod val="75000"/>
                </a:schemeClr>
              </a:gs>
            </a:gsLst>
          </a:gradFill>
          <a:ln w="12700" cap="flat" cmpd="sng" algn="ctr">
            <a:noFill/>
            <a:prstDash val="solid"/>
            <a:miter lim="800000"/>
          </a:ln>
          <a:effectLst>
            <a:outerShdw blurRad="63500" sx="102000" sy="102000" algn="ctr" rotWithShape="0">
              <a:prstClr val="black">
                <a:alpha val="11000"/>
              </a:prstClr>
            </a:outerShdw>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50" name="圆角矩形 49"/>
          <p:cNvSpPr/>
          <p:nvPr/>
        </p:nvSpPr>
        <p:spPr>
          <a:xfrm>
            <a:off x="6771906" y="3374226"/>
            <a:ext cx="2160000" cy="217537"/>
          </a:xfrm>
          <a:prstGeom prst="roundRect">
            <a:avLst>
              <a:gd name="adj" fmla="val 50000"/>
            </a:avLst>
          </a:prstGeom>
          <a:gradFill>
            <a:gsLst>
              <a:gs pos="0">
                <a:srgbClr val="238DED"/>
              </a:gs>
              <a:gs pos="100000">
                <a:srgbClr val="18478F"/>
              </a:gs>
            </a:gsLst>
            <a:lin ang="2700000" scaled="0"/>
          </a:gradFill>
          <a:ln w="12700" cap="flat" cmpd="sng" algn="ctr">
            <a:noFill/>
            <a:prstDash val="solid"/>
            <a:miter lim="800000"/>
          </a:ln>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51" name="圆角矩形 50"/>
          <p:cNvSpPr/>
          <p:nvPr/>
        </p:nvSpPr>
        <p:spPr>
          <a:xfrm>
            <a:off x="6771910" y="3911982"/>
            <a:ext cx="3599999" cy="215951"/>
          </a:xfrm>
          <a:prstGeom prst="roundRect">
            <a:avLst>
              <a:gd name="adj" fmla="val 50000"/>
            </a:avLst>
          </a:prstGeom>
          <a:gradFill>
            <a:gsLst>
              <a:gs pos="0">
                <a:schemeClr val="bg1"/>
              </a:gs>
              <a:gs pos="100000">
                <a:schemeClr val="bg1">
                  <a:lumMod val="95000"/>
                </a:schemeClr>
              </a:gs>
              <a:gs pos="100000">
                <a:schemeClr val="bg1">
                  <a:lumMod val="75000"/>
                </a:schemeClr>
              </a:gs>
            </a:gsLst>
          </a:gradFill>
          <a:ln w="12700" cap="flat" cmpd="sng" algn="ctr">
            <a:noFill/>
            <a:prstDash val="solid"/>
            <a:miter lim="800000"/>
          </a:ln>
          <a:effectLst>
            <a:outerShdw blurRad="63500" sx="102000" sy="102000" algn="ctr" rotWithShape="0">
              <a:prstClr val="black">
                <a:alpha val="11000"/>
              </a:prstClr>
            </a:outerShdw>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6771906" y="3911982"/>
            <a:ext cx="3240000" cy="215951"/>
          </a:xfrm>
          <a:prstGeom prst="roundRect">
            <a:avLst>
              <a:gd name="adj" fmla="val 50000"/>
            </a:avLst>
          </a:prstGeom>
          <a:gradFill>
            <a:gsLst>
              <a:gs pos="0">
                <a:srgbClr val="238DED"/>
              </a:gs>
              <a:gs pos="100000">
                <a:srgbClr val="18478F"/>
              </a:gs>
            </a:gsLst>
            <a:lin ang="2700000" scaled="0"/>
          </a:gradFill>
          <a:ln w="12700" cap="flat" cmpd="sng" algn="ctr">
            <a:noFill/>
            <a:prstDash val="solid"/>
            <a:miter lim="800000"/>
          </a:ln>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53" name="圆角矩形 52"/>
          <p:cNvSpPr/>
          <p:nvPr/>
        </p:nvSpPr>
        <p:spPr>
          <a:xfrm>
            <a:off x="6771908" y="4448153"/>
            <a:ext cx="3600000" cy="215951"/>
          </a:xfrm>
          <a:prstGeom prst="roundRect">
            <a:avLst>
              <a:gd name="adj" fmla="val 50000"/>
            </a:avLst>
          </a:prstGeom>
          <a:gradFill>
            <a:gsLst>
              <a:gs pos="0">
                <a:schemeClr val="bg1"/>
              </a:gs>
              <a:gs pos="100000">
                <a:schemeClr val="bg1">
                  <a:lumMod val="95000"/>
                </a:schemeClr>
              </a:gs>
              <a:gs pos="100000">
                <a:schemeClr val="bg1">
                  <a:lumMod val="75000"/>
                </a:schemeClr>
              </a:gs>
            </a:gsLst>
          </a:gradFill>
          <a:ln w="12700" cap="flat" cmpd="sng" algn="ctr">
            <a:noFill/>
            <a:prstDash val="solid"/>
            <a:miter lim="800000"/>
          </a:ln>
          <a:effectLst>
            <a:outerShdw blurRad="63500" sx="102000" sy="102000" algn="ctr" rotWithShape="0">
              <a:prstClr val="black">
                <a:alpha val="11000"/>
              </a:prstClr>
            </a:outerShdw>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6771908" y="4448153"/>
            <a:ext cx="1800000" cy="215951"/>
          </a:xfrm>
          <a:prstGeom prst="roundRect">
            <a:avLst>
              <a:gd name="adj" fmla="val 50000"/>
            </a:avLst>
          </a:prstGeom>
          <a:gradFill>
            <a:gsLst>
              <a:gs pos="0">
                <a:srgbClr val="238DED"/>
              </a:gs>
              <a:gs pos="100000">
                <a:srgbClr val="18478F"/>
              </a:gs>
            </a:gsLst>
            <a:lin ang="2700000" scaled="0"/>
          </a:gradFill>
          <a:ln w="12700" cap="flat" cmpd="sng" algn="ctr">
            <a:noFill/>
            <a:prstDash val="solid"/>
            <a:miter lim="800000"/>
          </a:ln>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55" name="圆角矩形 54"/>
          <p:cNvSpPr/>
          <p:nvPr/>
        </p:nvSpPr>
        <p:spPr>
          <a:xfrm>
            <a:off x="6771910" y="2838055"/>
            <a:ext cx="3599999" cy="215951"/>
          </a:xfrm>
          <a:prstGeom prst="roundRect">
            <a:avLst>
              <a:gd name="adj" fmla="val 50000"/>
            </a:avLst>
          </a:prstGeom>
          <a:gradFill>
            <a:gsLst>
              <a:gs pos="0">
                <a:schemeClr val="bg1"/>
              </a:gs>
              <a:gs pos="100000">
                <a:schemeClr val="bg1">
                  <a:lumMod val="95000"/>
                </a:schemeClr>
              </a:gs>
              <a:gs pos="100000">
                <a:schemeClr val="bg1">
                  <a:lumMod val="75000"/>
                </a:schemeClr>
              </a:gs>
            </a:gsLst>
          </a:gradFill>
          <a:ln w="12700" cap="flat" cmpd="sng" algn="ctr">
            <a:noFill/>
            <a:prstDash val="solid"/>
            <a:miter lim="800000"/>
          </a:ln>
          <a:effectLst>
            <a:outerShdw blurRad="63500" sx="102000" sy="102000" algn="ctr" rotWithShape="0">
              <a:prstClr val="black">
                <a:alpha val="11000"/>
              </a:prstClr>
            </a:outerShdw>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6771908" y="2838055"/>
            <a:ext cx="1440000" cy="215951"/>
          </a:xfrm>
          <a:prstGeom prst="roundRect">
            <a:avLst>
              <a:gd name="adj" fmla="val 50000"/>
            </a:avLst>
          </a:prstGeom>
          <a:gradFill>
            <a:gsLst>
              <a:gs pos="0">
                <a:srgbClr val="238DED"/>
              </a:gs>
              <a:gs pos="100000">
                <a:srgbClr val="18478F"/>
              </a:gs>
            </a:gsLst>
            <a:lin ang="2700000" scaled="0"/>
          </a:gradFill>
          <a:ln w="12700" cap="flat" cmpd="sng" algn="ctr">
            <a:noFill/>
            <a:prstDash val="solid"/>
            <a:miter lim="800000"/>
          </a:ln>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57" name="圆角矩形 56"/>
          <p:cNvSpPr/>
          <p:nvPr/>
        </p:nvSpPr>
        <p:spPr>
          <a:xfrm>
            <a:off x="1837846" y="3374226"/>
            <a:ext cx="3600000" cy="217537"/>
          </a:xfrm>
          <a:prstGeom prst="roundRect">
            <a:avLst>
              <a:gd name="adj" fmla="val 50000"/>
            </a:avLst>
          </a:prstGeom>
          <a:gradFill>
            <a:gsLst>
              <a:gs pos="0">
                <a:schemeClr val="bg1"/>
              </a:gs>
              <a:gs pos="100000">
                <a:schemeClr val="bg1">
                  <a:lumMod val="95000"/>
                </a:schemeClr>
              </a:gs>
              <a:gs pos="100000">
                <a:schemeClr val="bg1">
                  <a:lumMod val="75000"/>
                </a:schemeClr>
              </a:gs>
            </a:gsLst>
          </a:gradFill>
          <a:ln w="12700" cap="flat" cmpd="sng" algn="ctr">
            <a:noFill/>
            <a:prstDash val="solid"/>
            <a:miter lim="800000"/>
          </a:ln>
          <a:effectLst>
            <a:outerShdw blurRad="63500" sx="102000" sy="102000" algn="ctr" rotWithShape="0">
              <a:prstClr val="black">
                <a:alpha val="11000"/>
              </a:prstClr>
            </a:outerShdw>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1837848" y="3911982"/>
            <a:ext cx="3599999" cy="215951"/>
          </a:xfrm>
          <a:prstGeom prst="roundRect">
            <a:avLst>
              <a:gd name="adj" fmla="val 50000"/>
            </a:avLst>
          </a:prstGeom>
          <a:gradFill>
            <a:gsLst>
              <a:gs pos="0">
                <a:schemeClr val="bg1"/>
              </a:gs>
              <a:gs pos="100000">
                <a:schemeClr val="bg1">
                  <a:lumMod val="95000"/>
                </a:schemeClr>
              </a:gs>
              <a:gs pos="100000">
                <a:schemeClr val="bg1">
                  <a:lumMod val="75000"/>
                </a:schemeClr>
              </a:gs>
            </a:gsLst>
          </a:gradFill>
          <a:ln w="12700" cap="flat" cmpd="sng" algn="ctr">
            <a:noFill/>
            <a:prstDash val="solid"/>
            <a:miter lim="800000"/>
          </a:ln>
          <a:effectLst>
            <a:outerShdw blurRad="63500" sx="102000" sy="102000" algn="ctr" rotWithShape="0">
              <a:prstClr val="black">
                <a:alpha val="11000"/>
              </a:prstClr>
            </a:outerShdw>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59" name="圆角矩形 58"/>
          <p:cNvSpPr/>
          <p:nvPr/>
        </p:nvSpPr>
        <p:spPr>
          <a:xfrm>
            <a:off x="1837846" y="4448153"/>
            <a:ext cx="3600000" cy="215951"/>
          </a:xfrm>
          <a:prstGeom prst="roundRect">
            <a:avLst>
              <a:gd name="adj" fmla="val 50000"/>
            </a:avLst>
          </a:prstGeom>
          <a:gradFill>
            <a:gsLst>
              <a:gs pos="0">
                <a:schemeClr val="bg1"/>
              </a:gs>
              <a:gs pos="100000">
                <a:schemeClr val="bg1">
                  <a:lumMod val="95000"/>
                </a:schemeClr>
              </a:gs>
              <a:gs pos="100000">
                <a:schemeClr val="bg1">
                  <a:lumMod val="75000"/>
                </a:schemeClr>
              </a:gs>
            </a:gsLst>
          </a:gradFill>
          <a:ln w="12700" cap="flat" cmpd="sng" algn="ctr">
            <a:noFill/>
            <a:prstDash val="solid"/>
            <a:miter lim="800000"/>
          </a:ln>
          <a:effectLst>
            <a:outerShdw blurRad="63500" sx="102000" sy="102000" algn="ctr" rotWithShape="0">
              <a:prstClr val="black">
                <a:alpha val="11000"/>
              </a:prstClr>
            </a:outerShdw>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60" name="圆角矩形 59"/>
          <p:cNvSpPr/>
          <p:nvPr/>
        </p:nvSpPr>
        <p:spPr>
          <a:xfrm>
            <a:off x="1837848" y="2838055"/>
            <a:ext cx="3599999" cy="215951"/>
          </a:xfrm>
          <a:prstGeom prst="roundRect">
            <a:avLst>
              <a:gd name="adj" fmla="val 50000"/>
            </a:avLst>
          </a:prstGeom>
          <a:gradFill>
            <a:gsLst>
              <a:gs pos="0">
                <a:schemeClr val="bg1"/>
              </a:gs>
              <a:gs pos="100000">
                <a:schemeClr val="bg1">
                  <a:lumMod val="95000"/>
                </a:schemeClr>
              </a:gs>
              <a:gs pos="100000">
                <a:schemeClr val="bg1">
                  <a:lumMod val="75000"/>
                </a:schemeClr>
              </a:gs>
            </a:gsLst>
          </a:gradFill>
          <a:ln w="12700" cap="flat" cmpd="sng" algn="ctr">
            <a:noFill/>
            <a:prstDash val="solid"/>
            <a:miter lim="800000"/>
          </a:ln>
          <a:effectLst>
            <a:outerShdw blurRad="63500" sx="102000" sy="102000" algn="ctr" rotWithShape="0">
              <a:prstClr val="black">
                <a:alpha val="11000"/>
              </a:prstClr>
            </a:outerShdw>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3277846" y="3374226"/>
            <a:ext cx="2160000" cy="217537"/>
          </a:xfrm>
          <a:prstGeom prst="roundRect">
            <a:avLst>
              <a:gd name="adj" fmla="val 50000"/>
            </a:avLst>
          </a:prstGeom>
          <a:gradFill>
            <a:gsLst>
              <a:gs pos="0">
                <a:srgbClr val="238DED"/>
              </a:gs>
              <a:gs pos="100000">
                <a:srgbClr val="18478F"/>
              </a:gs>
            </a:gsLst>
            <a:lin ang="2700000" scaled="0"/>
          </a:gradFill>
          <a:ln w="12700" cap="flat" cmpd="sng" algn="ctr">
            <a:noFill/>
            <a:prstDash val="solid"/>
            <a:miter lim="800000"/>
          </a:ln>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2197846" y="3911982"/>
            <a:ext cx="3240000" cy="215951"/>
          </a:xfrm>
          <a:prstGeom prst="roundRect">
            <a:avLst>
              <a:gd name="adj" fmla="val 50000"/>
            </a:avLst>
          </a:prstGeom>
          <a:gradFill>
            <a:gsLst>
              <a:gs pos="0">
                <a:srgbClr val="238DED"/>
              </a:gs>
              <a:gs pos="100000">
                <a:srgbClr val="18478F"/>
              </a:gs>
            </a:gsLst>
            <a:lin ang="2700000" scaled="0"/>
          </a:gradFill>
          <a:ln w="12700" cap="flat" cmpd="sng" algn="ctr">
            <a:noFill/>
            <a:prstDash val="solid"/>
            <a:miter lim="800000"/>
          </a:ln>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3637846" y="4448153"/>
            <a:ext cx="1800000" cy="215951"/>
          </a:xfrm>
          <a:prstGeom prst="roundRect">
            <a:avLst>
              <a:gd name="adj" fmla="val 50000"/>
            </a:avLst>
          </a:prstGeom>
          <a:gradFill>
            <a:gsLst>
              <a:gs pos="0">
                <a:srgbClr val="238DED"/>
              </a:gs>
              <a:gs pos="100000">
                <a:srgbClr val="18478F"/>
              </a:gs>
            </a:gsLst>
            <a:lin ang="2700000" scaled="0"/>
          </a:gradFill>
          <a:ln w="12700" cap="flat" cmpd="sng" algn="ctr">
            <a:noFill/>
            <a:prstDash val="solid"/>
            <a:miter lim="800000"/>
          </a:ln>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3997846" y="2838055"/>
            <a:ext cx="1440000" cy="215951"/>
          </a:xfrm>
          <a:prstGeom prst="roundRect">
            <a:avLst>
              <a:gd name="adj" fmla="val 50000"/>
            </a:avLst>
          </a:prstGeom>
          <a:gradFill>
            <a:gsLst>
              <a:gs pos="0">
                <a:srgbClr val="238DED"/>
              </a:gs>
              <a:gs pos="100000">
                <a:srgbClr val="18478F"/>
              </a:gs>
            </a:gsLst>
            <a:lin ang="2700000" scaled="0"/>
          </a:gradFill>
          <a:ln w="12700" cap="flat" cmpd="sng" algn="ctr">
            <a:noFill/>
            <a:prstDash val="solid"/>
            <a:miter lim="800000"/>
          </a:ln>
          <a:effectLst/>
        </p:spPr>
        <p:txBody>
          <a:bodyPr lIns="108896" tIns="54448" rIns="108896" bIns="54448" anchor="ctr"/>
          <a:lstStyle/>
          <a:p>
            <a:pPr algn="ctr" defTabSz="914377">
              <a:lnSpc>
                <a:spcPct val="120000"/>
              </a:lnSpc>
              <a:defRPr/>
            </a:pPr>
            <a:endParaRPr lang="zh-CN" altLang="en-US" kern="0" dirty="0">
              <a:solidFill>
                <a:srgbClr val="000000"/>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5603589" y="2776753"/>
            <a:ext cx="1005403" cy="387798"/>
          </a:xfrm>
          <a:prstGeom prst="rect">
            <a:avLst/>
          </a:prstGeom>
          <a:noFill/>
        </p:spPr>
        <p:txBody>
          <a:bodyPr wrap="none" rtlCol="0">
            <a:spAutoFit/>
          </a:bodyPr>
          <a:lstStyle/>
          <a:p>
            <a:pPr algn="ctr" defTabSz="914377">
              <a:lnSpc>
                <a:spcPct val="12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项目类别</a:t>
            </a:r>
          </a:p>
        </p:txBody>
      </p:sp>
      <p:sp>
        <p:nvSpPr>
          <p:cNvPr id="66" name="文本框 65"/>
          <p:cNvSpPr txBox="1"/>
          <p:nvPr/>
        </p:nvSpPr>
        <p:spPr>
          <a:xfrm>
            <a:off x="5603589" y="3316888"/>
            <a:ext cx="1005403" cy="362792"/>
          </a:xfrm>
          <a:prstGeom prst="rect">
            <a:avLst/>
          </a:prstGeom>
          <a:noFill/>
        </p:spPr>
        <p:txBody>
          <a:bodyPr wrap="none" rtlCol="0">
            <a:spAutoFit/>
          </a:bodyPr>
          <a:lstStyle/>
          <a:p>
            <a:pPr algn="ctr" defTabSz="914377">
              <a:lnSpc>
                <a:spcPct val="12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项目类别</a:t>
            </a:r>
          </a:p>
        </p:txBody>
      </p:sp>
      <p:sp>
        <p:nvSpPr>
          <p:cNvPr id="67" name="文本框 66"/>
          <p:cNvSpPr txBox="1"/>
          <p:nvPr/>
        </p:nvSpPr>
        <p:spPr>
          <a:xfrm>
            <a:off x="5603589" y="3854103"/>
            <a:ext cx="1005403" cy="362792"/>
          </a:xfrm>
          <a:prstGeom prst="rect">
            <a:avLst/>
          </a:prstGeom>
          <a:noFill/>
        </p:spPr>
        <p:txBody>
          <a:bodyPr wrap="none" rtlCol="0">
            <a:spAutoFit/>
          </a:bodyPr>
          <a:lstStyle/>
          <a:p>
            <a:pPr algn="ctr" defTabSz="914377">
              <a:lnSpc>
                <a:spcPct val="12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项目类别</a:t>
            </a:r>
          </a:p>
        </p:txBody>
      </p:sp>
      <p:sp>
        <p:nvSpPr>
          <p:cNvPr id="68" name="文本框 67"/>
          <p:cNvSpPr txBox="1"/>
          <p:nvPr/>
        </p:nvSpPr>
        <p:spPr>
          <a:xfrm>
            <a:off x="5603589" y="4391317"/>
            <a:ext cx="1005403" cy="362792"/>
          </a:xfrm>
          <a:prstGeom prst="rect">
            <a:avLst/>
          </a:prstGeom>
          <a:noFill/>
        </p:spPr>
        <p:txBody>
          <a:bodyPr wrap="none" rtlCol="0">
            <a:spAutoFit/>
          </a:bodyPr>
          <a:lstStyle/>
          <a:p>
            <a:pPr algn="ctr" defTabSz="914377">
              <a:lnSpc>
                <a:spcPct val="12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项目类别</a:t>
            </a:r>
          </a:p>
        </p:txBody>
      </p:sp>
      <p:sp>
        <p:nvSpPr>
          <p:cNvPr id="69" name="文本框 68"/>
          <p:cNvSpPr txBox="1">
            <a:spLocks noChangeArrowheads="1"/>
          </p:cNvSpPr>
          <p:nvPr/>
        </p:nvSpPr>
        <p:spPr bwMode="auto">
          <a:xfrm>
            <a:off x="10320927" y="2783721"/>
            <a:ext cx="959349" cy="34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914377">
              <a:lnSpc>
                <a:spcPct val="120000"/>
              </a:lnSpc>
            </a:pPr>
            <a:r>
              <a:rPr lang="en-US" altLang="zh-CN" sz="1600" dirty="0">
                <a:solidFill>
                  <a:srgbClr val="262626"/>
                </a:solidFill>
                <a:latin typeface="微软雅黑" panose="020B0503020204020204" pitchFamily="34" charset="-122"/>
                <a:ea typeface="微软雅黑" panose="020B0503020204020204" pitchFamily="34" charset="-122"/>
              </a:rPr>
              <a:t>40%</a:t>
            </a:r>
            <a:endParaRPr lang="zh-CN" altLang="en-US" sz="1600" dirty="0">
              <a:solidFill>
                <a:srgbClr val="262626"/>
              </a:solidFill>
              <a:latin typeface="微软雅黑" panose="020B0503020204020204" pitchFamily="34" charset="-122"/>
              <a:ea typeface="微软雅黑" panose="020B0503020204020204" pitchFamily="34" charset="-122"/>
            </a:endParaRPr>
          </a:p>
        </p:txBody>
      </p:sp>
      <p:sp>
        <p:nvSpPr>
          <p:cNvPr id="70" name="文本框 24"/>
          <p:cNvSpPr txBox="1">
            <a:spLocks noChangeArrowheads="1"/>
          </p:cNvSpPr>
          <p:nvPr/>
        </p:nvSpPr>
        <p:spPr bwMode="auto">
          <a:xfrm>
            <a:off x="10320927" y="3320875"/>
            <a:ext cx="959349" cy="35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914377">
              <a:lnSpc>
                <a:spcPct val="120000"/>
              </a:lnSpc>
            </a:pPr>
            <a:r>
              <a:rPr lang="en-US" altLang="zh-CN" sz="1600" dirty="0">
                <a:solidFill>
                  <a:srgbClr val="262626"/>
                </a:solidFill>
                <a:latin typeface="微软雅黑" panose="020B0503020204020204" pitchFamily="34" charset="-122"/>
                <a:ea typeface="微软雅黑" panose="020B0503020204020204" pitchFamily="34" charset="-122"/>
              </a:rPr>
              <a:t>60%</a:t>
            </a:r>
            <a:endParaRPr lang="zh-CN" altLang="en-US" sz="1600" dirty="0">
              <a:solidFill>
                <a:srgbClr val="262626"/>
              </a:solidFill>
              <a:latin typeface="微软雅黑" panose="020B0503020204020204" pitchFamily="34" charset="-122"/>
              <a:ea typeface="微软雅黑" panose="020B0503020204020204" pitchFamily="34" charset="-122"/>
            </a:endParaRPr>
          </a:p>
        </p:txBody>
      </p:sp>
      <p:sp>
        <p:nvSpPr>
          <p:cNvPr id="71" name="文本框 28"/>
          <p:cNvSpPr txBox="1">
            <a:spLocks noChangeArrowheads="1"/>
          </p:cNvSpPr>
          <p:nvPr/>
        </p:nvSpPr>
        <p:spPr bwMode="auto">
          <a:xfrm>
            <a:off x="10320927" y="3858868"/>
            <a:ext cx="959349" cy="34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914377">
              <a:lnSpc>
                <a:spcPct val="120000"/>
              </a:lnSpc>
            </a:pPr>
            <a:r>
              <a:rPr lang="en-US" altLang="zh-CN" sz="1600" dirty="0">
                <a:solidFill>
                  <a:srgbClr val="262626"/>
                </a:solidFill>
                <a:latin typeface="微软雅黑" panose="020B0503020204020204" pitchFamily="34" charset="-122"/>
                <a:ea typeface="微软雅黑" panose="020B0503020204020204" pitchFamily="34" charset="-122"/>
              </a:rPr>
              <a:t>90%</a:t>
            </a:r>
            <a:endParaRPr lang="zh-CN" altLang="en-US" sz="1600" dirty="0">
              <a:solidFill>
                <a:srgbClr val="262626"/>
              </a:solidFill>
              <a:latin typeface="微软雅黑" panose="020B0503020204020204" pitchFamily="34" charset="-122"/>
              <a:ea typeface="微软雅黑" panose="020B0503020204020204" pitchFamily="34" charset="-122"/>
            </a:endParaRPr>
          </a:p>
        </p:txBody>
      </p:sp>
      <p:sp>
        <p:nvSpPr>
          <p:cNvPr id="72" name="文本框 71"/>
          <p:cNvSpPr txBox="1">
            <a:spLocks noChangeArrowheads="1"/>
          </p:cNvSpPr>
          <p:nvPr/>
        </p:nvSpPr>
        <p:spPr bwMode="auto">
          <a:xfrm>
            <a:off x="10320927" y="4393026"/>
            <a:ext cx="959349" cy="35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914377">
              <a:lnSpc>
                <a:spcPct val="120000"/>
              </a:lnSpc>
            </a:pPr>
            <a:r>
              <a:rPr lang="en-US" altLang="zh-CN" sz="1600" dirty="0">
                <a:solidFill>
                  <a:srgbClr val="262626"/>
                </a:solidFill>
                <a:latin typeface="微软雅黑" panose="020B0503020204020204" pitchFamily="34" charset="-122"/>
                <a:ea typeface="微软雅黑" panose="020B0503020204020204" pitchFamily="34" charset="-122"/>
              </a:rPr>
              <a:t>50%</a:t>
            </a:r>
            <a:endParaRPr lang="zh-CN" altLang="en-US" sz="1600" dirty="0">
              <a:solidFill>
                <a:srgbClr val="262626"/>
              </a:solidFill>
              <a:latin typeface="微软雅黑" panose="020B0503020204020204" pitchFamily="34" charset="-122"/>
              <a:ea typeface="微软雅黑" panose="020B0503020204020204" pitchFamily="34" charset="-122"/>
            </a:endParaRPr>
          </a:p>
        </p:txBody>
      </p:sp>
      <p:sp>
        <p:nvSpPr>
          <p:cNvPr id="73" name="文本框 72"/>
          <p:cNvSpPr txBox="1">
            <a:spLocks noChangeArrowheads="1"/>
          </p:cNvSpPr>
          <p:nvPr/>
        </p:nvSpPr>
        <p:spPr bwMode="auto">
          <a:xfrm>
            <a:off x="923781" y="2783721"/>
            <a:ext cx="959349" cy="34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914377">
              <a:lnSpc>
                <a:spcPct val="12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40%</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文本框 24"/>
          <p:cNvSpPr txBox="1">
            <a:spLocks noChangeArrowheads="1"/>
          </p:cNvSpPr>
          <p:nvPr/>
        </p:nvSpPr>
        <p:spPr bwMode="auto">
          <a:xfrm>
            <a:off x="923781" y="3320875"/>
            <a:ext cx="959349" cy="35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914377">
              <a:lnSpc>
                <a:spcPct val="12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60%</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文本框 28"/>
          <p:cNvSpPr txBox="1">
            <a:spLocks noChangeArrowheads="1"/>
          </p:cNvSpPr>
          <p:nvPr/>
        </p:nvSpPr>
        <p:spPr bwMode="auto">
          <a:xfrm>
            <a:off x="923781" y="3858868"/>
            <a:ext cx="959349" cy="34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914377">
              <a:lnSpc>
                <a:spcPct val="12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6" name="文本框 32"/>
          <p:cNvSpPr txBox="1">
            <a:spLocks noChangeArrowheads="1"/>
          </p:cNvSpPr>
          <p:nvPr/>
        </p:nvSpPr>
        <p:spPr bwMode="auto">
          <a:xfrm>
            <a:off x="923781" y="4393026"/>
            <a:ext cx="959349" cy="35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914377">
              <a:lnSpc>
                <a:spcPct val="12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文本框 76"/>
          <p:cNvSpPr txBox="1">
            <a:spLocks/>
          </p:cNvSpPr>
          <p:nvPr/>
        </p:nvSpPr>
        <p:spPr>
          <a:xfrm>
            <a:off x="2615290" y="5423751"/>
            <a:ext cx="2880207" cy="784830"/>
          </a:xfrm>
          <a:prstGeom prst="rect">
            <a:avLst/>
          </a:prstGeom>
          <a:noFill/>
        </p:spPr>
        <p:txBody>
          <a:bodyPr wrap="square" rtlCol="0">
            <a:spAutoFit/>
          </a:bodyPr>
          <a:lstStyle/>
          <a:p>
            <a:pPr algn="r" defTabSz="914377">
              <a:lnSpc>
                <a:spcPct val="150000"/>
              </a:lnSpc>
              <a:defRPr/>
            </a:pPr>
            <a:r>
              <a:rPr lang="zh-CN" altLang="en-US" sz="1000" kern="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p>
        </p:txBody>
      </p:sp>
      <p:sp>
        <p:nvSpPr>
          <p:cNvPr id="78" name="Rectangle 35"/>
          <p:cNvSpPr>
            <a:spLocks noChangeArrowheads="1"/>
          </p:cNvSpPr>
          <p:nvPr/>
        </p:nvSpPr>
        <p:spPr bwMode="auto">
          <a:xfrm>
            <a:off x="3747812" y="5077056"/>
            <a:ext cx="1641475"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algn="r" defTabSz="914377" eaLnBrk="1" hangingPunct="1">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79" name="椭圆 78"/>
          <p:cNvSpPr>
            <a:spLocks noChangeAspect="1"/>
          </p:cNvSpPr>
          <p:nvPr/>
        </p:nvSpPr>
        <p:spPr>
          <a:xfrm>
            <a:off x="4717846" y="1867361"/>
            <a:ext cx="720000" cy="720000"/>
          </a:xfrm>
          <a:prstGeom prst="ellipse">
            <a:avLst/>
          </a:prstGeom>
          <a:gradFill>
            <a:gsLst>
              <a:gs pos="0">
                <a:srgbClr val="238DED"/>
              </a:gs>
              <a:gs pos="100000">
                <a:srgbClr val="18478F"/>
              </a:gs>
            </a:gsLst>
            <a:lin ang="2700000" scaled="0"/>
          </a:gradFill>
          <a:ln w="25400" cap="flat" cmpd="sng" algn="ctr">
            <a:noFill/>
            <a:prstDash val="solid"/>
            <a:miter lim="800000"/>
          </a:ln>
          <a:effectLst>
            <a:outerShdw blurRad="190500" dist="63500" dir="2700000" sx="99000" sy="99000" algn="tl" rotWithShape="0">
              <a:prstClr val="black">
                <a:alpha val="30000"/>
              </a:prstClr>
            </a:outerShdw>
          </a:effectLst>
        </p:spPr>
        <p:txBody>
          <a:bodyPr rtlCol="0" anchor="ctr"/>
          <a:lstStyle/>
          <a:p>
            <a:pPr algn="ctr" defTabSz="914377">
              <a:lnSpc>
                <a:spcPct val="120000"/>
              </a:lnSpc>
              <a:defRPr/>
            </a:pPr>
            <a:endParaRPr lang="zh-CN" altLang="en-US" sz="1400" kern="0">
              <a:solidFill>
                <a:prstClr val="white"/>
              </a:solidFill>
              <a:latin typeface="微软雅黑" panose="020B0503020204020204" pitchFamily="34" charset="-122"/>
              <a:ea typeface="微软雅黑" panose="020B0503020204020204" pitchFamily="34" charset="-122"/>
            </a:endParaRPr>
          </a:p>
        </p:txBody>
      </p:sp>
      <p:sp>
        <p:nvSpPr>
          <p:cNvPr id="80" name="Rectangle 35"/>
          <p:cNvSpPr>
            <a:spLocks noChangeArrowheads="1"/>
          </p:cNvSpPr>
          <p:nvPr/>
        </p:nvSpPr>
        <p:spPr bwMode="auto">
          <a:xfrm>
            <a:off x="5805214" y="1950362"/>
            <a:ext cx="602152"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algn="ctr" defTabSz="914377" eaLnBrk="1" hangingPunct="1">
              <a:lnSpc>
                <a:spcPct val="120000"/>
              </a:lnSpc>
            </a:pPr>
            <a:r>
              <a:rPr lang="en-US" altLang="zh-CN" sz="3600" b="1" dirty="0">
                <a:solidFill>
                  <a:srgbClr val="FFFFFF">
                    <a:lumMod val="50000"/>
                  </a:srgbClr>
                </a:solidFill>
                <a:latin typeface="微软雅黑" panose="020B0503020204020204" pitchFamily="34" charset="-122"/>
                <a:ea typeface="微软雅黑" panose="020B0503020204020204" pitchFamily="34" charset="-122"/>
              </a:rPr>
              <a:t>VS</a:t>
            </a:r>
            <a:endParaRPr lang="zh-CN" altLang="en-US" sz="3600" b="1"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81" name="文本框 80"/>
          <p:cNvSpPr txBox="1">
            <a:spLocks/>
          </p:cNvSpPr>
          <p:nvPr/>
        </p:nvSpPr>
        <p:spPr>
          <a:xfrm>
            <a:off x="6695710" y="5423751"/>
            <a:ext cx="2880207" cy="784830"/>
          </a:xfrm>
          <a:prstGeom prst="rect">
            <a:avLst/>
          </a:prstGeom>
          <a:noFill/>
        </p:spPr>
        <p:txBody>
          <a:bodyPr wrap="square" rtlCol="0">
            <a:spAutoFit/>
          </a:bodyPr>
          <a:lstStyle/>
          <a:p>
            <a:pPr defTabSz="914377">
              <a:lnSpc>
                <a:spcPct val="150000"/>
              </a:lnSpc>
              <a:defRPr/>
            </a:pPr>
            <a:r>
              <a:rPr lang="zh-CN" altLang="en-US" sz="1000" kern="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在这里输入您的文字内容，或者将您的文字内容复制在这里，在这里输入您的文字内容，或者将您的文字内容复制在这里</a:t>
            </a:r>
          </a:p>
        </p:txBody>
      </p:sp>
      <p:sp>
        <p:nvSpPr>
          <p:cNvPr id="82" name="Rectangle 35"/>
          <p:cNvSpPr>
            <a:spLocks noChangeArrowheads="1"/>
          </p:cNvSpPr>
          <p:nvPr/>
        </p:nvSpPr>
        <p:spPr bwMode="auto">
          <a:xfrm>
            <a:off x="6784610" y="5077056"/>
            <a:ext cx="1641475"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defTabSz="914377" eaLnBrk="1" hangingPunct="1">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83" name="椭圆 82"/>
          <p:cNvSpPr>
            <a:spLocks noChangeAspect="1"/>
          </p:cNvSpPr>
          <p:nvPr/>
        </p:nvSpPr>
        <p:spPr>
          <a:xfrm>
            <a:off x="6771908" y="1867361"/>
            <a:ext cx="720000" cy="720000"/>
          </a:xfrm>
          <a:prstGeom prst="ellipse">
            <a:avLst/>
          </a:prstGeom>
          <a:gradFill>
            <a:gsLst>
              <a:gs pos="0">
                <a:srgbClr val="238DED"/>
              </a:gs>
              <a:gs pos="100000">
                <a:srgbClr val="18478F"/>
              </a:gs>
            </a:gsLst>
            <a:lin ang="2700000" scaled="0"/>
          </a:gradFill>
          <a:ln w="25400" cap="flat" cmpd="sng" algn="ctr">
            <a:noFill/>
            <a:prstDash val="solid"/>
            <a:miter lim="800000"/>
          </a:ln>
          <a:effectLst>
            <a:outerShdw blurRad="190500" dist="63500" dir="2700000" sx="99000" sy="99000" algn="tl" rotWithShape="0">
              <a:prstClr val="black">
                <a:alpha val="30000"/>
              </a:prstClr>
            </a:outerShdw>
          </a:effectLst>
        </p:spPr>
        <p:txBody>
          <a:bodyPr rtlCol="0" anchor="ctr"/>
          <a:lstStyle/>
          <a:p>
            <a:pPr algn="ctr" defTabSz="914377">
              <a:lnSpc>
                <a:spcPct val="120000"/>
              </a:lnSpc>
              <a:defRPr/>
            </a:pPr>
            <a:endParaRPr lang="zh-CN" altLang="en-US" sz="1400" kern="0">
              <a:solidFill>
                <a:prstClr val="white"/>
              </a:solidFill>
              <a:latin typeface="微软雅黑" panose="020B0503020204020204" pitchFamily="34" charset="-122"/>
              <a:ea typeface="微软雅黑" panose="020B0503020204020204" pitchFamily="34" charset="-122"/>
            </a:endParaRPr>
          </a:p>
        </p:txBody>
      </p:sp>
      <p:sp>
        <p:nvSpPr>
          <p:cNvPr id="84" name="Rectangle 35"/>
          <p:cNvSpPr>
            <a:spLocks noChangeArrowheads="1"/>
          </p:cNvSpPr>
          <p:nvPr/>
        </p:nvSpPr>
        <p:spPr bwMode="auto">
          <a:xfrm>
            <a:off x="4824573" y="2098187"/>
            <a:ext cx="506549"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algn="ctr" defTabSz="914377" eaLnBrk="1" hangingPunct="1">
              <a:lnSpc>
                <a:spcPct val="120000"/>
              </a:lnSpc>
            </a:pPr>
            <a:r>
              <a:rPr lang="en-US" altLang="zh-CN" sz="1600" b="1" dirty="0" smtClean="0">
                <a:solidFill>
                  <a:srgbClr val="FFFFFF"/>
                </a:solidFill>
                <a:latin typeface="微软雅黑" panose="020B0503020204020204" pitchFamily="34" charset="-122"/>
                <a:ea typeface="微软雅黑" panose="020B0503020204020204" pitchFamily="34" charset="-122"/>
              </a:rPr>
              <a:t>2020</a:t>
            </a:r>
            <a:endParaRPr lang="zh-CN" altLang="en-US" sz="1600" b="1" dirty="0">
              <a:solidFill>
                <a:srgbClr val="FFFFFF"/>
              </a:solidFill>
              <a:latin typeface="微软雅黑" panose="020B0503020204020204" pitchFamily="34" charset="-122"/>
              <a:ea typeface="微软雅黑" panose="020B0503020204020204" pitchFamily="34" charset="-122"/>
            </a:endParaRPr>
          </a:p>
        </p:txBody>
      </p:sp>
      <p:sp>
        <p:nvSpPr>
          <p:cNvPr id="85" name="Rectangle 35"/>
          <p:cNvSpPr>
            <a:spLocks noChangeArrowheads="1"/>
          </p:cNvSpPr>
          <p:nvPr/>
        </p:nvSpPr>
        <p:spPr bwMode="auto">
          <a:xfrm>
            <a:off x="6878635" y="2098187"/>
            <a:ext cx="506549"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algn="ctr" defTabSz="914377" eaLnBrk="1" hangingPunct="1">
              <a:lnSpc>
                <a:spcPct val="120000"/>
              </a:lnSpc>
            </a:pPr>
            <a:r>
              <a:rPr lang="en-US" altLang="zh-CN" sz="1600" b="1" dirty="0" smtClean="0">
                <a:solidFill>
                  <a:srgbClr val="FFFFFF"/>
                </a:solidFill>
                <a:latin typeface="微软雅黑" panose="020B0503020204020204" pitchFamily="34" charset="-122"/>
                <a:ea typeface="微软雅黑" panose="020B0503020204020204" pitchFamily="34" charset="-122"/>
              </a:rPr>
              <a:t>2021</a:t>
            </a:r>
            <a:endParaRPr lang="zh-CN" altLang="en-US" sz="1600" b="1" dirty="0">
              <a:solidFill>
                <a:srgbClr val="FFFFFF"/>
              </a:solidFill>
              <a:latin typeface="微软雅黑" panose="020B0503020204020204" pitchFamily="34" charset="-122"/>
              <a:ea typeface="微软雅黑" panose="020B0503020204020204" pitchFamily="34" charset="-122"/>
            </a:endParaRPr>
          </a:p>
        </p:txBody>
      </p:sp>
      <p:sp>
        <p:nvSpPr>
          <p:cNvPr id="42" name="圆角矩形 41"/>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年度工作对比</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28223023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500"/>
                                        <p:tgtEl>
                                          <p:spTgt spid="42"/>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42"/>
                                        </p:tgtEl>
                                        <p:attrNameLst>
                                          <p:attrName>ppt_x</p:attrName>
                                          <p:attrName>ppt_y</p:attrName>
                                        </p:attrNameLst>
                                      </p:cBhvr>
                                      <p:rCtr x="0" y="-9074"/>
                                    </p:animMotion>
                                  </p:childTnLst>
                                </p:cTn>
                              </p:par>
                            </p:childTnLst>
                          </p:cTn>
                        </p:par>
                        <p:par>
                          <p:cTn id="10" fill="hold">
                            <p:stCondLst>
                              <p:cond delay="1500"/>
                            </p:stCondLst>
                            <p:childTnLst>
                              <p:par>
                                <p:cTn id="11" presetID="53" presetClass="entr" presetSubtype="16" fill="hold" grpId="0" nodeType="afterEffect">
                                  <p:stCondLst>
                                    <p:cond delay="0"/>
                                  </p:stCondLst>
                                  <p:childTnLst>
                                    <p:set>
                                      <p:cBhvr>
                                        <p:cTn id="12" dur="1" fill="hold">
                                          <p:stCondLst>
                                            <p:cond delay="0"/>
                                          </p:stCondLst>
                                        </p:cTn>
                                        <p:tgtEl>
                                          <p:spTgt spid="79"/>
                                        </p:tgtEl>
                                        <p:attrNameLst>
                                          <p:attrName>style.visibility</p:attrName>
                                        </p:attrNameLst>
                                      </p:cBhvr>
                                      <p:to>
                                        <p:strVal val="visible"/>
                                      </p:to>
                                    </p:set>
                                    <p:anim calcmode="lin" valueType="num">
                                      <p:cBhvr>
                                        <p:cTn id="13" dur="500" fill="hold"/>
                                        <p:tgtEl>
                                          <p:spTgt spid="79"/>
                                        </p:tgtEl>
                                        <p:attrNameLst>
                                          <p:attrName>ppt_w</p:attrName>
                                        </p:attrNameLst>
                                      </p:cBhvr>
                                      <p:tavLst>
                                        <p:tav tm="0">
                                          <p:val>
                                            <p:fltVal val="0"/>
                                          </p:val>
                                        </p:tav>
                                        <p:tav tm="100000">
                                          <p:val>
                                            <p:strVal val="#ppt_w"/>
                                          </p:val>
                                        </p:tav>
                                      </p:tavLst>
                                    </p:anim>
                                    <p:anim calcmode="lin" valueType="num">
                                      <p:cBhvr>
                                        <p:cTn id="14" dur="500" fill="hold"/>
                                        <p:tgtEl>
                                          <p:spTgt spid="79"/>
                                        </p:tgtEl>
                                        <p:attrNameLst>
                                          <p:attrName>ppt_h</p:attrName>
                                        </p:attrNameLst>
                                      </p:cBhvr>
                                      <p:tavLst>
                                        <p:tav tm="0">
                                          <p:val>
                                            <p:fltVal val="0"/>
                                          </p:val>
                                        </p:tav>
                                        <p:tav tm="100000">
                                          <p:val>
                                            <p:strVal val="#ppt_h"/>
                                          </p:val>
                                        </p:tav>
                                      </p:tavLst>
                                    </p:anim>
                                    <p:animEffect transition="in" filter="fade">
                                      <p:cBhvr>
                                        <p:cTn id="15" dur="500"/>
                                        <p:tgtEl>
                                          <p:spTgt spid="79"/>
                                        </p:tgtEl>
                                      </p:cBhvr>
                                    </p:animEffect>
                                  </p:childTnLst>
                                </p:cTn>
                              </p:par>
                              <p:par>
                                <p:cTn id="16" presetID="35" presetClass="path" presetSubtype="0" accel="50000" decel="50000" fill="hold" grpId="1" nodeType="withEffect">
                                  <p:stCondLst>
                                    <p:cond delay="0"/>
                                  </p:stCondLst>
                                  <p:childTnLst>
                                    <p:animMotion origin="layout" path="M 3.75E-6 1.48148E-6 L -0.25 1.48148E-6 " pathEditMode="relative" rAng="0" ptsTypes="AA">
                                      <p:cBhvr>
                                        <p:cTn id="17" dur="1000" spd="-100000" fill="hold"/>
                                        <p:tgtEl>
                                          <p:spTgt spid="79"/>
                                        </p:tgtEl>
                                        <p:attrNameLst>
                                          <p:attrName>ppt_x</p:attrName>
                                          <p:attrName>ppt_y</p:attrName>
                                        </p:attrNameLst>
                                      </p:cBhvr>
                                      <p:rCtr x="-12500" y="0"/>
                                    </p:animMotion>
                                  </p:childTnLst>
                                </p:cTn>
                              </p:par>
                              <p:par>
                                <p:cTn id="18" presetID="53" presetClass="entr" presetSubtype="16" fill="hold" grpId="0" nodeType="withEffect">
                                  <p:stCondLst>
                                    <p:cond delay="0"/>
                                  </p:stCondLst>
                                  <p:childTnLst>
                                    <p:set>
                                      <p:cBhvr>
                                        <p:cTn id="19" dur="1" fill="hold">
                                          <p:stCondLst>
                                            <p:cond delay="0"/>
                                          </p:stCondLst>
                                        </p:cTn>
                                        <p:tgtEl>
                                          <p:spTgt spid="83"/>
                                        </p:tgtEl>
                                        <p:attrNameLst>
                                          <p:attrName>style.visibility</p:attrName>
                                        </p:attrNameLst>
                                      </p:cBhvr>
                                      <p:to>
                                        <p:strVal val="visible"/>
                                      </p:to>
                                    </p:set>
                                    <p:anim calcmode="lin" valueType="num">
                                      <p:cBhvr>
                                        <p:cTn id="20" dur="500" fill="hold"/>
                                        <p:tgtEl>
                                          <p:spTgt spid="83"/>
                                        </p:tgtEl>
                                        <p:attrNameLst>
                                          <p:attrName>ppt_w</p:attrName>
                                        </p:attrNameLst>
                                      </p:cBhvr>
                                      <p:tavLst>
                                        <p:tav tm="0">
                                          <p:val>
                                            <p:fltVal val="0"/>
                                          </p:val>
                                        </p:tav>
                                        <p:tav tm="100000">
                                          <p:val>
                                            <p:strVal val="#ppt_w"/>
                                          </p:val>
                                        </p:tav>
                                      </p:tavLst>
                                    </p:anim>
                                    <p:anim calcmode="lin" valueType="num">
                                      <p:cBhvr>
                                        <p:cTn id="21" dur="500" fill="hold"/>
                                        <p:tgtEl>
                                          <p:spTgt spid="83"/>
                                        </p:tgtEl>
                                        <p:attrNameLst>
                                          <p:attrName>ppt_h</p:attrName>
                                        </p:attrNameLst>
                                      </p:cBhvr>
                                      <p:tavLst>
                                        <p:tav tm="0">
                                          <p:val>
                                            <p:fltVal val="0"/>
                                          </p:val>
                                        </p:tav>
                                        <p:tav tm="100000">
                                          <p:val>
                                            <p:strVal val="#ppt_h"/>
                                          </p:val>
                                        </p:tav>
                                      </p:tavLst>
                                    </p:anim>
                                    <p:animEffect transition="in" filter="fade">
                                      <p:cBhvr>
                                        <p:cTn id="22" dur="500"/>
                                        <p:tgtEl>
                                          <p:spTgt spid="83"/>
                                        </p:tgtEl>
                                      </p:cBhvr>
                                    </p:animEffect>
                                  </p:childTnLst>
                                </p:cTn>
                              </p:par>
                              <p:par>
                                <p:cTn id="23" presetID="63" presetClass="path" presetSubtype="0" accel="50000" decel="50000" fill="hold" grpId="1" nodeType="withEffect">
                                  <p:stCondLst>
                                    <p:cond delay="0"/>
                                  </p:stCondLst>
                                  <p:childTnLst>
                                    <p:animMotion origin="layout" path="M 4.16667E-6 1.48148E-6 L 0.25 1.48148E-6 " pathEditMode="relative" rAng="0" ptsTypes="AA">
                                      <p:cBhvr>
                                        <p:cTn id="24" dur="1000" spd="-100000" fill="hold"/>
                                        <p:tgtEl>
                                          <p:spTgt spid="83"/>
                                        </p:tgtEl>
                                        <p:attrNameLst>
                                          <p:attrName>ppt_x</p:attrName>
                                          <p:attrName>ppt_y</p:attrName>
                                        </p:attrNameLst>
                                      </p:cBhvr>
                                      <p:rCtr x="12500" y="0"/>
                                    </p:animMotion>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80"/>
                                        </p:tgtEl>
                                        <p:attrNameLst>
                                          <p:attrName>style.visibility</p:attrName>
                                        </p:attrNameLst>
                                      </p:cBhvr>
                                      <p:to>
                                        <p:strVal val="visible"/>
                                      </p:to>
                                    </p:set>
                                    <p:anim calcmode="lin" valueType="num">
                                      <p:cBhvr>
                                        <p:cTn id="28" dur="250" fill="hold"/>
                                        <p:tgtEl>
                                          <p:spTgt spid="80"/>
                                        </p:tgtEl>
                                        <p:attrNameLst>
                                          <p:attrName>ppt_w</p:attrName>
                                        </p:attrNameLst>
                                      </p:cBhvr>
                                      <p:tavLst>
                                        <p:tav tm="0">
                                          <p:val>
                                            <p:fltVal val="0"/>
                                          </p:val>
                                        </p:tav>
                                        <p:tav tm="100000">
                                          <p:val>
                                            <p:strVal val="#ppt_w"/>
                                          </p:val>
                                        </p:tav>
                                      </p:tavLst>
                                    </p:anim>
                                    <p:anim calcmode="lin" valueType="num">
                                      <p:cBhvr>
                                        <p:cTn id="29" dur="250" fill="hold"/>
                                        <p:tgtEl>
                                          <p:spTgt spid="80"/>
                                        </p:tgtEl>
                                        <p:attrNameLst>
                                          <p:attrName>ppt_h</p:attrName>
                                        </p:attrNameLst>
                                      </p:cBhvr>
                                      <p:tavLst>
                                        <p:tav tm="0">
                                          <p:val>
                                            <p:fltVal val="0"/>
                                          </p:val>
                                        </p:tav>
                                        <p:tav tm="100000">
                                          <p:val>
                                            <p:strVal val="#ppt_h"/>
                                          </p:val>
                                        </p:tav>
                                      </p:tavLst>
                                    </p:anim>
                                    <p:animEffect transition="in" filter="fade">
                                      <p:cBhvr>
                                        <p:cTn id="30" dur="250"/>
                                        <p:tgtEl>
                                          <p:spTgt spid="80"/>
                                        </p:tgtEl>
                                      </p:cBhvr>
                                    </p:animEffect>
                                  </p:childTnLst>
                                </p:cTn>
                              </p:par>
                              <p:par>
                                <p:cTn id="31" presetID="6" presetClass="emph" presetSubtype="0" decel="100000" fill="hold" grpId="1" nodeType="withEffect">
                                  <p:stCondLst>
                                    <p:cond delay="200"/>
                                  </p:stCondLst>
                                  <p:childTnLst>
                                    <p:animScale>
                                      <p:cBhvr>
                                        <p:cTn id="32" dur="250" fill="hold"/>
                                        <p:tgtEl>
                                          <p:spTgt spid="80"/>
                                        </p:tgtEl>
                                      </p:cBhvr>
                                      <p:by x="120000" y="120000"/>
                                    </p:animScale>
                                  </p:childTnLst>
                                </p:cTn>
                              </p:par>
                              <p:par>
                                <p:cTn id="33" presetID="6" presetClass="emph" presetSubtype="0" decel="100000" fill="hold" grpId="2" nodeType="withEffect">
                                  <p:stCondLst>
                                    <p:cond delay="400"/>
                                  </p:stCondLst>
                                  <p:childTnLst>
                                    <p:animScale>
                                      <p:cBhvr>
                                        <p:cTn id="34" dur="250" fill="hold"/>
                                        <p:tgtEl>
                                          <p:spTgt spid="80"/>
                                        </p:tgtEl>
                                      </p:cBhvr>
                                      <p:by x="83000" y="83000"/>
                                    </p:animScale>
                                  </p:childTnLst>
                                </p:cTn>
                              </p:par>
                              <p:par>
                                <p:cTn id="35" presetID="53" presetClass="entr" presetSubtype="16" fill="hold" grpId="0" nodeType="withEffect">
                                  <p:stCondLst>
                                    <p:cond delay="25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animEffect transition="in" filter="fade">
                                      <p:cBhvr>
                                        <p:cTn id="39" dur="500"/>
                                        <p:tgtEl>
                                          <p:spTgt spid="84"/>
                                        </p:tgtEl>
                                      </p:cBhvr>
                                    </p:animEffect>
                                  </p:childTnLst>
                                </p:cTn>
                              </p:par>
                              <p:par>
                                <p:cTn id="40" presetID="63" presetClass="path" presetSubtype="0" accel="50000" decel="50000" fill="hold" grpId="1" nodeType="withEffect">
                                  <p:stCondLst>
                                    <p:cond delay="250"/>
                                  </p:stCondLst>
                                  <p:childTnLst>
                                    <p:animMotion origin="layout" path="M 3.75E-6 3.7037E-6 L 0.05247 3.7037E-6 " pathEditMode="relative" rAng="0" ptsTypes="AA">
                                      <p:cBhvr>
                                        <p:cTn id="41" dur="1000" spd="-100000" fill="hold"/>
                                        <p:tgtEl>
                                          <p:spTgt spid="84"/>
                                        </p:tgtEl>
                                        <p:attrNameLst>
                                          <p:attrName>ppt_x</p:attrName>
                                          <p:attrName>ppt_y</p:attrName>
                                        </p:attrNameLst>
                                      </p:cBhvr>
                                      <p:rCtr x="2617" y="0"/>
                                    </p:animMotion>
                                  </p:childTnLst>
                                </p:cTn>
                              </p:par>
                              <p:par>
                                <p:cTn id="42" presetID="53" presetClass="entr" presetSubtype="16" fill="hold" grpId="0" nodeType="withEffect">
                                  <p:stCondLst>
                                    <p:cond delay="250"/>
                                  </p:stCondLst>
                                  <p:childTnLst>
                                    <p:set>
                                      <p:cBhvr>
                                        <p:cTn id="43" dur="1" fill="hold">
                                          <p:stCondLst>
                                            <p:cond delay="0"/>
                                          </p:stCondLst>
                                        </p:cTn>
                                        <p:tgtEl>
                                          <p:spTgt spid="85"/>
                                        </p:tgtEl>
                                        <p:attrNameLst>
                                          <p:attrName>style.visibility</p:attrName>
                                        </p:attrNameLst>
                                      </p:cBhvr>
                                      <p:to>
                                        <p:strVal val="visible"/>
                                      </p:to>
                                    </p:set>
                                    <p:anim calcmode="lin" valueType="num">
                                      <p:cBhvr>
                                        <p:cTn id="44" dur="500" fill="hold"/>
                                        <p:tgtEl>
                                          <p:spTgt spid="85"/>
                                        </p:tgtEl>
                                        <p:attrNameLst>
                                          <p:attrName>ppt_w</p:attrName>
                                        </p:attrNameLst>
                                      </p:cBhvr>
                                      <p:tavLst>
                                        <p:tav tm="0">
                                          <p:val>
                                            <p:fltVal val="0"/>
                                          </p:val>
                                        </p:tav>
                                        <p:tav tm="100000">
                                          <p:val>
                                            <p:strVal val="#ppt_w"/>
                                          </p:val>
                                        </p:tav>
                                      </p:tavLst>
                                    </p:anim>
                                    <p:anim calcmode="lin" valueType="num">
                                      <p:cBhvr>
                                        <p:cTn id="45" dur="500" fill="hold"/>
                                        <p:tgtEl>
                                          <p:spTgt spid="85"/>
                                        </p:tgtEl>
                                        <p:attrNameLst>
                                          <p:attrName>ppt_h</p:attrName>
                                        </p:attrNameLst>
                                      </p:cBhvr>
                                      <p:tavLst>
                                        <p:tav tm="0">
                                          <p:val>
                                            <p:fltVal val="0"/>
                                          </p:val>
                                        </p:tav>
                                        <p:tav tm="100000">
                                          <p:val>
                                            <p:strVal val="#ppt_h"/>
                                          </p:val>
                                        </p:tav>
                                      </p:tavLst>
                                    </p:anim>
                                    <p:animEffect transition="in" filter="fade">
                                      <p:cBhvr>
                                        <p:cTn id="46" dur="500"/>
                                        <p:tgtEl>
                                          <p:spTgt spid="85"/>
                                        </p:tgtEl>
                                      </p:cBhvr>
                                    </p:animEffect>
                                  </p:childTnLst>
                                </p:cTn>
                              </p:par>
                              <p:par>
                                <p:cTn id="47" presetID="35" presetClass="path" presetSubtype="0" accel="50000" decel="50000" fill="hold" grpId="1" nodeType="withEffect">
                                  <p:stCondLst>
                                    <p:cond delay="250"/>
                                  </p:stCondLst>
                                  <p:childTnLst>
                                    <p:animMotion origin="layout" path="M 4.16667E-6 3.7037E-6 L -0.05196 3.7037E-6 " pathEditMode="relative" rAng="0" ptsTypes="AA">
                                      <p:cBhvr>
                                        <p:cTn id="48" dur="1000" spd="-100000" fill="hold"/>
                                        <p:tgtEl>
                                          <p:spTgt spid="85"/>
                                        </p:tgtEl>
                                        <p:attrNameLst>
                                          <p:attrName>ppt_x</p:attrName>
                                          <p:attrName>ppt_y</p:attrName>
                                        </p:attrNameLst>
                                      </p:cBhvr>
                                      <p:rCtr x="-2604" y="0"/>
                                    </p:animMotion>
                                  </p:childTnLst>
                                </p:cTn>
                              </p:par>
                            </p:childTnLst>
                          </p:cTn>
                        </p:par>
                        <p:par>
                          <p:cTn id="49" fill="hold">
                            <p:stCondLst>
                              <p:cond delay="3750"/>
                            </p:stCondLst>
                            <p:childTnLst>
                              <p:par>
                                <p:cTn id="50" presetID="53" presetClass="entr" presetSubtype="16" fill="hold" grpId="0" nodeType="after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p:cTn id="52" dur="500" fill="hold"/>
                                        <p:tgtEl>
                                          <p:spTgt spid="65"/>
                                        </p:tgtEl>
                                        <p:attrNameLst>
                                          <p:attrName>ppt_w</p:attrName>
                                        </p:attrNameLst>
                                      </p:cBhvr>
                                      <p:tavLst>
                                        <p:tav tm="0">
                                          <p:val>
                                            <p:fltVal val="0"/>
                                          </p:val>
                                        </p:tav>
                                        <p:tav tm="100000">
                                          <p:val>
                                            <p:strVal val="#ppt_w"/>
                                          </p:val>
                                        </p:tav>
                                      </p:tavLst>
                                    </p:anim>
                                    <p:anim calcmode="lin" valueType="num">
                                      <p:cBhvr>
                                        <p:cTn id="53" dur="500" fill="hold"/>
                                        <p:tgtEl>
                                          <p:spTgt spid="65"/>
                                        </p:tgtEl>
                                        <p:attrNameLst>
                                          <p:attrName>ppt_h</p:attrName>
                                        </p:attrNameLst>
                                      </p:cBhvr>
                                      <p:tavLst>
                                        <p:tav tm="0">
                                          <p:val>
                                            <p:fltVal val="0"/>
                                          </p:val>
                                        </p:tav>
                                        <p:tav tm="100000">
                                          <p:val>
                                            <p:strVal val="#ppt_h"/>
                                          </p:val>
                                        </p:tav>
                                      </p:tavLst>
                                    </p:anim>
                                    <p:animEffect transition="in" filter="fade">
                                      <p:cBhvr>
                                        <p:cTn id="54" dur="500"/>
                                        <p:tgtEl>
                                          <p:spTgt spid="65"/>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66"/>
                                        </p:tgtEl>
                                        <p:attrNameLst>
                                          <p:attrName>style.visibility</p:attrName>
                                        </p:attrNameLst>
                                      </p:cBhvr>
                                      <p:to>
                                        <p:strVal val="visible"/>
                                      </p:to>
                                    </p:set>
                                    <p:anim calcmode="lin" valueType="num">
                                      <p:cBhvr>
                                        <p:cTn id="57" dur="500" fill="hold"/>
                                        <p:tgtEl>
                                          <p:spTgt spid="66"/>
                                        </p:tgtEl>
                                        <p:attrNameLst>
                                          <p:attrName>ppt_w</p:attrName>
                                        </p:attrNameLst>
                                      </p:cBhvr>
                                      <p:tavLst>
                                        <p:tav tm="0">
                                          <p:val>
                                            <p:fltVal val="0"/>
                                          </p:val>
                                        </p:tav>
                                        <p:tav tm="100000">
                                          <p:val>
                                            <p:strVal val="#ppt_w"/>
                                          </p:val>
                                        </p:tav>
                                      </p:tavLst>
                                    </p:anim>
                                    <p:anim calcmode="lin" valueType="num">
                                      <p:cBhvr>
                                        <p:cTn id="58" dur="500" fill="hold"/>
                                        <p:tgtEl>
                                          <p:spTgt spid="66"/>
                                        </p:tgtEl>
                                        <p:attrNameLst>
                                          <p:attrName>ppt_h</p:attrName>
                                        </p:attrNameLst>
                                      </p:cBhvr>
                                      <p:tavLst>
                                        <p:tav tm="0">
                                          <p:val>
                                            <p:fltVal val="0"/>
                                          </p:val>
                                        </p:tav>
                                        <p:tav tm="100000">
                                          <p:val>
                                            <p:strVal val="#ppt_h"/>
                                          </p:val>
                                        </p:tav>
                                      </p:tavLst>
                                    </p:anim>
                                    <p:animEffect transition="in" filter="fade">
                                      <p:cBhvr>
                                        <p:cTn id="59" dur="500"/>
                                        <p:tgtEl>
                                          <p:spTgt spid="66"/>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67"/>
                                        </p:tgtEl>
                                        <p:attrNameLst>
                                          <p:attrName>style.visibility</p:attrName>
                                        </p:attrNameLst>
                                      </p:cBhvr>
                                      <p:to>
                                        <p:strVal val="visible"/>
                                      </p:to>
                                    </p:set>
                                    <p:anim calcmode="lin" valueType="num">
                                      <p:cBhvr>
                                        <p:cTn id="62" dur="500" fill="hold"/>
                                        <p:tgtEl>
                                          <p:spTgt spid="67"/>
                                        </p:tgtEl>
                                        <p:attrNameLst>
                                          <p:attrName>ppt_w</p:attrName>
                                        </p:attrNameLst>
                                      </p:cBhvr>
                                      <p:tavLst>
                                        <p:tav tm="0">
                                          <p:val>
                                            <p:fltVal val="0"/>
                                          </p:val>
                                        </p:tav>
                                        <p:tav tm="100000">
                                          <p:val>
                                            <p:strVal val="#ppt_w"/>
                                          </p:val>
                                        </p:tav>
                                      </p:tavLst>
                                    </p:anim>
                                    <p:anim calcmode="lin" valueType="num">
                                      <p:cBhvr>
                                        <p:cTn id="63" dur="500" fill="hold"/>
                                        <p:tgtEl>
                                          <p:spTgt spid="67"/>
                                        </p:tgtEl>
                                        <p:attrNameLst>
                                          <p:attrName>ppt_h</p:attrName>
                                        </p:attrNameLst>
                                      </p:cBhvr>
                                      <p:tavLst>
                                        <p:tav tm="0">
                                          <p:val>
                                            <p:fltVal val="0"/>
                                          </p:val>
                                        </p:tav>
                                        <p:tav tm="100000">
                                          <p:val>
                                            <p:strVal val="#ppt_h"/>
                                          </p:val>
                                        </p:tav>
                                      </p:tavLst>
                                    </p:anim>
                                    <p:animEffect transition="in" filter="fade">
                                      <p:cBhvr>
                                        <p:cTn id="64" dur="500"/>
                                        <p:tgtEl>
                                          <p:spTgt spid="67"/>
                                        </p:tgtEl>
                                      </p:cBhvr>
                                    </p:animEffect>
                                  </p:childTnLst>
                                </p:cTn>
                              </p:par>
                              <p:par>
                                <p:cTn id="65" presetID="53" presetClass="entr" presetSubtype="16" fill="hold" grpId="0" nodeType="withEffect">
                                  <p:stCondLst>
                                    <p:cond delay="750"/>
                                  </p:stCondLst>
                                  <p:childTnLst>
                                    <p:set>
                                      <p:cBhvr>
                                        <p:cTn id="66" dur="1" fill="hold">
                                          <p:stCondLst>
                                            <p:cond delay="0"/>
                                          </p:stCondLst>
                                        </p:cTn>
                                        <p:tgtEl>
                                          <p:spTgt spid="68"/>
                                        </p:tgtEl>
                                        <p:attrNameLst>
                                          <p:attrName>style.visibility</p:attrName>
                                        </p:attrNameLst>
                                      </p:cBhvr>
                                      <p:to>
                                        <p:strVal val="visible"/>
                                      </p:to>
                                    </p:set>
                                    <p:anim calcmode="lin" valueType="num">
                                      <p:cBhvr>
                                        <p:cTn id="67" dur="500" fill="hold"/>
                                        <p:tgtEl>
                                          <p:spTgt spid="68"/>
                                        </p:tgtEl>
                                        <p:attrNameLst>
                                          <p:attrName>ppt_w</p:attrName>
                                        </p:attrNameLst>
                                      </p:cBhvr>
                                      <p:tavLst>
                                        <p:tav tm="0">
                                          <p:val>
                                            <p:fltVal val="0"/>
                                          </p:val>
                                        </p:tav>
                                        <p:tav tm="100000">
                                          <p:val>
                                            <p:strVal val="#ppt_w"/>
                                          </p:val>
                                        </p:tav>
                                      </p:tavLst>
                                    </p:anim>
                                    <p:anim calcmode="lin" valueType="num">
                                      <p:cBhvr>
                                        <p:cTn id="68" dur="500" fill="hold"/>
                                        <p:tgtEl>
                                          <p:spTgt spid="68"/>
                                        </p:tgtEl>
                                        <p:attrNameLst>
                                          <p:attrName>ppt_h</p:attrName>
                                        </p:attrNameLst>
                                      </p:cBhvr>
                                      <p:tavLst>
                                        <p:tav tm="0">
                                          <p:val>
                                            <p:fltVal val="0"/>
                                          </p:val>
                                        </p:tav>
                                        <p:tav tm="100000">
                                          <p:val>
                                            <p:strVal val="#ppt_h"/>
                                          </p:val>
                                        </p:tav>
                                      </p:tavLst>
                                    </p:anim>
                                    <p:animEffect transition="in" filter="fade">
                                      <p:cBhvr>
                                        <p:cTn id="69" dur="500"/>
                                        <p:tgtEl>
                                          <p:spTgt spid="68"/>
                                        </p:tgtEl>
                                      </p:cBhvr>
                                    </p:animEffect>
                                  </p:childTnLst>
                                </p:cTn>
                              </p:par>
                            </p:childTnLst>
                          </p:cTn>
                        </p:par>
                        <p:par>
                          <p:cTn id="70" fill="hold">
                            <p:stCondLst>
                              <p:cond delay="5000"/>
                            </p:stCondLst>
                            <p:childTnLst>
                              <p:par>
                                <p:cTn id="71" presetID="22" presetClass="entr" presetSubtype="2" fill="hold" grpId="0" nodeType="after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wipe(right)">
                                      <p:cBhvr>
                                        <p:cTn id="73" dur="750"/>
                                        <p:tgtEl>
                                          <p:spTgt spid="60"/>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57"/>
                                        </p:tgtEl>
                                        <p:attrNameLst>
                                          <p:attrName>style.visibility</p:attrName>
                                        </p:attrNameLst>
                                      </p:cBhvr>
                                      <p:to>
                                        <p:strVal val="visible"/>
                                      </p:to>
                                    </p:set>
                                    <p:animEffect transition="in" filter="wipe(right)">
                                      <p:cBhvr>
                                        <p:cTn id="76" dur="750"/>
                                        <p:tgtEl>
                                          <p:spTgt spid="57"/>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right)">
                                      <p:cBhvr>
                                        <p:cTn id="79" dur="750"/>
                                        <p:tgtEl>
                                          <p:spTgt spid="58"/>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59"/>
                                        </p:tgtEl>
                                        <p:attrNameLst>
                                          <p:attrName>style.visibility</p:attrName>
                                        </p:attrNameLst>
                                      </p:cBhvr>
                                      <p:to>
                                        <p:strVal val="visible"/>
                                      </p:to>
                                    </p:set>
                                    <p:animEffect transition="in" filter="wipe(right)">
                                      <p:cBhvr>
                                        <p:cTn id="82" dur="750"/>
                                        <p:tgtEl>
                                          <p:spTgt spid="5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wipe(left)">
                                      <p:cBhvr>
                                        <p:cTn id="85" dur="750"/>
                                        <p:tgtEl>
                                          <p:spTgt spid="55"/>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wipe(left)">
                                      <p:cBhvr>
                                        <p:cTn id="88" dur="750"/>
                                        <p:tgtEl>
                                          <p:spTgt spid="49"/>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750"/>
                                        <p:tgtEl>
                                          <p:spTgt spid="51"/>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3"/>
                                        </p:tgtEl>
                                        <p:attrNameLst>
                                          <p:attrName>style.visibility</p:attrName>
                                        </p:attrNameLst>
                                      </p:cBhvr>
                                      <p:to>
                                        <p:strVal val="visible"/>
                                      </p:to>
                                    </p:set>
                                    <p:animEffect transition="in" filter="wipe(left)">
                                      <p:cBhvr>
                                        <p:cTn id="94" dur="750"/>
                                        <p:tgtEl>
                                          <p:spTgt spid="53"/>
                                        </p:tgtEl>
                                      </p:cBhvr>
                                    </p:animEffect>
                                  </p:childTnLst>
                                </p:cTn>
                              </p:par>
                            </p:childTnLst>
                          </p:cTn>
                        </p:par>
                        <p:par>
                          <p:cTn id="95" fill="hold">
                            <p:stCondLst>
                              <p:cond delay="5750"/>
                            </p:stCondLst>
                            <p:childTnLst>
                              <p:par>
                                <p:cTn id="96" presetID="22" presetClass="entr" presetSubtype="2" fill="hold" grpId="0" nodeType="afterEffect">
                                  <p:stCondLst>
                                    <p:cond delay="0"/>
                                  </p:stCondLst>
                                  <p:childTnLst>
                                    <p:set>
                                      <p:cBhvr>
                                        <p:cTn id="97" dur="1" fill="hold">
                                          <p:stCondLst>
                                            <p:cond delay="0"/>
                                          </p:stCondLst>
                                        </p:cTn>
                                        <p:tgtEl>
                                          <p:spTgt spid="64"/>
                                        </p:tgtEl>
                                        <p:attrNameLst>
                                          <p:attrName>style.visibility</p:attrName>
                                        </p:attrNameLst>
                                      </p:cBhvr>
                                      <p:to>
                                        <p:strVal val="visible"/>
                                      </p:to>
                                    </p:set>
                                    <p:animEffect transition="in" filter="wipe(right)">
                                      <p:cBhvr>
                                        <p:cTn id="98" dur="500"/>
                                        <p:tgtEl>
                                          <p:spTgt spid="64"/>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56"/>
                                        </p:tgtEl>
                                        <p:attrNameLst>
                                          <p:attrName>style.visibility</p:attrName>
                                        </p:attrNameLst>
                                      </p:cBhvr>
                                      <p:to>
                                        <p:strVal val="visible"/>
                                      </p:to>
                                    </p:set>
                                    <p:animEffect transition="in" filter="wipe(left)">
                                      <p:cBhvr>
                                        <p:cTn id="101" dur="500"/>
                                        <p:tgtEl>
                                          <p:spTgt spid="56"/>
                                        </p:tgtEl>
                                      </p:cBhvr>
                                    </p:animEffect>
                                  </p:childTnLst>
                                </p:cTn>
                              </p:par>
                              <p:par>
                                <p:cTn id="102" presetID="22" presetClass="entr" presetSubtype="2" fill="hold" grpId="0" nodeType="withEffect">
                                  <p:stCondLst>
                                    <p:cond delay="250"/>
                                  </p:stCondLst>
                                  <p:childTnLst>
                                    <p:set>
                                      <p:cBhvr>
                                        <p:cTn id="103" dur="1" fill="hold">
                                          <p:stCondLst>
                                            <p:cond delay="0"/>
                                          </p:stCondLst>
                                        </p:cTn>
                                        <p:tgtEl>
                                          <p:spTgt spid="61"/>
                                        </p:tgtEl>
                                        <p:attrNameLst>
                                          <p:attrName>style.visibility</p:attrName>
                                        </p:attrNameLst>
                                      </p:cBhvr>
                                      <p:to>
                                        <p:strVal val="visible"/>
                                      </p:to>
                                    </p:set>
                                    <p:animEffect transition="in" filter="wipe(right)">
                                      <p:cBhvr>
                                        <p:cTn id="104" dur="500"/>
                                        <p:tgtEl>
                                          <p:spTgt spid="61"/>
                                        </p:tgtEl>
                                      </p:cBhvr>
                                    </p:animEffect>
                                  </p:childTnLst>
                                </p:cTn>
                              </p:par>
                              <p:par>
                                <p:cTn id="105" presetID="22" presetClass="entr" presetSubtype="8" fill="hold" grpId="0" nodeType="withEffect">
                                  <p:stCondLst>
                                    <p:cond delay="250"/>
                                  </p:stCondLst>
                                  <p:childTnLst>
                                    <p:set>
                                      <p:cBhvr>
                                        <p:cTn id="106" dur="1" fill="hold">
                                          <p:stCondLst>
                                            <p:cond delay="0"/>
                                          </p:stCondLst>
                                        </p:cTn>
                                        <p:tgtEl>
                                          <p:spTgt spid="50"/>
                                        </p:tgtEl>
                                        <p:attrNameLst>
                                          <p:attrName>style.visibility</p:attrName>
                                        </p:attrNameLst>
                                      </p:cBhvr>
                                      <p:to>
                                        <p:strVal val="visible"/>
                                      </p:to>
                                    </p:set>
                                    <p:animEffect transition="in" filter="wipe(left)">
                                      <p:cBhvr>
                                        <p:cTn id="107" dur="500"/>
                                        <p:tgtEl>
                                          <p:spTgt spid="50"/>
                                        </p:tgtEl>
                                      </p:cBhvr>
                                    </p:animEffect>
                                  </p:childTnLst>
                                </p:cTn>
                              </p:par>
                              <p:par>
                                <p:cTn id="108" presetID="22" presetClass="entr" presetSubtype="2" fill="hold" grpId="0" nodeType="withEffect">
                                  <p:stCondLst>
                                    <p:cond delay="500"/>
                                  </p:stCondLst>
                                  <p:childTnLst>
                                    <p:set>
                                      <p:cBhvr>
                                        <p:cTn id="109" dur="1" fill="hold">
                                          <p:stCondLst>
                                            <p:cond delay="0"/>
                                          </p:stCondLst>
                                        </p:cTn>
                                        <p:tgtEl>
                                          <p:spTgt spid="62"/>
                                        </p:tgtEl>
                                        <p:attrNameLst>
                                          <p:attrName>style.visibility</p:attrName>
                                        </p:attrNameLst>
                                      </p:cBhvr>
                                      <p:to>
                                        <p:strVal val="visible"/>
                                      </p:to>
                                    </p:set>
                                    <p:animEffect transition="in" filter="wipe(right)">
                                      <p:cBhvr>
                                        <p:cTn id="110" dur="500"/>
                                        <p:tgtEl>
                                          <p:spTgt spid="62"/>
                                        </p:tgtEl>
                                      </p:cBhvr>
                                    </p:animEffect>
                                  </p:childTnLst>
                                </p:cTn>
                              </p:par>
                              <p:par>
                                <p:cTn id="111" presetID="22" presetClass="entr" presetSubtype="8" fill="hold" grpId="0" nodeType="withEffect">
                                  <p:stCondLst>
                                    <p:cond delay="500"/>
                                  </p:stCondLst>
                                  <p:childTnLst>
                                    <p:set>
                                      <p:cBhvr>
                                        <p:cTn id="112" dur="1" fill="hold">
                                          <p:stCondLst>
                                            <p:cond delay="0"/>
                                          </p:stCondLst>
                                        </p:cTn>
                                        <p:tgtEl>
                                          <p:spTgt spid="52"/>
                                        </p:tgtEl>
                                        <p:attrNameLst>
                                          <p:attrName>style.visibility</p:attrName>
                                        </p:attrNameLst>
                                      </p:cBhvr>
                                      <p:to>
                                        <p:strVal val="visible"/>
                                      </p:to>
                                    </p:set>
                                    <p:animEffect transition="in" filter="wipe(left)">
                                      <p:cBhvr>
                                        <p:cTn id="113" dur="500"/>
                                        <p:tgtEl>
                                          <p:spTgt spid="52"/>
                                        </p:tgtEl>
                                      </p:cBhvr>
                                    </p:animEffect>
                                  </p:childTnLst>
                                </p:cTn>
                              </p:par>
                              <p:par>
                                <p:cTn id="114" presetID="22" presetClass="entr" presetSubtype="2" fill="hold" grpId="0" nodeType="withEffect">
                                  <p:stCondLst>
                                    <p:cond delay="750"/>
                                  </p:stCondLst>
                                  <p:childTnLst>
                                    <p:set>
                                      <p:cBhvr>
                                        <p:cTn id="115" dur="1" fill="hold">
                                          <p:stCondLst>
                                            <p:cond delay="0"/>
                                          </p:stCondLst>
                                        </p:cTn>
                                        <p:tgtEl>
                                          <p:spTgt spid="63"/>
                                        </p:tgtEl>
                                        <p:attrNameLst>
                                          <p:attrName>style.visibility</p:attrName>
                                        </p:attrNameLst>
                                      </p:cBhvr>
                                      <p:to>
                                        <p:strVal val="visible"/>
                                      </p:to>
                                    </p:set>
                                    <p:animEffect transition="in" filter="wipe(right)">
                                      <p:cBhvr>
                                        <p:cTn id="116" dur="500"/>
                                        <p:tgtEl>
                                          <p:spTgt spid="63"/>
                                        </p:tgtEl>
                                      </p:cBhvr>
                                    </p:animEffect>
                                  </p:childTnLst>
                                </p:cTn>
                              </p:par>
                              <p:par>
                                <p:cTn id="117" presetID="22" presetClass="entr" presetSubtype="8" fill="hold" grpId="0" nodeType="withEffect">
                                  <p:stCondLst>
                                    <p:cond delay="750"/>
                                  </p:stCondLst>
                                  <p:childTnLst>
                                    <p:set>
                                      <p:cBhvr>
                                        <p:cTn id="118" dur="1" fill="hold">
                                          <p:stCondLst>
                                            <p:cond delay="0"/>
                                          </p:stCondLst>
                                        </p:cTn>
                                        <p:tgtEl>
                                          <p:spTgt spid="54"/>
                                        </p:tgtEl>
                                        <p:attrNameLst>
                                          <p:attrName>style.visibility</p:attrName>
                                        </p:attrNameLst>
                                      </p:cBhvr>
                                      <p:to>
                                        <p:strVal val="visible"/>
                                      </p:to>
                                    </p:set>
                                    <p:animEffect transition="in" filter="wipe(left)">
                                      <p:cBhvr>
                                        <p:cTn id="119" dur="500"/>
                                        <p:tgtEl>
                                          <p:spTgt spid="54"/>
                                        </p:tgtEl>
                                      </p:cBhvr>
                                    </p:animEffect>
                                  </p:childTnLst>
                                </p:cTn>
                              </p:par>
                            </p:childTnLst>
                          </p:cTn>
                        </p:par>
                        <p:par>
                          <p:cTn id="120" fill="hold">
                            <p:stCondLst>
                              <p:cond delay="7000"/>
                            </p:stCondLst>
                            <p:childTnLst>
                              <p:par>
                                <p:cTn id="121" presetID="53" presetClass="entr" presetSubtype="16" fill="hold" grpId="0" nodeType="afterEffect">
                                  <p:stCondLst>
                                    <p:cond delay="0"/>
                                  </p:stCondLst>
                                  <p:childTnLst>
                                    <p:set>
                                      <p:cBhvr>
                                        <p:cTn id="122" dur="1" fill="hold">
                                          <p:stCondLst>
                                            <p:cond delay="0"/>
                                          </p:stCondLst>
                                        </p:cTn>
                                        <p:tgtEl>
                                          <p:spTgt spid="73"/>
                                        </p:tgtEl>
                                        <p:attrNameLst>
                                          <p:attrName>style.visibility</p:attrName>
                                        </p:attrNameLst>
                                      </p:cBhvr>
                                      <p:to>
                                        <p:strVal val="visible"/>
                                      </p:to>
                                    </p:set>
                                    <p:anim calcmode="lin" valueType="num">
                                      <p:cBhvr>
                                        <p:cTn id="123" dur="500" fill="hold"/>
                                        <p:tgtEl>
                                          <p:spTgt spid="73"/>
                                        </p:tgtEl>
                                        <p:attrNameLst>
                                          <p:attrName>ppt_w</p:attrName>
                                        </p:attrNameLst>
                                      </p:cBhvr>
                                      <p:tavLst>
                                        <p:tav tm="0">
                                          <p:val>
                                            <p:fltVal val="0"/>
                                          </p:val>
                                        </p:tav>
                                        <p:tav tm="100000">
                                          <p:val>
                                            <p:strVal val="#ppt_w"/>
                                          </p:val>
                                        </p:tav>
                                      </p:tavLst>
                                    </p:anim>
                                    <p:anim calcmode="lin" valueType="num">
                                      <p:cBhvr>
                                        <p:cTn id="124" dur="500" fill="hold"/>
                                        <p:tgtEl>
                                          <p:spTgt spid="73"/>
                                        </p:tgtEl>
                                        <p:attrNameLst>
                                          <p:attrName>ppt_h</p:attrName>
                                        </p:attrNameLst>
                                      </p:cBhvr>
                                      <p:tavLst>
                                        <p:tav tm="0">
                                          <p:val>
                                            <p:fltVal val="0"/>
                                          </p:val>
                                        </p:tav>
                                        <p:tav tm="100000">
                                          <p:val>
                                            <p:strVal val="#ppt_h"/>
                                          </p:val>
                                        </p:tav>
                                      </p:tavLst>
                                    </p:anim>
                                    <p:animEffect transition="in" filter="fade">
                                      <p:cBhvr>
                                        <p:cTn id="125" dur="500"/>
                                        <p:tgtEl>
                                          <p:spTgt spid="73"/>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69"/>
                                        </p:tgtEl>
                                        <p:attrNameLst>
                                          <p:attrName>style.visibility</p:attrName>
                                        </p:attrNameLst>
                                      </p:cBhvr>
                                      <p:to>
                                        <p:strVal val="visible"/>
                                      </p:to>
                                    </p:set>
                                    <p:anim calcmode="lin" valueType="num">
                                      <p:cBhvr>
                                        <p:cTn id="128" dur="500" fill="hold"/>
                                        <p:tgtEl>
                                          <p:spTgt spid="69"/>
                                        </p:tgtEl>
                                        <p:attrNameLst>
                                          <p:attrName>ppt_w</p:attrName>
                                        </p:attrNameLst>
                                      </p:cBhvr>
                                      <p:tavLst>
                                        <p:tav tm="0">
                                          <p:val>
                                            <p:fltVal val="0"/>
                                          </p:val>
                                        </p:tav>
                                        <p:tav tm="100000">
                                          <p:val>
                                            <p:strVal val="#ppt_w"/>
                                          </p:val>
                                        </p:tav>
                                      </p:tavLst>
                                    </p:anim>
                                    <p:anim calcmode="lin" valueType="num">
                                      <p:cBhvr>
                                        <p:cTn id="129" dur="500" fill="hold"/>
                                        <p:tgtEl>
                                          <p:spTgt spid="69"/>
                                        </p:tgtEl>
                                        <p:attrNameLst>
                                          <p:attrName>ppt_h</p:attrName>
                                        </p:attrNameLst>
                                      </p:cBhvr>
                                      <p:tavLst>
                                        <p:tav tm="0">
                                          <p:val>
                                            <p:fltVal val="0"/>
                                          </p:val>
                                        </p:tav>
                                        <p:tav tm="100000">
                                          <p:val>
                                            <p:strVal val="#ppt_h"/>
                                          </p:val>
                                        </p:tav>
                                      </p:tavLst>
                                    </p:anim>
                                    <p:animEffect transition="in" filter="fade">
                                      <p:cBhvr>
                                        <p:cTn id="130" dur="500"/>
                                        <p:tgtEl>
                                          <p:spTgt spid="69"/>
                                        </p:tgtEl>
                                      </p:cBhvr>
                                    </p:animEffect>
                                  </p:childTnLst>
                                </p:cTn>
                              </p:par>
                              <p:par>
                                <p:cTn id="131" presetID="53" presetClass="entr" presetSubtype="16" fill="hold" grpId="0" nodeType="withEffect">
                                  <p:stCondLst>
                                    <p:cond delay="250"/>
                                  </p:stCondLst>
                                  <p:childTnLst>
                                    <p:set>
                                      <p:cBhvr>
                                        <p:cTn id="132" dur="1" fill="hold">
                                          <p:stCondLst>
                                            <p:cond delay="0"/>
                                          </p:stCondLst>
                                        </p:cTn>
                                        <p:tgtEl>
                                          <p:spTgt spid="74"/>
                                        </p:tgtEl>
                                        <p:attrNameLst>
                                          <p:attrName>style.visibility</p:attrName>
                                        </p:attrNameLst>
                                      </p:cBhvr>
                                      <p:to>
                                        <p:strVal val="visible"/>
                                      </p:to>
                                    </p:set>
                                    <p:anim calcmode="lin" valueType="num">
                                      <p:cBhvr>
                                        <p:cTn id="133" dur="500" fill="hold"/>
                                        <p:tgtEl>
                                          <p:spTgt spid="74"/>
                                        </p:tgtEl>
                                        <p:attrNameLst>
                                          <p:attrName>ppt_w</p:attrName>
                                        </p:attrNameLst>
                                      </p:cBhvr>
                                      <p:tavLst>
                                        <p:tav tm="0">
                                          <p:val>
                                            <p:fltVal val="0"/>
                                          </p:val>
                                        </p:tav>
                                        <p:tav tm="100000">
                                          <p:val>
                                            <p:strVal val="#ppt_w"/>
                                          </p:val>
                                        </p:tav>
                                      </p:tavLst>
                                    </p:anim>
                                    <p:anim calcmode="lin" valueType="num">
                                      <p:cBhvr>
                                        <p:cTn id="134" dur="500" fill="hold"/>
                                        <p:tgtEl>
                                          <p:spTgt spid="74"/>
                                        </p:tgtEl>
                                        <p:attrNameLst>
                                          <p:attrName>ppt_h</p:attrName>
                                        </p:attrNameLst>
                                      </p:cBhvr>
                                      <p:tavLst>
                                        <p:tav tm="0">
                                          <p:val>
                                            <p:fltVal val="0"/>
                                          </p:val>
                                        </p:tav>
                                        <p:tav tm="100000">
                                          <p:val>
                                            <p:strVal val="#ppt_h"/>
                                          </p:val>
                                        </p:tav>
                                      </p:tavLst>
                                    </p:anim>
                                    <p:animEffect transition="in" filter="fade">
                                      <p:cBhvr>
                                        <p:cTn id="135" dur="500"/>
                                        <p:tgtEl>
                                          <p:spTgt spid="74"/>
                                        </p:tgtEl>
                                      </p:cBhvr>
                                    </p:animEffect>
                                  </p:childTnLst>
                                </p:cTn>
                              </p:par>
                              <p:par>
                                <p:cTn id="136" presetID="53" presetClass="entr" presetSubtype="16" fill="hold" nodeType="withEffect">
                                  <p:stCondLst>
                                    <p:cond delay="250"/>
                                  </p:stCondLst>
                                  <p:childTnLst>
                                    <p:set>
                                      <p:cBhvr>
                                        <p:cTn id="137" dur="1" fill="hold">
                                          <p:stCondLst>
                                            <p:cond delay="0"/>
                                          </p:stCondLst>
                                        </p:cTn>
                                        <p:tgtEl>
                                          <p:spTgt spid="70">
                                            <p:txEl>
                                              <p:pRg st="0" end="0"/>
                                            </p:txEl>
                                          </p:spTgt>
                                        </p:tgtEl>
                                        <p:attrNameLst>
                                          <p:attrName>style.visibility</p:attrName>
                                        </p:attrNameLst>
                                      </p:cBhvr>
                                      <p:to>
                                        <p:strVal val="visible"/>
                                      </p:to>
                                    </p:set>
                                    <p:anim calcmode="lin" valueType="num">
                                      <p:cBhvr>
                                        <p:cTn id="138" dur="500" fill="hold"/>
                                        <p:tgtEl>
                                          <p:spTgt spid="70">
                                            <p:txEl>
                                              <p:pRg st="0" end="0"/>
                                            </p:txEl>
                                          </p:spTgt>
                                        </p:tgtEl>
                                        <p:attrNameLst>
                                          <p:attrName>ppt_w</p:attrName>
                                        </p:attrNameLst>
                                      </p:cBhvr>
                                      <p:tavLst>
                                        <p:tav tm="0">
                                          <p:val>
                                            <p:fltVal val="0"/>
                                          </p:val>
                                        </p:tav>
                                        <p:tav tm="100000">
                                          <p:val>
                                            <p:strVal val="#ppt_w"/>
                                          </p:val>
                                        </p:tav>
                                      </p:tavLst>
                                    </p:anim>
                                    <p:anim calcmode="lin" valueType="num">
                                      <p:cBhvr>
                                        <p:cTn id="139" dur="500" fill="hold"/>
                                        <p:tgtEl>
                                          <p:spTgt spid="70">
                                            <p:txEl>
                                              <p:pRg st="0" end="0"/>
                                            </p:txEl>
                                          </p:spTgt>
                                        </p:tgtEl>
                                        <p:attrNameLst>
                                          <p:attrName>ppt_h</p:attrName>
                                        </p:attrNameLst>
                                      </p:cBhvr>
                                      <p:tavLst>
                                        <p:tav tm="0">
                                          <p:val>
                                            <p:fltVal val="0"/>
                                          </p:val>
                                        </p:tav>
                                        <p:tav tm="100000">
                                          <p:val>
                                            <p:strVal val="#ppt_h"/>
                                          </p:val>
                                        </p:tav>
                                      </p:tavLst>
                                    </p:anim>
                                    <p:animEffect transition="in" filter="fade">
                                      <p:cBhvr>
                                        <p:cTn id="140" dur="500"/>
                                        <p:tgtEl>
                                          <p:spTgt spid="70">
                                            <p:txEl>
                                              <p:pRg st="0" end="0"/>
                                            </p:txEl>
                                          </p:spTgt>
                                        </p:tgtEl>
                                      </p:cBhvr>
                                    </p:animEffect>
                                  </p:childTnLst>
                                </p:cTn>
                              </p:par>
                              <p:par>
                                <p:cTn id="141" presetID="53" presetClass="entr" presetSubtype="16" fill="hold" nodeType="withEffect">
                                  <p:stCondLst>
                                    <p:cond delay="500"/>
                                  </p:stCondLst>
                                  <p:childTnLst>
                                    <p:set>
                                      <p:cBhvr>
                                        <p:cTn id="142" dur="1" fill="hold">
                                          <p:stCondLst>
                                            <p:cond delay="0"/>
                                          </p:stCondLst>
                                        </p:cTn>
                                        <p:tgtEl>
                                          <p:spTgt spid="75">
                                            <p:txEl>
                                              <p:pRg st="0" end="0"/>
                                            </p:txEl>
                                          </p:spTgt>
                                        </p:tgtEl>
                                        <p:attrNameLst>
                                          <p:attrName>style.visibility</p:attrName>
                                        </p:attrNameLst>
                                      </p:cBhvr>
                                      <p:to>
                                        <p:strVal val="visible"/>
                                      </p:to>
                                    </p:set>
                                    <p:anim calcmode="lin" valueType="num">
                                      <p:cBhvr>
                                        <p:cTn id="143" dur="500" fill="hold"/>
                                        <p:tgtEl>
                                          <p:spTgt spid="75">
                                            <p:txEl>
                                              <p:pRg st="0" end="0"/>
                                            </p:txEl>
                                          </p:spTgt>
                                        </p:tgtEl>
                                        <p:attrNameLst>
                                          <p:attrName>ppt_w</p:attrName>
                                        </p:attrNameLst>
                                      </p:cBhvr>
                                      <p:tavLst>
                                        <p:tav tm="0">
                                          <p:val>
                                            <p:fltVal val="0"/>
                                          </p:val>
                                        </p:tav>
                                        <p:tav tm="100000">
                                          <p:val>
                                            <p:strVal val="#ppt_w"/>
                                          </p:val>
                                        </p:tav>
                                      </p:tavLst>
                                    </p:anim>
                                    <p:anim calcmode="lin" valueType="num">
                                      <p:cBhvr>
                                        <p:cTn id="144" dur="500" fill="hold"/>
                                        <p:tgtEl>
                                          <p:spTgt spid="75">
                                            <p:txEl>
                                              <p:pRg st="0" end="0"/>
                                            </p:txEl>
                                          </p:spTgt>
                                        </p:tgtEl>
                                        <p:attrNameLst>
                                          <p:attrName>ppt_h</p:attrName>
                                        </p:attrNameLst>
                                      </p:cBhvr>
                                      <p:tavLst>
                                        <p:tav tm="0">
                                          <p:val>
                                            <p:fltVal val="0"/>
                                          </p:val>
                                        </p:tav>
                                        <p:tav tm="100000">
                                          <p:val>
                                            <p:strVal val="#ppt_h"/>
                                          </p:val>
                                        </p:tav>
                                      </p:tavLst>
                                    </p:anim>
                                    <p:animEffect transition="in" filter="fade">
                                      <p:cBhvr>
                                        <p:cTn id="145" dur="500"/>
                                        <p:tgtEl>
                                          <p:spTgt spid="75">
                                            <p:txEl>
                                              <p:pRg st="0" end="0"/>
                                            </p:txEl>
                                          </p:spTgt>
                                        </p:tgtEl>
                                      </p:cBhvr>
                                    </p:animEffect>
                                  </p:childTnLst>
                                </p:cTn>
                              </p:par>
                              <p:par>
                                <p:cTn id="146" presetID="53" presetClass="entr" presetSubtype="16" fill="hold" nodeType="withEffect">
                                  <p:stCondLst>
                                    <p:cond delay="500"/>
                                  </p:stCondLst>
                                  <p:childTnLst>
                                    <p:set>
                                      <p:cBhvr>
                                        <p:cTn id="147" dur="1" fill="hold">
                                          <p:stCondLst>
                                            <p:cond delay="0"/>
                                          </p:stCondLst>
                                        </p:cTn>
                                        <p:tgtEl>
                                          <p:spTgt spid="71">
                                            <p:txEl>
                                              <p:pRg st="0" end="0"/>
                                            </p:txEl>
                                          </p:spTgt>
                                        </p:tgtEl>
                                        <p:attrNameLst>
                                          <p:attrName>style.visibility</p:attrName>
                                        </p:attrNameLst>
                                      </p:cBhvr>
                                      <p:to>
                                        <p:strVal val="visible"/>
                                      </p:to>
                                    </p:set>
                                    <p:anim calcmode="lin" valueType="num">
                                      <p:cBhvr>
                                        <p:cTn id="148" dur="500" fill="hold"/>
                                        <p:tgtEl>
                                          <p:spTgt spid="71">
                                            <p:txEl>
                                              <p:pRg st="0" end="0"/>
                                            </p:txEl>
                                          </p:spTgt>
                                        </p:tgtEl>
                                        <p:attrNameLst>
                                          <p:attrName>ppt_w</p:attrName>
                                        </p:attrNameLst>
                                      </p:cBhvr>
                                      <p:tavLst>
                                        <p:tav tm="0">
                                          <p:val>
                                            <p:fltVal val="0"/>
                                          </p:val>
                                        </p:tav>
                                        <p:tav tm="100000">
                                          <p:val>
                                            <p:strVal val="#ppt_w"/>
                                          </p:val>
                                        </p:tav>
                                      </p:tavLst>
                                    </p:anim>
                                    <p:anim calcmode="lin" valueType="num">
                                      <p:cBhvr>
                                        <p:cTn id="149" dur="500" fill="hold"/>
                                        <p:tgtEl>
                                          <p:spTgt spid="71">
                                            <p:txEl>
                                              <p:pRg st="0" end="0"/>
                                            </p:txEl>
                                          </p:spTgt>
                                        </p:tgtEl>
                                        <p:attrNameLst>
                                          <p:attrName>ppt_h</p:attrName>
                                        </p:attrNameLst>
                                      </p:cBhvr>
                                      <p:tavLst>
                                        <p:tav tm="0">
                                          <p:val>
                                            <p:fltVal val="0"/>
                                          </p:val>
                                        </p:tav>
                                        <p:tav tm="100000">
                                          <p:val>
                                            <p:strVal val="#ppt_h"/>
                                          </p:val>
                                        </p:tav>
                                      </p:tavLst>
                                    </p:anim>
                                    <p:animEffect transition="in" filter="fade">
                                      <p:cBhvr>
                                        <p:cTn id="150" dur="500"/>
                                        <p:tgtEl>
                                          <p:spTgt spid="71">
                                            <p:txEl>
                                              <p:pRg st="0" end="0"/>
                                            </p:txEl>
                                          </p:spTgt>
                                        </p:tgtEl>
                                      </p:cBhvr>
                                    </p:animEffect>
                                  </p:childTnLst>
                                </p:cTn>
                              </p:par>
                              <p:par>
                                <p:cTn id="151" presetID="53" presetClass="entr" presetSubtype="16" fill="hold" grpId="0" nodeType="withEffect">
                                  <p:stCondLst>
                                    <p:cond delay="750"/>
                                  </p:stCondLst>
                                  <p:childTnLst>
                                    <p:set>
                                      <p:cBhvr>
                                        <p:cTn id="152" dur="1" fill="hold">
                                          <p:stCondLst>
                                            <p:cond delay="0"/>
                                          </p:stCondLst>
                                        </p:cTn>
                                        <p:tgtEl>
                                          <p:spTgt spid="76"/>
                                        </p:tgtEl>
                                        <p:attrNameLst>
                                          <p:attrName>style.visibility</p:attrName>
                                        </p:attrNameLst>
                                      </p:cBhvr>
                                      <p:to>
                                        <p:strVal val="visible"/>
                                      </p:to>
                                    </p:set>
                                    <p:anim calcmode="lin" valueType="num">
                                      <p:cBhvr>
                                        <p:cTn id="153" dur="500" fill="hold"/>
                                        <p:tgtEl>
                                          <p:spTgt spid="76"/>
                                        </p:tgtEl>
                                        <p:attrNameLst>
                                          <p:attrName>ppt_w</p:attrName>
                                        </p:attrNameLst>
                                      </p:cBhvr>
                                      <p:tavLst>
                                        <p:tav tm="0">
                                          <p:val>
                                            <p:fltVal val="0"/>
                                          </p:val>
                                        </p:tav>
                                        <p:tav tm="100000">
                                          <p:val>
                                            <p:strVal val="#ppt_w"/>
                                          </p:val>
                                        </p:tav>
                                      </p:tavLst>
                                    </p:anim>
                                    <p:anim calcmode="lin" valueType="num">
                                      <p:cBhvr>
                                        <p:cTn id="154" dur="500" fill="hold"/>
                                        <p:tgtEl>
                                          <p:spTgt spid="76"/>
                                        </p:tgtEl>
                                        <p:attrNameLst>
                                          <p:attrName>ppt_h</p:attrName>
                                        </p:attrNameLst>
                                      </p:cBhvr>
                                      <p:tavLst>
                                        <p:tav tm="0">
                                          <p:val>
                                            <p:fltVal val="0"/>
                                          </p:val>
                                        </p:tav>
                                        <p:tav tm="100000">
                                          <p:val>
                                            <p:strVal val="#ppt_h"/>
                                          </p:val>
                                        </p:tav>
                                      </p:tavLst>
                                    </p:anim>
                                    <p:animEffect transition="in" filter="fade">
                                      <p:cBhvr>
                                        <p:cTn id="155" dur="500"/>
                                        <p:tgtEl>
                                          <p:spTgt spid="76"/>
                                        </p:tgtEl>
                                      </p:cBhvr>
                                    </p:animEffect>
                                  </p:childTnLst>
                                </p:cTn>
                              </p:par>
                              <p:par>
                                <p:cTn id="156" presetID="53" presetClass="entr" presetSubtype="16" fill="hold" grpId="0" nodeType="withEffect">
                                  <p:stCondLst>
                                    <p:cond delay="750"/>
                                  </p:stCondLst>
                                  <p:childTnLst>
                                    <p:set>
                                      <p:cBhvr>
                                        <p:cTn id="157" dur="1" fill="hold">
                                          <p:stCondLst>
                                            <p:cond delay="0"/>
                                          </p:stCondLst>
                                        </p:cTn>
                                        <p:tgtEl>
                                          <p:spTgt spid="72"/>
                                        </p:tgtEl>
                                        <p:attrNameLst>
                                          <p:attrName>style.visibility</p:attrName>
                                        </p:attrNameLst>
                                      </p:cBhvr>
                                      <p:to>
                                        <p:strVal val="visible"/>
                                      </p:to>
                                    </p:set>
                                    <p:anim calcmode="lin" valueType="num">
                                      <p:cBhvr>
                                        <p:cTn id="158" dur="500" fill="hold"/>
                                        <p:tgtEl>
                                          <p:spTgt spid="72"/>
                                        </p:tgtEl>
                                        <p:attrNameLst>
                                          <p:attrName>ppt_w</p:attrName>
                                        </p:attrNameLst>
                                      </p:cBhvr>
                                      <p:tavLst>
                                        <p:tav tm="0">
                                          <p:val>
                                            <p:fltVal val="0"/>
                                          </p:val>
                                        </p:tav>
                                        <p:tav tm="100000">
                                          <p:val>
                                            <p:strVal val="#ppt_w"/>
                                          </p:val>
                                        </p:tav>
                                      </p:tavLst>
                                    </p:anim>
                                    <p:anim calcmode="lin" valueType="num">
                                      <p:cBhvr>
                                        <p:cTn id="159" dur="500" fill="hold"/>
                                        <p:tgtEl>
                                          <p:spTgt spid="72"/>
                                        </p:tgtEl>
                                        <p:attrNameLst>
                                          <p:attrName>ppt_h</p:attrName>
                                        </p:attrNameLst>
                                      </p:cBhvr>
                                      <p:tavLst>
                                        <p:tav tm="0">
                                          <p:val>
                                            <p:fltVal val="0"/>
                                          </p:val>
                                        </p:tav>
                                        <p:tav tm="100000">
                                          <p:val>
                                            <p:strVal val="#ppt_h"/>
                                          </p:val>
                                        </p:tav>
                                      </p:tavLst>
                                    </p:anim>
                                    <p:animEffect transition="in" filter="fade">
                                      <p:cBhvr>
                                        <p:cTn id="160" dur="500"/>
                                        <p:tgtEl>
                                          <p:spTgt spid="72"/>
                                        </p:tgtEl>
                                      </p:cBhvr>
                                    </p:animEffect>
                                  </p:childTnLst>
                                </p:cTn>
                              </p:par>
                            </p:childTnLst>
                          </p:cTn>
                        </p:par>
                        <p:par>
                          <p:cTn id="161" fill="hold">
                            <p:stCondLst>
                              <p:cond delay="8250"/>
                            </p:stCondLst>
                            <p:childTnLst>
                              <p:par>
                                <p:cTn id="162" presetID="53" presetClass="entr" presetSubtype="16" fill="hold" grpId="0" nodeType="afterEffect">
                                  <p:stCondLst>
                                    <p:cond delay="0"/>
                                  </p:stCondLst>
                                  <p:childTnLst>
                                    <p:set>
                                      <p:cBhvr>
                                        <p:cTn id="163" dur="1" fill="hold">
                                          <p:stCondLst>
                                            <p:cond delay="0"/>
                                          </p:stCondLst>
                                        </p:cTn>
                                        <p:tgtEl>
                                          <p:spTgt spid="78"/>
                                        </p:tgtEl>
                                        <p:attrNameLst>
                                          <p:attrName>style.visibility</p:attrName>
                                        </p:attrNameLst>
                                      </p:cBhvr>
                                      <p:to>
                                        <p:strVal val="visible"/>
                                      </p:to>
                                    </p:set>
                                    <p:anim calcmode="lin" valueType="num">
                                      <p:cBhvr>
                                        <p:cTn id="164" dur="500" fill="hold"/>
                                        <p:tgtEl>
                                          <p:spTgt spid="78"/>
                                        </p:tgtEl>
                                        <p:attrNameLst>
                                          <p:attrName>ppt_w</p:attrName>
                                        </p:attrNameLst>
                                      </p:cBhvr>
                                      <p:tavLst>
                                        <p:tav tm="0">
                                          <p:val>
                                            <p:fltVal val="0"/>
                                          </p:val>
                                        </p:tav>
                                        <p:tav tm="100000">
                                          <p:val>
                                            <p:strVal val="#ppt_w"/>
                                          </p:val>
                                        </p:tav>
                                      </p:tavLst>
                                    </p:anim>
                                    <p:anim calcmode="lin" valueType="num">
                                      <p:cBhvr>
                                        <p:cTn id="165" dur="500" fill="hold"/>
                                        <p:tgtEl>
                                          <p:spTgt spid="78"/>
                                        </p:tgtEl>
                                        <p:attrNameLst>
                                          <p:attrName>ppt_h</p:attrName>
                                        </p:attrNameLst>
                                      </p:cBhvr>
                                      <p:tavLst>
                                        <p:tav tm="0">
                                          <p:val>
                                            <p:fltVal val="0"/>
                                          </p:val>
                                        </p:tav>
                                        <p:tav tm="100000">
                                          <p:val>
                                            <p:strVal val="#ppt_h"/>
                                          </p:val>
                                        </p:tav>
                                      </p:tavLst>
                                    </p:anim>
                                    <p:animEffect transition="in" filter="fade">
                                      <p:cBhvr>
                                        <p:cTn id="166" dur="500"/>
                                        <p:tgtEl>
                                          <p:spTgt spid="78"/>
                                        </p:tgtEl>
                                      </p:cBhvr>
                                    </p:animEffect>
                                  </p:childTnLst>
                                </p:cTn>
                              </p:par>
                              <p:par>
                                <p:cTn id="167" presetID="35" presetClass="path" presetSubtype="0" accel="50000" decel="50000" fill="hold" grpId="1" nodeType="withEffect">
                                  <p:stCondLst>
                                    <p:cond delay="0"/>
                                  </p:stCondLst>
                                  <p:childTnLst>
                                    <p:animMotion origin="layout" path="M 4.16667E-7 4.44444E-6 L -0.25 4.44444E-6 " pathEditMode="relative" rAng="0" ptsTypes="AA">
                                      <p:cBhvr>
                                        <p:cTn id="168" dur="1000" spd="-100000" fill="hold"/>
                                        <p:tgtEl>
                                          <p:spTgt spid="78"/>
                                        </p:tgtEl>
                                        <p:attrNameLst>
                                          <p:attrName>ppt_x</p:attrName>
                                          <p:attrName>ppt_y</p:attrName>
                                        </p:attrNameLst>
                                      </p:cBhvr>
                                      <p:rCtr x="-12500" y="0"/>
                                    </p:animMotion>
                                  </p:childTnLst>
                                </p:cTn>
                              </p:par>
                              <p:par>
                                <p:cTn id="169" presetID="53" presetClass="entr" presetSubtype="16" fill="hold" grpId="0" nodeType="withEffect">
                                  <p:stCondLst>
                                    <p:cond delay="500"/>
                                  </p:stCondLst>
                                  <p:iterate type="lt">
                                    <p:tmPct val="10000"/>
                                  </p:iterate>
                                  <p:childTnLst>
                                    <p:set>
                                      <p:cBhvr>
                                        <p:cTn id="170" dur="1" fill="hold">
                                          <p:stCondLst>
                                            <p:cond delay="0"/>
                                          </p:stCondLst>
                                        </p:cTn>
                                        <p:tgtEl>
                                          <p:spTgt spid="77"/>
                                        </p:tgtEl>
                                        <p:attrNameLst>
                                          <p:attrName>style.visibility</p:attrName>
                                        </p:attrNameLst>
                                      </p:cBhvr>
                                      <p:to>
                                        <p:strVal val="visible"/>
                                      </p:to>
                                    </p:set>
                                    <p:anim calcmode="lin" valueType="num">
                                      <p:cBhvr>
                                        <p:cTn id="171" dur="250" fill="hold"/>
                                        <p:tgtEl>
                                          <p:spTgt spid="77"/>
                                        </p:tgtEl>
                                        <p:attrNameLst>
                                          <p:attrName>ppt_w</p:attrName>
                                        </p:attrNameLst>
                                      </p:cBhvr>
                                      <p:tavLst>
                                        <p:tav tm="0">
                                          <p:val>
                                            <p:fltVal val="0"/>
                                          </p:val>
                                        </p:tav>
                                        <p:tav tm="100000">
                                          <p:val>
                                            <p:strVal val="#ppt_w"/>
                                          </p:val>
                                        </p:tav>
                                      </p:tavLst>
                                    </p:anim>
                                    <p:anim calcmode="lin" valueType="num">
                                      <p:cBhvr>
                                        <p:cTn id="172" dur="250" fill="hold"/>
                                        <p:tgtEl>
                                          <p:spTgt spid="77"/>
                                        </p:tgtEl>
                                        <p:attrNameLst>
                                          <p:attrName>ppt_h</p:attrName>
                                        </p:attrNameLst>
                                      </p:cBhvr>
                                      <p:tavLst>
                                        <p:tav tm="0">
                                          <p:val>
                                            <p:fltVal val="0"/>
                                          </p:val>
                                        </p:tav>
                                        <p:tav tm="100000">
                                          <p:val>
                                            <p:strVal val="#ppt_h"/>
                                          </p:val>
                                        </p:tav>
                                      </p:tavLst>
                                    </p:anim>
                                    <p:animEffect transition="in" filter="fade">
                                      <p:cBhvr>
                                        <p:cTn id="173" dur="250"/>
                                        <p:tgtEl>
                                          <p:spTgt spid="77"/>
                                        </p:tgtEl>
                                      </p:cBhvr>
                                    </p:animEffect>
                                  </p:childTnLst>
                                </p:cTn>
                              </p:par>
                            </p:childTnLst>
                          </p:cTn>
                        </p:par>
                        <p:par>
                          <p:cTn id="174" fill="hold">
                            <p:stCondLst>
                              <p:cond delay="10300"/>
                            </p:stCondLst>
                            <p:childTnLst>
                              <p:par>
                                <p:cTn id="175" presetID="53" presetClass="entr" presetSubtype="16" fill="hold" grpId="0" nodeType="afterEffect">
                                  <p:stCondLst>
                                    <p:cond delay="0"/>
                                  </p:stCondLst>
                                  <p:childTnLst>
                                    <p:set>
                                      <p:cBhvr>
                                        <p:cTn id="176" dur="1" fill="hold">
                                          <p:stCondLst>
                                            <p:cond delay="0"/>
                                          </p:stCondLst>
                                        </p:cTn>
                                        <p:tgtEl>
                                          <p:spTgt spid="82"/>
                                        </p:tgtEl>
                                        <p:attrNameLst>
                                          <p:attrName>style.visibility</p:attrName>
                                        </p:attrNameLst>
                                      </p:cBhvr>
                                      <p:to>
                                        <p:strVal val="visible"/>
                                      </p:to>
                                    </p:set>
                                    <p:anim calcmode="lin" valueType="num">
                                      <p:cBhvr>
                                        <p:cTn id="177" dur="500" fill="hold"/>
                                        <p:tgtEl>
                                          <p:spTgt spid="82"/>
                                        </p:tgtEl>
                                        <p:attrNameLst>
                                          <p:attrName>ppt_w</p:attrName>
                                        </p:attrNameLst>
                                      </p:cBhvr>
                                      <p:tavLst>
                                        <p:tav tm="0">
                                          <p:val>
                                            <p:fltVal val="0"/>
                                          </p:val>
                                        </p:tav>
                                        <p:tav tm="100000">
                                          <p:val>
                                            <p:strVal val="#ppt_w"/>
                                          </p:val>
                                        </p:tav>
                                      </p:tavLst>
                                    </p:anim>
                                    <p:anim calcmode="lin" valueType="num">
                                      <p:cBhvr>
                                        <p:cTn id="178" dur="500" fill="hold"/>
                                        <p:tgtEl>
                                          <p:spTgt spid="82"/>
                                        </p:tgtEl>
                                        <p:attrNameLst>
                                          <p:attrName>ppt_h</p:attrName>
                                        </p:attrNameLst>
                                      </p:cBhvr>
                                      <p:tavLst>
                                        <p:tav tm="0">
                                          <p:val>
                                            <p:fltVal val="0"/>
                                          </p:val>
                                        </p:tav>
                                        <p:tav tm="100000">
                                          <p:val>
                                            <p:strVal val="#ppt_h"/>
                                          </p:val>
                                        </p:tav>
                                      </p:tavLst>
                                    </p:anim>
                                    <p:animEffect transition="in" filter="fade">
                                      <p:cBhvr>
                                        <p:cTn id="179" dur="500"/>
                                        <p:tgtEl>
                                          <p:spTgt spid="82"/>
                                        </p:tgtEl>
                                      </p:cBhvr>
                                    </p:animEffect>
                                  </p:childTnLst>
                                </p:cTn>
                              </p:par>
                              <p:par>
                                <p:cTn id="180" presetID="63" presetClass="path" presetSubtype="0" accel="50000" decel="50000" fill="hold" grpId="1" nodeType="withEffect">
                                  <p:stCondLst>
                                    <p:cond delay="0"/>
                                  </p:stCondLst>
                                  <p:childTnLst>
                                    <p:animMotion origin="layout" path="M 1.875E-6 4.44444E-6 L 0.25 4.44444E-6 " pathEditMode="relative" rAng="0" ptsTypes="AA">
                                      <p:cBhvr>
                                        <p:cTn id="181" dur="1000" spd="-100000" fill="hold"/>
                                        <p:tgtEl>
                                          <p:spTgt spid="82"/>
                                        </p:tgtEl>
                                        <p:attrNameLst>
                                          <p:attrName>ppt_x</p:attrName>
                                          <p:attrName>ppt_y</p:attrName>
                                        </p:attrNameLst>
                                      </p:cBhvr>
                                      <p:rCtr x="12500" y="0"/>
                                    </p:animMotion>
                                  </p:childTnLst>
                                </p:cTn>
                              </p:par>
                              <p:par>
                                <p:cTn id="182" presetID="53" presetClass="entr" presetSubtype="16" fill="hold" grpId="0" nodeType="withEffect">
                                  <p:stCondLst>
                                    <p:cond delay="500"/>
                                  </p:stCondLst>
                                  <p:iterate type="lt">
                                    <p:tmPct val="10000"/>
                                  </p:iterate>
                                  <p:childTnLst>
                                    <p:set>
                                      <p:cBhvr>
                                        <p:cTn id="183" dur="1" fill="hold">
                                          <p:stCondLst>
                                            <p:cond delay="0"/>
                                          </p:stCondLst>
                                        </p:cTn>
                                        <p:tgtEl>
                                          <p:spTgt spid="81"/>
                                        </p:tgtEl>
                                        <p:attrNameLst>
                                          <p:attrName>style.visibility</p:attrName>
                                        </p:attrNameLst>
                                      </p:cBhvr>
                                      <p:to>
                                        <p:strVal val="visible"/>
                                      </p:to>
                                    </p:set>
                                    <p:anim calcmode="lin" valueType="num">
                                      <p:cBhvr>
                                        <p:cTn id="184" dur="250" fill="hold"/>
                                        <p:tgtEl>
                                          <p:spTgt spid="81"/>
                                        </p:tgtEl>
                                        <p:attrNameLst>
                                          <p:attrName>ppt_w</p:attrName>
                                        </p:attrNameLst>
                                      </p:cBhvr>
                                      <p:tavLst>
                                        <p:tav tm="0">
                                          <p:val>
                                            <p:fltVal val="0"/>
                                          </p:val>
                                        </p:tav>
                                        <p:tav tm="100000">
                                          <p:val>
                                            <p:strVal val="#ppt_w"/>
                                          </p:val>
                                        </p:tav>
                                      </p:tavLst>
                                    </p:anim>
                                    <p:anim calcmode="lin" valueType="num">
                                      <p:cBhvr>
                                        <p:cTn id="185" dur="250" fill="hold"/>
                                        <p:tgtEl>
                                          <p:spTgt spid="81"/>
                                        </p:tgtEl>
                                        <p:attrNameLst>
                                          <p:attrName>ppt_h</p:attrName>
                                        </p:attrNameLst>
                                      </p:cBhvr>
                                      <p:tavLst>
                                        <p:tav tm="0">
                                          <p:val>
                                            <p:fltVal val="0"/>
                                          </p:val>
                                        </p:tav>
                                        <p:tav tm="100000">
                                          <p:val>
                                            <p:strVal val="#ppt_h"/>
                                          </p:val>
                                        </p:tav>
                                      </p:tavLst>
                                    </p:anim>
                                    <p:animEffect transition="in" filter="fade">
                                      <p:cBhvr>
                                        <p:cTn id="186" dur="25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p:bldP spid="66" grpId="0"/>
      <p:bldP spid="67" grpId="0"/>
      <p:bldP spid="68" grpId="0"/>
      <p:bldP spid="69" grpId="0"/>
      <p:bldP spid="72" grpId="0"/>
      <p:bldP spid="73" grpId="0"/>
      <p:bldP spid="74" grpId="0"/>
      <p:bldP spid="76" grpId="0"/>
      <p:bldP spid="77" grpId="0"/>
      <p:bldP spid="78" grpId="0"/>
      <p:bldP spid="78" grpId="1"/>
      <p:bldP spid="79" grpId="0" animBg="1"/>
      <p:bldP spid="79" grpId="1" animBg="1"/>
      <p:bldP spid="80" grpId="0"/>
      <p:bldP spid="80" grpId="1"/>
      <p:bldP spid="80" grpId="2"/>
      <p:bldP spid="81" grpId="0"/>
      <p:bldP spid="82" grpId="0"/>
      <p:bldP spid="82" grpId="1"/>
      <p:bldP spid="83" grpId="0" animBg="1"/>
      <p:bldP spid="83" grpId="1" animBg="1"/>
      <p:bldP spid="84" grpId="0"/>
      <p:bldP spid="84" grpId="1"/>
      <p:bldP spid="85" grpId="0"/>
      <p:bldP spid="85" grpId="1"/>
      <p:bldP spid="42" grpId="0" animBg="1"/>
      <p:bldP spid="42"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15512" y="5754876"/>
            <a:ext cx="1172113" cy="294361"/>
          </a:xfrm>
          <a:prstGeom prst="rect">
            <a:avLst/>
          </a:prstGeom>
          <a:noFill/>
        </p:spPr>
        <p:txBody>
          <a:bodyPr wrap="square" lIns="108636" tIns="54317" rIns="108636" bIns="54317" rtlCol="0">
            <a:spAutoFit/>
          </a:bodyPr>
          <a:lstStyle/>
          <a:p>
            <a:pPr algn="ctr" defTabSz="914377">
              <a:lnSpc>
                <a:spcPct val="120000"/>
              </a:lnSpc>
            </a:pPr>
            <a:r>
              <a:rPr lang="zh-CN" altLang="en-US" sz="1000" b="1" dirty="0">
                <a:solidFill>
                  <a:schemeClr val="tx1">
                    <a:lumMod val="65000"/>
                    <a:lumOff val="35000"/>
                  </a:schemeClr>
                </a:solidFill>
                <a:latin typeface="微软雅黑" panose="020B0503020204020204" pitchFamily="34" charset="-122"/>
                <a:ea typeface="微软雅黑" panose="020B0503020204020204" pitchFamily="34" charset="-122"/>
              </a:rPr>
              <a:t>收入来源一</a:t>
            </a:r>
          </a:p>
        </p:txBody>
      </p:sp>
      <p:sp>
        <p:nvSpPr>
          <p:cNvPr id="4" name="TextBox 3"/>
          <p:cNvSpPr txBox="1"/>
          <p:nvPr/>
        </p:nvSpPr>
        <p:spPr>
          <a:xfrm>
            <a:off x="1694159" y="5116329"/>
            <a:ext cx="256693" cy="197042"/>
          </a:xfrm>
          <a:prstGeom prst="rect">
            <a:avLst/>
          </a:prstGeom>
          <a:noFill/>
        </p:spPr>
        <p:txBody>
          <a:bodyPr wrap="square" lIns="0" tIns="0" rIns="0" bIns="0" rtlCol="0">
            <a:spAutoFit/>
          </a:bodyPr>
          <a:lstStyle/>
          <a:p>
            <a:pPr algn="just" defTabSz="914377">
              <a:lnSpc>
                <a:spcPct val="120000"/>
              </a:lnSpc>
            </a:pPr>
            <a:r>
              <a:rPr lang="en-US" altLang="zh-CN" sz="1067" dirty="0">
                <a:solidFill>
                  <a:srgbClr val="656D78"/>
                </a:solidFill>
                <a:latin typeface="微软雅黑" pitchFamily="34" charset="-122"/>
                <a:ea typeface="微软雅黑" panose="020B0503020204020204" pitchFamily="34" charset="-122"/>
              </a:rPr>
              <a:t>100</a:t>
            </a:r>
            <a:endParaRPr lang="zh-CN" altLang="en-US" sz="1067" dirty="0">
              <a:solidFill>
                <a:srgbClr val="656D78"/>
              </a:solidFill>
              <a:latin typeface="微软雅黑" pitchFamily="34" charset="-122"/>
              <a:ea typeface="微软雅黑" panose="020B0503020204020204" pitchFamily="34" charset="-122"/>
            </a:endParaRPr>
          </a:p>
        </p:txBody>
      </p:sp>
      <p:sp>
        <p:nvSpPr>
          <p:cNvPr id="5" name="TextBox 4"/>
          <p:cNvSpPr txBox="1"/>
          <p:nvPr/>
        </p:nvSpPr>
        <p:spPr>
          <a:xfrm>
            <a:off x="3453440" y="5754876"/>
            <a:ext cx="1172113" cy="294361"/>
          </a:xfrm>
          <a:prstGeom prst="rect">
            <a:avLst/>
          </a:prstGeom>
          <a:noFill/>
        </p:spPr>
        <p:txBody>
          <a:bodyPr wrap="square" lIns="108636" tIns="54317" rIns="108636" bIns="54317" rtlCol="0">
            <a:spAutoFit/>
          </a:bodyPr>
          <a:lstStyle/>
          <a:p>
            <a:pPr algn="ctr" defTabSz="914377">
              <a:lnSpc>
                <a:spcPct val="120000"/>
              </a:lnSpc>
            </a:pPr>
            <a:r>
              <a:rPr lang="zh-CN" altLang="en-US" sz="1000" b="1" dirty="0">
                <a:solidFill>
                  <a:schemeClr val="tx1">
                    <a:lumMod val="65000"/>
                    <a:lumOff val="35000"/>
                  </a:schemeClr>
                </a:solidFill>
                <a:latin typeface="微软雅黑" panose="020B0503020204020204" pitchFamily="34" charset="-122"/>
                <a:ea typeface="微软雅黑" panose="020B0503020204020204" pitchFamily="34" charset="-122"/>
              </a:rPr>
              <a:t>收入来源二</a:t>
            </a:r>
          </a:p>
        </p:txBody>
      </p:sp>
      <p:sp>
        <p:nvSpPr>
          <p:cNvPr id="6" name="TextBox 5"/>
          <p:cNvSpPr txBox="1"/>
          <p:nvPr/>
        </p:nvSpPr>
        <p:spPr>
          <a:xfrm>
            <a:off x="4773258" y="5754876"/>
            <a:ext cx="1172113" cy="294361"/>
          </a:xfrm>
          <a:prstGeom prst="rect">
            <a:avLst/>
          </a:prstGeom>
          <a:noFill/>
        </p:spPr>
        <p:txBody>
          <a:bodyPr wrap="square" lIns="108636" tIns="54317" rIns="108636" bIns="54317" rtlCol="0">
            <a:spAutoFit/>
          </a:bodyPr>
          <a:lstStyle/>
          <a:p>
            <a:pPr algn="ctr" defTabSz="914377">
              <a:lnSpc>
                <a:spcPct val="120000"/>
              </a:lnSpc>
            </a:pPr>
            <a:r>
              <a:rPr lang="zh-CN" altLang="en-US" sz="1000" b="1" dirty="0">
                <a:solidFill>
                  <a:schemeClr val="tx1">
                    <a:lumMod val="65000"/>
                    <a:lumOff val="35000"/>
                  </a:schemeClr>
                </a:solidFill>
                <a:latin typeface="微软雅黑" panose="020B0503020204020204" pitchFamily="34" charset="-122"/>
                <a:ea typeface="微软雅黑" panose="020B0503020204020204" pitchFamily="34" charset="-122"/>
              </a:rPr>
              <a:t>收入来源三</a:t>
            </a:r>
          </a:p>
        </p:txBody>
      </p:sp>
      <p:sp>
        <p:nvSpPr>
          <p:cNvPr id="7" name="TextBox 6"/>
          <p:cNvSpPr txBox="1"/>
          <p:nvPr/>
        </p:nvSpPr>
        <p:spPr>
          <a:xfrm>
            <a:off x="6093078" y="5754876"/>
            <a:ext cx="1172113" cy="294361"/>
          </a:xfrm>
          <a:prstGeom prst="rect">
            <a:avLst/>
          </a:prstGeom>
          <a:noFill/>
        </p:spPr>
        <p:txBody>
          <a:bodyPr wrap="square" lIns="108636" tIns="54317" rIns="108636" bIns="54317" rtlCol="0">
            <a:spAutoFit/>
          </a:bodyPr>
          <a:lstStyle/>
          <a:p>
            <a:pPr algn="ctr" defTabSz="914377">
              <a:lnSpc>
                <a:spcPct val="120000"/>
              </a:lnSpc>
            </a:pPr>
            <a:r>
              <a:rPr lang="zh-CN" altLang="en-US" sz="1000" b="1" dirty="0">
                <a:solidFill>
                  <a:schemeClr val="tx1">
                    <a:lumMod val="65000"/>
                    <a:lumOff val="35000"/>
                  </a:schemeClr>
                </a:solidFill>
                <a:latin typeface="微软雅黑" panose="020B0503020204020204" pitchFamily="34" charset="-122"/>
                <a:ea typeface="微软雅黑" panose="020B0503020204020204" pitchFamily="34" charset="-122"/>
              </a:rPr>
              <a:t>收入来源四</a:t>
            </a:r>
          </a:p>
        </p:txBody>
      </p:sp>
      <p:sp>
        <p:nvSpPr>
          <p:cNvPr id="8" name="TextBox 7"/>
          <p:cNvSpPr txBox="1"/>
          <p:nvPr/>
        </p:nvSpPr>
        <p:spPr>
          <a:xfrm>
            <a:off x="1694159" y="4677882"/>
            <a:ext cx="256693" cy="197042"/>
          </a:xfrm>
          <a:prstGeom prst="rect">
            <a:avLst/>
          </a:prstGeom>
          <a:noFill/>
        </p:spPr>
        <p:txBody>
          <a:bodyPr wrap="square" lIns="0" tIns="0" rIns="0" bIns="0" rtlCol="0">
            <a:spAutoFit/>
          </a:bodyPr>
          <a:lstStyle/>
          <a:p>
            <a:pPr algn="just" defTabSz="914377">
              <a:lnSpc>
                <a:spcPct val="120000"/>
              </a:lnSpc>
            </a:pPr>
            <a:r>
              <a:rPr lang="en-US" altLang="zh-CN" sz="1067" dirty="0">
                <a:solidFill>
                  <a:srgbClr val="656D78"/>
                </a:solidFill>
                <a:latin typeface="微软雅黑" pitchFamily="34" charset="-122"/>
                <a:ea typeface="微软雅黑" panose="020B0503020204020204" pitchFamily="34" charset="-122"/>
              </a:rPr>
              <a:t>200</a:t>
            </a:r>
            <a:endParaRPr lang="zh-CN" altLang="en-US" sz="1067" dirty="0">
              <a:solidFill>
                <a:srgbClr val="656D78"/>
              </a:solidFill>
              <a:latin typeface="微软雅黑" pitchFamily="34" charset="-122"/>
              <a:ea typeface="微软雅黑" panose="020B0503020204020204" pitchFamily="34" charset="-122"/>
            </a:endParaRPr>
          </a:p>
        </p:txBody>
      </p:sp>
      <p:sp>
        <p:nvSpPr>
          <p:cNvPr id="9" name="TextBox 8"/>
          <p:cNvSpPr txBox="1"/>
          <p:nvPr/>
        </p:nvSpPr>
        <p:spPr>
          <a:xfrm>
            <a:off x="1694159" y="4239434"/>
            <a:ext cx="256693" cy="197042"/>
          </a:xfrm>
          <a:prstGeom prst="rect">
            <a:avLst/>
          </a:prstGeom>
          <a:noFill/>
        </p:spPr>
        <p:txBody>
          <a:bodyPr wrap="square" lIns="0" tIns="0" rIns="0" bIns="0" rtlCol="0">
            <a:spAutoFit/>
          </a:bodyPr>
          <a:lstStyle/>
          <a:p>
            <a:pPr algn="just" defTabSz="914377">
              <a:lnSpc>
                <a:spcPct val="120000"/>
              </a:lnSpc>
            </a:pPr>
            <a:r>
              <a:rPr lang="en-US" altLang="zh-CN" sz="1067" dirty="0">
                <a:solidFill>
                  <a:srgbClr val="656D78"/>
                </a:solidFill>
                <a:latin typeface="微软雅黑" pitchFamily="34" charset="-122"/>
                <a:ea typeface="微软雅黑" panose="020B0503020204020204" pitchFamily="34" charset="-122"/>
              </a:rPr>
              <a:t>300</a:t>
            </a:r>
            <a:endParaRPr lang="zh-CN" altLang="en-US" sz="1067" dirty="0">
              <a:solidFill>
                <a:srgbClr val="656D78"/>
              </a:solidFill>
              <a:latin typeface="微软雅黑" pitchFamily="34" charset="-122"/>
              <a:ea typeface="微软雅黑" panose="020B0503020204020204" pitchFamily="34" charset="-122"/>
            </a:endParaRPr>
          </a:p>
        </p:txBody>
      </p:sp>
      <p:sp>
        <p:nvSpPr>
          <p:cNvPr id="10" name="TextBox 9"/>
          <p:cNvSpPr txBox="1"/>
          <p:nvPr/>
        </p:nvSpPr>
        <p:spPr>
          <a:xfrm>
            <a:off x="1694159" y="3800986"/>
            <a:ext cx="256693" cy="197042"/>
          </a:xfrm>
          <a:prstGeom prst="rect">
            <a:avLst/>
          </a:prstGeom>
          <a:noFill/>
        </p:spPr>
        <p:txBody>
          <a:bodyPr wrap="square" lIns="0" tIns="0" rIns="0" bIns="0" rtlCol="0">
            <a:spAutoFit/>
          </a:bodyPr>
          <a:lstStyle/>
          <a:p>
            <a:pPr algn="just" defTabSz="914377">
              <a:lnSpc>
                <a:spcPct val="120000"/>
              </a:lnSpc>
            </a:pPr>
            <a:r>
              <a:rPr lang="en-US" altLang="zh-CN" sz="1067" dirty="0">
                <a:solidFill>
                  <a:srgbClr val="656D78"/>
                </a:solidFill>
                <a:latin typeface="微软雅黑" pitchFamily="34" charset="-122"/>
                <a:ea typeface="微软雅黑" panose="020B0503020204020204" pitchFamily="34" charset="-122"/>
              </a:rPr>
              <a:t>400</a:t>
            </a:r>
            <a:endParaRPr lang="zh-CN" altLang="en-US" sz="1067" dirty="0">
              <a:solidFill>
                <a:srgbClr val="656D78"/>
              </a:solidFill>
              <a:latin typeface="微软雅黑" pitchFamily="34" charset="-122"/>
              <a:ea typeface="微软雅黑" panose="020B0503020204020204" pitchFamily="34" charset="-122"/>
            </a:endParaRPr>
          </a:p>
        </p:txBody>
      </p:sp>
      <p:sp>
        <p:nvSpPr>
          <p:cNvPr id="11" name="TextBox 10"/>
          <p:cNvSpPr txBox="1"/>
          <p:nvPr/>
        </p:nvSpPr>
        <p:spPr>
          <a:xfrm>
            <a:off x="1694159" y="3362538"/>
            <a:ext cx="256693" cy="197042"/>
          </a:xfrm>
          <a:prstGeom prst="rect">
            <a:avLst/>
          </a:prstGeom>
          <a:noFill/>
        </p:spPr>
        <p:txBody>
          <a:bodyPr wrap="square" lIns="0" tIns="0" rIns="0" bIns="0" rtlCol="0">
            <a:spAutoFit/>
          </a:bodyPr>
          <a:lstStyle/>
          <a:p>
            <a:pPr algn="just" defTabSz="914377">
              <a:lnSpc>
                <a:spcPct val="120000"/>
              </a:lnSpc>
            </a:pPr>
            <a:r>
              <a:rPr lang="en-US" altLang="zh-CN" sz="1067" dirty="0">
                <a:solidFill>
                  <a:srgbClr val="656D78"/>
                </a:solidFill>
                <a:latin typeface="微软雅黑" pitchFamily="34" charset="-122"/>
                <a:ea typeface="微软雅黑" panose="020B0503020204020204" pitchFamily="34" charset="-122"/>
              </a:rPr>
              <a:t>500</a:t>
            </a:r>
            <a:endParaRPr lang="zh-CN" altLang="en-US" sz="1067" dirty="0">
              <a:solidFill>
                <a:srgbClr val="656D78"/>
              </a:solidFill>
              <a:latin typeface="微软雅黑" pitchFamily="34" charset="-122"/>
              <a:ea typeface="微软雅黑" panose="020B0503020204020204" pitchFamily="34" charset="-122"/>
            </a:endParaRPr>
          </a:p>
        </p:txBody>
      </p:sp>
      <p:sp>
        <p:nvSpPr>
          <p:cNvPr id="12" name="TextBox 11"/>
          <p:cNvSpPr txBox="1"/>
          <p:nvPr/>
        </p:nvSpPr>
        <p:spPr>
          <a:xfrm>
            <a:off x="1694159" y="2924092"/>
            <a:ext cx="256693" cy="197042"/>
          </a:xfrm>
          <a:prstGeom prst="rect">
            <a:avLst/>
          </a:prstGeom>
          <a:noFill/>
        </p:spPr>
        <p:txBody>
          <a:bodyPr wrap="square" lIns="0" tIns="0" rIns="0" bIns="0" rtlCol="0">
            <a:spAutoFit/>
          </a:bodyPr>
          <a:lstStyle/>
          <a:p>
            <a:pPr algn="just" defTabSz="914377">
              <a:lnSpc>
                <a:spcPct val="120000"/>
              </a:lnSpc>
            </a:pPr>
            <a:r>
              <a:rPr lang="en-US" altLang="zh-CN" sz="1067" dirty="0">
                <a:solidFill>
                  <a:srgbClr val="656D78"/>
                </a:solidFill>
                <a:latin typeface="微软雅黑" pitchFamily="34" charset="-122"/>
                <a:ea typeface="微软雅黑" panose="020B0503020204020204" pitchFamily="34" charset="-122"/>
              </a:rPr>
              <a:t>600</a:t>
            </a:r>
            <a:endParaRPr lang="zh-CN" altLang="en-US" sz="1067" dirty="0">
              <a:solidFill>
                <a:srgbClr val="656D78"/>
              </a:solidFill>
              <a:latin typeface="微软雅黑" pitchFamily="34" charset="-122"/>
              <a:ea typeface="微软雅黑" panose="020B0503020204020204" pitchFamily="34" charset="-122"/>
            </a:endParaRPr>
          </a:p>
        </p:txBody>
      </p:sp>
      <p:sp>
        <p:nvSpPr>
          <p:cNvPr id="13" name="TextBox 12"/>
          <p:cNvSpPr txBox="1"/>
          <p:nvPr/>
        </p:nvSpPr>
        <p:spPr>
          <a:xfrm>
            <a:off x="1694159" y="2478226"/>
            <a:ext cx="256693" cy="197042"/>
          </a:xfrm>
          <a:prstGeom prst="rect">
            <a:avLst/>
          </a:prstGeom>
          <a:noFill/>
        </p:spPr>
        <p:txBody>
          <a:bodyPr wrap="square" lIns="0" tIns="0" rIns="0" bIns="0" rtlCol="0">
            <a:spAutoFit/>
          </a:bodyPr>
          <a:lstStyle/>
          <a:p>
            <a:pPr algn="just" defTabSz="914377">
              <a:lnSpc>
                <a:spcPct val="120000"/>
              </a:lnSpc>
            </a:pPr>
            <a:r>
              <a:rPr lang="en-US" altLang="zh-CN" sz="1067" dirty="0">
                <a:solidFill>
                  <a:srgbClr val="656D78"/>
                </a:solidFill>
                <a:latin typeface="微软雅黑" pitchFamily="34" charset="-122"/>
                <a:ea typeface="微软雅黑" panose="020B0503020204020204" pitchFamily="34" charset="-122"/>
              </a:rPr>
              <a:t>700</a:t>
            </a:r>
            <a:endParaRPr lang="zh-CN" altLang="en-US" sz="1067" dirty="0">
              <a:solidFill>
                <a:srgbClr val="656D78"/>
              </a:solidFill>
              <a:latin typeface="微软雅黑" pitchFamily="34" charset="-122"/>
              <a:ea typeface="微软雅黑" panose="020B0503020204020204" pitchFamily="34" charset="-122"/>
            </a:endParaRPr>
          </a:p>
        </p:txBody>
      </p:sp>
      <p:grpSp>
        <p:nvGrpSpPr>
          <p:cNvPr id="14" name="组合 13"/>
          <p:cNvGrpSpPr/>
          <p:nvPr/>
        </p:nvGrpSpPr>
        <p:grpSpPr>
          <a:xfrm>
            <a:off x="2036416" y="2129469"/>
            <a:ext cx="5304992" cy="3507581"/>
            <a:chOff x="1126939" y="1350372"/>
            <a:chExt cx="4464496" cy="2952328"/>
          </a:xfrm>
        </p:grpSpPr>
        <p:cxnSp>
          <p:nvCxnSpPr>
            <p:cNvPr id="15" name="直接连接符 14"/>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1694159" y="2047196"/>
            <a:ext cx="256693" cy="197042"/>
          </a:xfrm>
          <a:prstGeom prst="rect">
            <a:avLst/>
          </a:prstGeom>
          <a:noFill/>
        </p:spPr>
        <p:txBody>
          <a:bodyPr wrap="square" lIns="0" tIns="0" rIns="0" bIns="0" rtlCol="0">
            <a:spAutoFit/>
          </a:bodyPr>
          <a:lstStyle/>
          <a:p>
            <a:pPr algn="just" defTabSz="914377">
              <a:lnSpc>
                <a:spcPct val="120000"/>
              </a:lnSpc>
            </a:pPr>
            <a:r>
              <a:rPr lang="en-US" altLang="zh-CN" sz="1067" dirty="0">
                <a:solidFill>
                  <a:srgbClr val="656D78"/>
                </a:solidFill>
                <a:latin typeface="微软雅黑" pitchFamily="34" charset="-122"/>
                <a:ea typeface="微软雅黑" panose="020B0503020204020204" pitchFamily="34" charset="-122"/>
              </a:rPr>
              <a:t>800</a:t>
            </a:r>
            <a:endParaRPr lang="zh-CN" altLang="en-US" sz="1067" dirty="0">
              <a:solidFill>
                <a:srgbClr val="656D78"/>
              </a:solidFill>
              <a:latin typeface="微软雅黑" pitchFamily="34" charset="-122"/>
              <a:ea typeface="微软雅黑" panose="020B0503020204020204" pitchFamily="34" charset="-122"/>
            </a:endParaRPr>
          </a:p>
        </p:txBody>
      </p:sp>
      <p:sp>
        <p:nvSpPr>
          <p:cNvPr id="25" name="TextBox 24"/>
          <p:cNvSpPr txBox="1"/>
          <p:nvPr/>
        </p:nvSpPr>
        <p:spPr>
          <a:xfrm>
            <a:off x="1694159" y="5554777"/>
            <a:ext cx="256693" cy="197042"/>
          </a:xfrm>
          <a:prstGeom prst="rect">
            <a:avLst/>
          </a:prstGeom>
          <a:noFill/>
        </p:spPr>
        <p:txBody>
          <a:bodyPr wrap="square" lIns="0" tIns="0" rIns="0" bIns="0" rtlCol="0">
            <a:spAutoFit/>
          </a:bodyPr>
          <a:lstStyle/>
          <a:p>
            <a:pPr algn="just" defTabSz="914377">
              <a:lnSpc>
                <a:spcPct val="120000"/>
              </a:lnSpc>
            </a:pPr>
            <a:r>
              <a:rPr lang="en-US" altLang="zh-CN" sz="1067" dirty="0">
                <a:solidFill>
                  <a:srgbClr val="656D78"/>
                </a:solidFill>
                <a:latin typeface="微软雅黑" pitchFamily="34" charset="-122"/>
                <a:ea typeface="微软雅黑" panose="020B0503020204020204" pitchFamily="34" charset="-122"/>
              </a:rPr>
              <a:t>0</a:t>
            </a:r>
            <a:endParaRPr lang="zh-CN" altLang="en-US" sz="1067" dirty="0">
              <a:solidFill>
                <a:srgbClr val="656D78"/>
              </a:solidFill>
              <a:latin typeface="微软雅黑" pitchFamily="34" charset="-122"/>
              <a:ea typeface="微软雅黑" panose="020B0503020204020204" pitchFamily="34" charset="-122"/>
            </a:endParaRPr>
          </a:p>
        </p:txBody>
      </p:sp>
      <p:sp>
        <p:nvSpPr>
          <p:cNvPr id="26" name="矩形 25"/>
          <p:cNvSpPr/>
          <p:nvPr/>
        </p:nvSpPr>
        <p:spPr>
          <a:xfrm>
            <a:off x="2346355" y="2567917"/>
            <a:ext cx="770080" cy="3069136"/>
          </a:xfrm>
          <a:prstGeom prst="rect">
            <a:avLst/>
          </a:prstGeom>
          <a:gradFill>
            <a:gsLst>
              <a:gs pos="0">
                <a:schemeClr val="bg1"/>
              </a:gs>
              <a:gs pos="100000">
                <a:schemeClr val="bg1">
                  <a:lumMod val="95000"/>
                </a:schemeClr>
              </a:gs>
              <a:gs pos="100000">
                <a:schemeClr val="bg1">
                  <a:lumMod val="75000"/>
                </a:schemeClr>
              </a:gs>
            </a:gsLst>
            <a:lin ang="2700000" scaled="1"/>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defTabSz="914377">
              <a:lnSpc>
                <a:spcPct val="120000"/>
              </a:lnSpc>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27" name="矩形 26"/>
          <p:cNvSpPr/>
          <p:nvPr/>
        </p:nvSpPr>
        <p:spPr>
          <a:xfrm>
            <a:off x="2346355" y="2782664"/>
            <a:ext cx="770080" cy="2854391"/>
          </a:xfrm>
          <a:prstGeom prst="rect">
            <a:avLst/>
          </a:prstGeom>
          <a:gradFill>
            <a:gsLst>
              <a:gs pos="0">
                <a:srgbClr val="238DED"/>
              </a:gs>
              <a:gs pos="100000">
                <a:srgbClr val="18478F"/>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defTabSz="914377">
              <a:lnSpc>
                <a:spcPct val="120000"/>
              </a:lnSpc>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28" name="矩形 27"/>
          <p:cNvSpPr/>
          <p:nvPr/>
        </p:nvSpPr>
        <p:spPr>
          <a:xfrm>
            <a:off x="3654456" y="3444814"/>
            <a:ext cx="770080" cy="2192239"/>
          </a:xfrm>
          <a:prstGeom prst="rect">
            <a:avLst/>
          </a:prstGeom>
          <a:gradFill>
            <a:gsLst>
              <a:gs pos="0">
                <a:schemeClr val="bg1"/>
              </a:gs>
              <a:gs pos="100000">
                <a:schemeClr val="bg1">
                  <a:lumMod val="95000"/>
                </a:schemeClr>
              </a:gs>
              <a:gs pos="100000">
                <a:schemeClr val="bg1">
                  <a:lumMod val="75000"/>
                </a:schemeClr>
              </a:gs>
            </a:gsLst>
            <a:lin ang="2700000" scaled="1"/>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defTabSz="914377">
              <a:lnSpc>
                <a:spcPct val="120000"/>
              </a:lnSpc>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29" name="矩形 28"/>
          <p:cNvSpPr/>
          <p:nvPr/>
        </p:nvSpPr>
        <p:spPr>
          <a:xfrm>
            <a:off x="3654456" y="3800988"/>
            <a:ext cx="770080" cy="1836067"/>
          </a:xfrm>
          <a:prstGeom prst="rect">
            <a:avLst/>
          </a:prstGeom>
          <a:gradFill>
            <a:gsLst>
              <a:gs pos="0">
                <a:srgbClr val="238DED"/>
              </a:gs>
              <a:gs pos="100000">
                <a:srgbClr val="18478F"/>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defTabSz="914377">
              <a:lnSpc>
                <a:spcPct val="120000"/>
              </a:lnSpc>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30" name="矩形 29"/>
          <p:cNvSpPr/>
          <p:nvPr/>
        </p:nvSpPr>
        <p:spPr>
          <a:xfrm>
            <a:off x="4974275" y="4102484"/>
            <a:ext cx="770080" cy="1534568"/>
          </a:xfrm>
          <a:prstGeom prst="rect">
            <a:avLst/>
          </a:prstGeom>
          <a:gradFill>
            <a:gsLst>
              <a:gs pos="0">
                <a:schemeClr val="bg1"/>
              </a:gs>
              <a:gs pos="100000">
                <a:schemeClr val="bg1">
                  <a:lumMod val="95000"/>
                </a:schemeClr>
              </a:gs>
              <a:gs pos="100000">
                <a:schemeClr val="bg1">
                  <a:lumMod val="75000"/>
                </a:schemeClr>
              </a:gs>
            </a:gsLst>
            <a:lin ang="2700000" scaled="1"/>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defTabSz="914377">
              <a:lnSpc>
                <a:spcPct val="120000"/>
              </a:lnSpc>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31" name="矩形 30"/>
          <p:cNvSpPr/>
          <p:nvPr/>
        </p:nvSpPr>
        <p:spPr>
          <a:xfrm>
            <a:off x="4974275" y="4677882"/>
            <a:ext cx="770080" cy="959171"/>
          </a:xfrm>
          <a:prstGeom prst="rect">
            <a:avLst/>
          </a:prstGeom>
          <a:gradFill>
            <a:gsLst>
              <a:gs pos="0">
                <a:srgbClr val="238DED"/>
              </a:gs>
              <a:gs pos="100000">
                <a:srgbClr val="18478F"/>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defTabSz="914377">
              <a:lnSpc>
                <a:spcPct val="120000"/>
              </a:lnSpc>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32" name="矩形 31"/>
          <p:cNvSpPr/>
          <p:nvPr/>
        </p:nvSpPr>
        <p:spPr>
          <a:xfrm>
            <a:off x="6301180" y="4321709"/>
            <a:ext cx="770080" cy="1315344"/>
          </a:xfrm>
          <a:prstGeom prst="rect">
            <a:avLst/>
          </a:prstGeom>
          <a:gradFill>
            <a:gsLst>
              <a:gs pos="0">
                <a:schemeClr val="bg1"/>
              </a:gs>
              <a:gs pos="100000">
                <a:schemeClr val="bg1">
                  <a:lumMod val="95000"/>
                </a:schemeClr>
              </a:gs>
              <a:gs pos="100000">
                <a:schemeClr val="bg1">
                  <a:lumMod val="75000"/>
                </a:schemeClr>
              </a:gs>
            </a:gsLst>
            <a:lin ang="2700000" scaled="1"/>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defTabSz="914377">
              <a:lnSpc>
                <a:spcPct val="120000"/>
              </a:lnSpc>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33" name="矩形 32"/>
          <p:cNvSpPr/>
          <p:nvPr/>
        </p:nvSpPr>
        <p:spPr>
          <a:xfrm>
            <a:off x="6301180" y="4607166"/>
            <a:ext cx="770080" cy="1029887"/>
          </a:xfrm>
          <a:prstGeom prst="rect">
            <a:avLst/>
          </a:prstGeom>
          <a:gradFill>
            <a:gsLst>
              <a:gs pos="0">
                <a:srgbClr val="238DED"/>
              </a:gs>
              <a:gs pos="100000">
                <a:srgbClr val="18478F"/>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defTabSz="914377">
              <a:lnSpc>
                <a:spcPct val="120000"/>
              </a:lnSpc>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7868504" y="2479804"/>
            <a:ext cx="2909189" cy="923330"/>
          </a:xfrm>
          <a:prstGeom prst="rect">
            <a:avLst/>
          </a:prstGeom>
          <a:noFill/>
        </p:spPr>
        <p:txBody>
          <a:bodyPr wrap="square" lIns="0" tIns="0" rIns="0" bIns="0" rtlCol="0">
            <a:spAutoFit/>
          </a:bodyPr>
          <a:lstStyle/>
          <a:p>
            <a:pPr algn="just" defTabSz="914377">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       点击输入简要文字解说，解说文字尽量概括精炼，不用多余的文字修饰，简洁精准的 解说所提炼的核心概念。 点击输入简要文字解说，解说文字尽量概括精炼，不用多余的文字修饰。</a:t>
            </a:r>
          </a:p>
        </p:txBody>
      </p:sp>
      <p:sp>
        <p:nvSpPr>
          <p:cNvPr id="35" name="TextBox 34"/>
          <p:cNvSpPr txBox="1"/>
          <p:nvPr/>
        </p:nvSpPr>
        <p:spPr>
          <a:xfrm>
            <a:off x="7868504" y="2097392"/>
            <a:ext cx="2447040" cy="295466"/>
          </a:xfrm>
          <a:prstGeom prst="rect">
            <a:avLst/>
          </a:prstGeom>
          <a:noFill/>
        </p:spPr>
        <p:txBody>
          <a:bodyPr wrap="square" lIns="0" tIns="0" rIns="0" bIns="0" rtlCol="0">
            <a:spAutoFit/>
          </a:bodyPr>
          <a:lstStyle/>
          <a:p>
            <a:pPr defTabSz="914377">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36" name="TextBox 35"/>
          <p:cNvSpPr txBox="1"/>
          <p:nvPr/>
        </p:nvSpPr>
        <p:spPr>
          <a:xfrm>
            <a:off x="7841340" y="4252890"/>
            <a:ext cx="2703733" cy="608436"/>
          </a:xfrm>
          <a:prstGeom prst="rect">
            <a:avLst/>
          </a:prstGeom>
          <a:noFill/>
        </p:spPr>
        <p:txBody>
          <a:bodyPr wrap="square" lIns="0" tIns="0" rIns="0" bIns="0" rtlCol="0">
            <a:spAutoFit/>
          </a:bodyPr>
          <a:lstStyle/>
          <a:p>
            <a:pPr defTabSz="914377">
              <a:lnSpc>
                <a:spcPct val="120000"/>
              </a:lnSpc>
            </a:pPr>
            <a:r>
              <a:rPr lang="en-US" altLang="zh-CN" sz="3200" dirty="0">
                <a:solidFill>
                  <a:schemeClr val="tx1">
                    <a:lumMod val="50000"/>
                    <a:lumOff val="50000"/>
                  </a:schemeClr>
                </a:solidFill>
                <a:latin typeface="微软雅黑" pitchFamily="34" charset="-122"/>
                <a:ea typeface="微软雅黑" panose="020B0503020204020204" pitchFamily="34" charset="-122"/>
              </a:rPr>
              <a:t>18,500,000</a:t>
            </a:r>
            <a:endParaRPr lang="zh-CN" altLang="en-US" sz="3200" dirty="0">
              <a:solidFill>
                <a:schemeClr val="tx1">
                  <a:lumMod val="50000"/>
                  <a:lumOff val="50000"/>
                </a:schemeClr>
              </a:solidFill>
              <a:latin typeface="微软雅黑" pitchFamily="34" charset="-122"/>
              <a:ea typeface="微软雅黑" panose="020B0503020204020204" pitchFamily="34" charset="-122"/>
            </a:endParaRPr>
          </a:p>
        </p:txBody>
      </p:sp>
      <p:sp>
        <p:nvSpPr>
          <p:cNvPr id="37" name="TextBox 36"/>
          <p:cNvSpPr txBox="1"/>
          <p:nvPr/>
        </p:nvSpPr>
        <p:spPr>
          <a:xfrm>
            <a:off x="7868504" y="3948006"/>
            <a:ext cx="1711288" cy="292965"/>
          </a:xfrm>
          <a:prstGeom prst="rect">
            <a:avLst/>
          </a:prstGeom>
          <a:noFill/>
        </p:spPr>
        <p:txBody>
          <a:bodyPr wrap="square" lIns="0" tIns="0" rIns="0" bIns="0" rtlCol="0">
            <a:spAutoFit/>
          </a:bodyPr>
          <a:lstStyle/>
          <a:p>
            <a:pPr defTabSz="914377">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全年总额：</a:t>
            </a:r>
          </a:p>
        </p:txBody>
      </p:sp>
      <p:sp>
        <p:nvSpPr>
          <p:cNvPr id="38" name="TextBox 37"/>
          <p:cNvSpPr txBox="1"/>
          <p:nvPr/>
        </p:nvSpPr>
        <p:spPr>
          <a:xfrm>
            <a:off x="7881458" y="5310963"/>
            <a:ext cx="754460" cy="236603"/>
          </a:xfrm>
          <a:prstGeom prst="rect">
            <a:avLst/>
          </a:prstGeom>
          <a:noFill/>
        </p:spPr>
        <p:txBody>
          <a:bodyPr wrap="square" lIns="0" tIns="0" rIns="0" bIns="0" rtlCol="0">
            <a:spAutoFit/>
          </a:bodyPr>
          <a:lstStyle/>
          <a:p>
            <a:pPr defTabSz="914377">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毛利润</a:t>
            </a:r>
          </a:p>
        </p:txBody>
      </p:sp>
      <p:sp>
        <p:nvSpPr>
          <p:cNvPr id="39" name="TextBox 38"/>
          <p:cNvSpPr txBox="1"/>
          <p:nvPr/>
        </p:nvSpPr>
        <p:spPr>
          <a:xfrm>
            <a:off x="7881458" y="5720014"/>
            <a:ext cx="754460" cy="258532"/>
          </a:xfrm>
          <a:prstGeom prst="rect">
            <a:avLst/>
          </a:prstGeom>
          <a:noFill/>
        </p:spPr>
        <p:txBody>
          <a:bodyPr wrap="square" lIns="0" tIns="0" rIns="0" bIns="0" rtlCol="0">
            <a:spAutoFit/>
          </a:bodyPr>
          <a:lstStyle/>
          <a:p>
            <a:pPr defTabSz="914377">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纯利润</a:t>
            </a:r>
          </a:p>
        </p:txBody>
      </p:sp>
      <p:sp>
        <p:nvSpPr>
          <p:cNvPr id="40" name="TextBox 9"/>
          <p:cNvSpPr txBox="1">
            <a:spLocks noChangeArrowheads="1"/>
          </p:cNvSpPr>
          <p:nvPr/>
        </p:nvSpPr>
        <p:spPr bwMode="auto">
          <a:xfrm>
            <a:off x="5086084" y="3728025"/>
            <a:ext cx="565860"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defTabSz="914377">
              <a:lnSpc>
                <a:spcPct val="120000"/>
              </a:lnSpc>
            </a:pPr>
            <a:r>
              <a:rPr lang="en-US" altLang="zh-CN" sz="1600" dirty="0">
                <a:solidFill>
                  <a:schemeClr val="tx1">
                    <a:lumMod val="65000"/>
                    <a:lumOff val="35000"/>
                  </a:schemeClr>
                </a:solidFill>
                <a:latin typeface="微软雅黑" pitchFamily="34" charset="-122"/>
                <a:ea typeface="微软雅黑" pitchFamily="34" charset="-122"/>
              </a:rPr>
              <a:t>350</a:t>
            </a:r>
            <a:r>
              <a:rPr lang="zh-CN" altLang="en-US" sz="1600" dirty="0">
                <a:solidFill>
                  <a:schemeClr val="tx1">
                    <a:lumMod val="65000"/>
                    <a:lumOff val="35000"/>
                  </a:schemeClr>
                </a:solidFill>
                <a:latin typeface="微软雅黑" pitchFamily="34" charset="-122"/>
                <a:ea typeface="微软雅黑" pitchFamily="34" charset="-122"/>
              </a:rPr>
              <a:t>万</a:t>
            </a:r>
          </a:p>
        </p:txBody>
      </p:sp>
      <p:sp>
        <p:nvSpPr>
          <p:cNvPr id="41" name="TextBox 9"/>
          <p:cNvSpPr txBox="1">
            <a:spLocks noChangeArrowheads="1"/>
          </p:cNvSpPr>
          <p:nvPr/>
        </p:nvSpPr>
        <p:spPr bwMode="auto">
          <a:xfrm>
            <a:off x="3756566" y="3092177"/>
            <a:ext cx="565860"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defTabSz="914377">
              <a:lnSpc>
                <a:spcPct val="120000"/>
              </a:lnSpc>
            </a:pPr>
            <a:r>
              <a:rPr lang="en-US" altLang="zh-CN" sz="1600" dirty="0">
                <a:solidFill>
                  <a:schemeClr val="tx1">
                    <a:lumMod val="65000"/>
                    <a:lumOff val="35000"/>
                  </a:schemeClr>
                </a:solidFill>
                <a:latin typeface="微软雅黑" pitchFamily="34" charset="-122"/>
                <a:ea typeface="微软雅黑" pitchFamily="34" charset="-122"/>
              </a:rPr>
              <a:t>500</a:t>
            </a:r>
            <a:r>
              <a:rPr lang="zh-CN" altLang="en-US" sz="1600" dirty="0">
                <a:solidFill>
                  <a:schemeClr val="tx1">
                    <a:lumMod val="65000"/>
                    <a:lumOff val="35000"/>
                  </a:schemeClr>
                </a:solidFill>
                <a:latin typeface="微软雅黑" pitchFamily="34" charset="-122"/>
                <a:ea typeface="微软雅黑" pitchFamily="34" charset="-122"/>
              </a:rPr>
              <a:t>万</a:t>
            </a:r>
          </a:p>
        </p:txBody>
      </p:sp>
      <p:sp>
        <p:nvSpPr>
          <p:cNvPr id="42" name="TextBox 9"/>
          <p:cNvSpPr txBox="1">
            <a:spLocks noChangeArrowheads="1"/>
          </p:cNvSpPr>
          <p:nvPr/>
        </p:nvSpPr>
        <p:spPr bwMode="auto">
          <a:xfrm>
            <a:off x="6399519" y="3976784"/>
            <a:ext cx="565860"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defTabSz="914377">
              <a:lnSpc>
                <a:spcPct val="120000"/>
              </a:lnSpc>
            </a:pPr>
            <a:r>
              <a:rPr lang="en-US" altLang="zh-CN" sz="1600" dirty="0">
                <a:solidFill>
                  <a:schemeClr val="tx1">
                    <a:lumMod val="65000"/>
                    <a:lumOff val="35000"/>
                  </a:schemeClr>
                </a:solidFill>
                <a:latin typeface="微软雅黑" pitchFamily="34" charset="-122"/>
                <a:ea typeface="微软雅黑" pitchFamily="34" charset="-122"/>
              </a:rPr>
              <a:t>300</a:t>
            </a:r>
            <a:r>
              <a:rPr lang="zh-CN" altLang="en-US" sz="1600" dirty="0">
                <a:solidFill>
                  <a:schemeClr val="tx1">
                    <a:lumMod val="65000"/>
                    <a:lumOff val="35000"/>
                  </a:schemeClr>
                </a:solidFill>
                <a:latin typeface="微软雅黑" pitchFamily="34" charset="-122"/>
                <a:ea typeface="微软雅黑" pitchFamily="34" charset="-122"/>
              </a:rPr>
              <a:t>万</a:t>
            </a:r>
          </a:p>
        </p:txBody>
      </p:sp>
      <p:sp>
        <p:nvSpPr>
          <p:cNvPr id="43" name="TextBox 42"/>
          <p:cNvSpPr txBox="1"/>
          <p:nvPr/>
        </p:nvSpPr>
        <p:spPr>
          <a:xfrm>
            <a:off x="1438059" y="5750025"/>
            <a:ext cx="858868" cy="306737"/>
          </a:xfrm>
          <a:prstGeom prst="rect">
            <a:avLst/>
          </a:prstGeom>
          <a:noFill/>
        </p:spPr>
        <p:txBody>
          <a:bodyPr wrap="square" lIns="108636" tIns="54317" rIns="108636" bIns="54317" rtlCol="0">
            <a:spAutoFit/>
          </a:bodyPr>
          <a:lstStyle/>
          <a:p>
            <a:pPr algn="ctr" defTabSz="914377">
              <a:lnSpc>
                <a:spcPct val="120000"/>
              </a:lnSpc>
            </a:pPr>
            <a:r>
              <a:rPr lang="zh-CN" altLang="en-US" sz="1067" dirty="0" smtClean="0">
                <a:solidFill>
                  <a:srgbClr val="656D78"/>
                </a:solidFill>
                <a:latin typeface="微软雅黑" panose="020B0503020204020204" pitchFamily="34" charset="-122"/>
                <a:ea typeface="微软雅黑" panose="020B0503020204020204" pitchFamily="34" charset="-122"/>
              </a:rPr>
              <a:t>（万元</a:t>
            </a:r>
            <a:r>
              <a:rPr lang="zh-CN" altLang="en-US" sz="1067" dirty="0">
                <a:solidFill>
                  <a:srgbClr val="656D78"/>
                </a:solidFill>
                <a:latin typeface="微软雅黑" panose="020B0503020204020204" pitchFamily="34" charset="-122"/>
                <a:ea typeface="微软雅黑" panose="020B0503020204020204" pitchFamily="34" charset="-122"/>
              </a:rPr>
              <a:t>）</a:t>
            </a:r>
          </a:p>
        </p:txBody>
      </p:sp>
      <p:sp>
        <p:nvSpPr>
          <p:cNvPr id="44" name="TextBox 9"/>
          <p:cNvSpPr txBox="1">
            <a:spLocks noChangeArrowheads="1"/>
          </p:cNvSpPr>
          <p:nvPr/>
        </p:nvSpPr>
        <p:spPr bwMode="auto">
          <a:xfrm>
            <a:off x="2471711" y="2896150"/>
            <a:ext cx="519373" cy="270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defTabSz="914377">
              <a:lnSpc>
                <a:spcPct val="120000"/>
              </a:lnSpc>
            </a:pPr>
            <a:r>
              <a:rPr lang="en-US" altLang="zh-CN" sz="1467" dirty="0">
                <a:solidFill>
                  <a:srgbClr val="FFFFFF"/>
                </a:solidFill>
                <a:latin typeface="微软雅黑" pitchFamily="34" charset="-122"/>
                <a:ea typeface="微软雅黑" pitchFamily="34" charset="-122"/>
              </a:rPr>
              <a:t>650</a:t>
            </a:r>
            <a:r>
              <a:rPr lang="zh-CN" altLang="en-US" sz="1467" dirty="0">
                <a:solidFill>
                  <a:srgbClr val="FFFFFF"/>
                </a:solidFill>
                <a:latin typeface="微软雅黑" pitchFamily="34" charset="-122"/>
                <a:ea typeface="微软雅黑" pitchFamily="34" charset="-122"/>
              </a:rPr>
              <a:t>万</a:t>
            </a:r>
          </a:p>
        </p:txBody>
      </p:sp>
      <p:sp>
        <p:nvSpPr>
          <p:cNvPr id="45" name="TextBox 9"/>
          <p:cNvSpPr txBox="1">
            <a:spLocks noChangeArrowheads="1"/>
          </p:cNvSpPr>
          <p:nvPr/>
        </p:nvSpPr>
        <p:spPr bwMode="auto">
          <a:xfrm>
            <a:off x="3779810" y="3894853"/>
            <a:ext cx="519373" cy="270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defTabSz="914377">
              <a:lnSpc>
                <a:spcPct val="120000"/>
              </a:lnSpc>
            </a:pPr>
            <a:r>
              <a:rPr lang="en-US" altLang="zh-CN" sz="1467" dirty="0">
                <a:solidFill>
                  <a:srgbClr val="FFFFFF"/>
                </a:solidFill>
                <a:latin typeface="微软雅黑" pitchFamily="34" charset="-122"/>
                <a:ea typeface="微软雅黑" pitchFamily="34" charset="-122"/>
              </a:rPr>
              <a:t>420</a:t>
            </a:r>
            <a:r>
              <a:rPr lang="zh-CN" altLang="en-US" sz="1467" dirty="0">
                <a:solidFill>
                  <a:srgbClr val="FFFFFF"/>
                </a:solidFill>
                <a:latin typeface="微软雅黑" pitchFamily="34" charset="-122"/>
                <a:ea typeface="微软雅黑" pitchFamily="34" charset="-122"/>
              </a:rPr>
              <a:t>万</a:t>
            </a:r>
          </a:p>
        </p:txBody>
      </p:sp>
      <p:sp>
        <p:nvSpPr>
          <p:cNvPr id="46" name="TextBox 9"/>
          <p:cNvSpPr txBox="1">
            <a:spLocks noChangeArrowheads="1"/>
          </p:cNvSpPr>
          <p:nvPr/>
        </p:nvSpPr>
        <p:spPr bwMode="auto">
          <a:xfrm>
            <a:off x="5099628" y="4760156"/>
            <a:ext cx="519373" cy="270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defTabSz="914377">
              <a:lnSpc>
                <a:spcPct val="120000"/>
              </a:lnSpc>
            </a:pPr>
            <a:r>
              <a:rPr lang="en-US" altLang="zh-CN" sz="1467" dirty="0">
                <a:solidFill>
                  <a:srgbClr val="FFFFFF"/>
                </a:solidFill>
                <a:latin typeface="微软雅黑" pitchFamily="34" charset="-122"/>
                <a:ea typeface="微软雅黑" pitchFamily="34" charset="-122"/>
              </a:rPr>
              <a:t>220</a:t>
            </a:r>
            <a:r>
              <a:rPr lang="zh-CN" altLang="en-US" sz="1467" dirty="0">
                <a:solidFill>
                  <a:srgbClr val="FFFFFF"/>
                </a:solidFill>
                <a:latin typeface="微软雅黑" pitchFamily="34" charset="-122"/>
                <a:ea typeface="微软雅黑" pitchFamily="34" charset="-122"/>
              </a:rPr>
              <a:t>万</a:t>
            </a:r>
          </a:p>
        </p:txBody>
      </p:sp>
      <p:sp>
        <p:nvSpPr>
          <p:cNvPr id="47" name="TextBox 9"/>
          <p:cNvSpPr txBox="1">
            <a:spLocks noChangeArrowheads="1"/>
          </p:cNvSpPr>
          <p:nvPr/>
        </p:nvSpPr>
        <p:spPr bwMode="auto">
          <a:xfrm>
            <a:off x="6398847" y="4732730"/>
            <a:ext cx="519373" cy="270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defTabSz="914377">
              <a:lnSpc>
                <a:spcPct val="120000"/>
              </a:lnSpc>
            </a:pPr>
            <a:r>
              <a:rPr lang="en-US" altLang="zh-CN" sz="1467" dirty="0">
                <a:solidFill>
                  <a:srgbClr val="FFFFFF"/>
                </a:solidFill>
                <a:latin typeface="微软雅黑" pitchFamily="34" charset="-122"/>
                <a:ea typeface="微软雅黑" pitchFamily="34" charset="-122"/>
              </a:rPr>
              <a:t>240</a:t>
            </a:r>
            <a:r>
              <a:rPr lang="zh-CN" altLang="en-US" sz="1467" dirty="0">
                <a:solidFill>
                  <a:srgbClr val="FFFFFF"/>
                </a:solidFill>
                <a:latin typeface="微软雅黑" pitchFamily="34" charset="-122"/>
                <a:ea typeface="微软雅黑" pitchFamily="34" charset="-122"/>
              </a:rPr>
              <a:t>万</a:t>
            </a:r>
          </a:p>
        </p:txBody>
      </p:sp>
      <p:sp>
        <p:nvSpPr>
          <p:cNvPr id="48" name="矩形 47"/>
          <p:cNvSpPr/>
          <p:nvPr/>
        </p:nvSpPr>
        <p:spPr>
          <a:xfrm>
            <a:off x="8635918" y="5341847"/>
            <a:ext cx="456105" cy="219049"/>
          </a:xfrm>
          <a:prstGeom prst="rect">
            <a:avLst/>
          </a:prstGeom>
          <a:gradFill>
            <a:gsLst>
              <a:gs pos="0">
                <a:srgbClr val="238DED"/>
              </a:gs>
              <a:gs pos="100000">
                <a:srgbClr val="18478F"/>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defTabSz="914377">
              <a:lnSpc>
                <a:spcPct val="120000"/>
              </a:lnSpc>
            </a:pPr>
            <a:endParaRPr lang="zh-CN" altLang="en-US">
              <a:solidFill>
                <a:srgbClr val="BB0207"/>
              </a:solidFill>
              <a:latin typeface="微软雅黑" panose="020B0503020204020204" pitchFamily="34" charset="-122"/>
              <a:ea typeface="微软雅黑" panose="020B0503020204020204" pitchFamily="34" charset="-122"/>
            </a:endParaRPr>
          </a:p>
        </p:txBody>
      </p:sp>
      <p:sp>
        <p:nvSpPr>
          <p:cNvPr id="49" name="矩形 48"/>
          <p:cNvSpPr/>
          <p:nvPr/>
        </p:nvSpPr>
        <p:spPr>
          <a:xfrm>
            <a:off x="8635918" y="5738471"/>
            <a:ext cx="456105" cy="219049"/>
          </a:xfrm>
          <a:prstGeom prst="rect">
            <a:avLst/>
          </a:prstGeom>
          <a:gradFill>
            <a:gsLst>
              <a:gs pos="0">
                <a:srgbClr val="238DED"/>
              </a:gs>
              <a:gs pos="100000">
                <a:srgbClr val="18478F"/>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defTabSz="914377">
              <a:lnSpc>
                <a:spcPct val="120000"/>
              </a:lnSpc>
            </a:pPr>
            <a:endParaRPr lang="zh-CN" altLang="en-US">
              <a:solidFill>
                <a:srgbClr val="BB0207"/>
              </a:solidFill>
              <a:latin typeface="微软雅黑" panose="020B0503020204020204" pitchFamily="34" charset="-122"/>
              <a:ea typeface="微软雅黑" panose="020B0503020204020204" pitchFamily="34" charset="-122"/>
            </a:endParaRPr>
          </a:p>
        </p:txBody>
      </p:sp>
      <p:sp>
        <p:nvSpPr>
          <p:cNvPr id="50" name="TextBox 9"/>
          <p:cNvSpPr txBox="1">
            <a:spLocks noChangeArrowheads="1"/>
          </p:cNvSpPr>
          <p:nvPr/>
        </p:nvSpPr>
        <p:spPr bwMode="auto">
          <a:xfrm>
            <a:off x="2463487" y="2236669"/>
            <a:ext cx="565860"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defTabSz="914377">
              <a:lnSpc>
                <a:spcPct val="120000"/>
              </a:lnSpc>
            </a:pPr>
            <a:r>
              <a:rPr lang="en-US" altLang="zh-CN" sz="1600" dirty="0">
                <a:solidFill>
                  <a:schemeClr val="tx1">
                    <a:lumMod val="65000"/>
                    <a:lumOff val="35000"/>
                  </a:schemeClr>
                </a:solidFill>
                <a:latin typeface="微软雅黑" pitchFamily="34" charset="-122"/>
                <a:ea typeface="微软雅黑" pitchFamily="34" charset="-122"/>
              </a:rPr>
              <a:t>700</a:t>
            </a:r>
            <a:r>
              <a:rPr lang="zh-CN" altLang="en-US" sz="1600" dirty="0">
                <a:solidFill>
                  <a:schemeClr val="tx1">
                    <a:lumMod val="65000"/>
                    <a:lumOff val="35000"/>
                  </a:schemeClr>
                </a:solidFill>
                <a:latin typeface="微软雅黑" pitchFamily="34" charset="-122"/>
                <a:ea typeface="微软雅黑" pitchFamily="34" charset="-122"/>
              </a:rPr>
              <a:t>万</a:t>
            </a:r>
          </a:p>
        </p:txBody>
      </p:sp>
      <p:sp>
        <p:nvSpPr>
          <p:cNvPr id="53" name="圆角矩形 52"/>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项目完成情况</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8040660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500"/>
                                        <p:tgtEl>
                                          <p:spTgt spid="53"/>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53"/>
                                        </p:tgtEl>
                                        <p:attrNameLst>
                                          <p:attrName>ppt_x</p:attrName>
                                          <p:attrName>ppt_y</p:attrName>
                                        </p:attrNameLst>
                                      </p:cBhvr>
                                      <p:rCtr x="0" y="-9074"/>
                                    </p:animMotion>
                                  </p:childTnLst>
                                </p:cTn>
                              </p:par>
                            </p:childTnLst>
                          </p:cTn>
                        </p:par>
                        <p:par>
                          <p:cTn id="10" fill="hold">
                            <p:stCondLst>
                              <p:cond delay="1500"/>
                            </p:stCondLst>
                            <p:childTnLst>
                              <p:par>
                                <p:cTn id="11" presetID="2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100" fill="hold"/>
                                        <p:tgtEl>
                                          <p:spTgt spid="25"/>
                                        </p:tgtEl>
                                        <p:attrNameLst>
                                          <p:attrName>ppt_x</p:attrName>
                                        </p:attrNameLst>
                                      </p:cBhvr>
                                      <p:tavLst>
                                        <p:tav tm="0">
                                          <p:val>
                                            <p:strVal val="0-#ppt_w/2"/>
                                          </p:val>
                                        </p:tav>
                                        <p:tav tm="100000">
                                          <p:val>
                                            <p:strVal val="#ppt_x"/>
                                          </p:val>
                                        </p:tav>
                                      </p:tavLst>
                                    </p:anim>
                                    <p:anim calcmode="lin" valueType="num">
                                      <p:cBhvr additive="base">
                                        <p:cTn id="18" dur="100" fill="hold"/>
                                        <p:tgtEl>
                                          <p:spTgt spid="25"/>
                                        </p:tgtEl>
                                        <p:attrNameLst>
                                          <p:attrName>ppt_y</p:attrName>
                                        </p:attrNameLst>
                                      </p:cBhvr>
                                      <p:tavLst>
                                        <p:tav tm="0">
                                          <p:val>
                                            <p:strVal val="#ppt_y"/>
                                          </p:val>
                                        </p:tav>
                                        <p:tav tm="100000">
                                          <p:val>
                                            <p:strVal val="#ppt_y"/>
                                          </p:val>
                                        </p:tav>
                                      </p:tavLst>
                                    </p:anim>
                                  </p:childTnLst>
                                </p:cTn>
                              </p:par>
                            </p:childTnLst>
                          </p:cTn>
                        </p:par>
                        <p:par>
                          <p:cTn id="19" fill="hold">
                            <p:stCondLst>
                              <p:cond delay="2100"/>
                            </p:stCondLst>
                            <p:childTnLst>
                              <p:par>
                                <p:cTn id="20" presetID="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 fill="hold"/>
                                        <p:tgtEl>
                                          <p:spTgt spid="4"/>
                                        </p:tgtEl>
                                        <p:attrNameLst>
                                          <p:attrName>ppt_x</p:attrName>
                                        </p:attrNameLst>
                                      </p:cBhvr>
                                      <p:tavLst>
                                        <p:tav tm="0">
                                          <p:val>
                                            <p:strVal val="0-#ppt_w/2"/>
                                          </p:val>
                                        </p:tav>
                                        <p:tav tm="100000">
                                          <p:val>
                                            <p:strVal val="#ppt_x"/>
                                          </p:val>
                                        </p:tav>
                                      </p:tavLst>
                                    </p:anim>
                                    <p:anim calcmode="lin" valueType="num">
                                      <p:cBhvr additive="base">
                                        <p:cTn id="23" dur="1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200"/>
                            </p:stCondLst>
                            <p:childTnLst>
                              <p:par>
                                <p:cTn id="25" presetID="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 fill="hold"/>
                                        <p:tgtEl>
                                          <p:spTgt spid="8"/>
                                        </p:tgtEl>
                                        <p:attrNameLst>
                                          <p:attrName>ppt_x</p:attrName>
                                        </p:attrNameLst>
                                      </p:cBhvr>
                                      <p:tavLst>
                                        <p:tav tm="0">
                                          <p:val>
                                            <p:strVal val="0-#ppt_w/2"/>
                                          </p:val>
                                        </p:tav>
                                        <p:tav tm="100000">
                                          <p:val>
                                            <p:strVal val="#ppt_x"/>
                                          </p:val>
                                        </p:tav>
                                      </p:tavLst>
                                    </p:anim>
                                    <p:anim calcmode="lin" valueType="num">
                                      <p:cBhvr additive="base">
                                        <p:cTn id="28" dur="1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300"/>
                            </p:stCondLst>
                            <p:childTnLst>
                              <p:par>
                                <p:cTn id="30" presetID="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100" fill="hold"/>
                                        <p:tgtEl>
                                          <p:spTgt spid="9"/>
                                        </p:tgtEl>
                                        <p:attrNameLst>
                                          <p:attrName>ppt_x</p:attrName>
                                        </p:attrNameLst>
                                      </p:cBhvr>
                                      <p:tavLst>
                                        <p:tav tm="0">
                                          <p:val>
                                            <p:strVal val="0-#ppt_w/2"/>
                                          </p:val>
                                        </p:tav>
                                        <p:tav tm="100000">
                                          <p:val>
                                            <p:strVal val="#ppt_x"/>
                                          </p:val>
                                        </p:tav>
                                      </p:tavLst>
                                    </p:anim>
                                    <p:anim calcmode="lin" valueType="num">
                                      <p:cBhvr additive="base">
                                        <p:cTn id="33" dur="100" fill="hold"/>
                                        <p:tgtEl>
                                          <p:spTgt spid="9"/>
                                        </p:tgtEl>
                                        <p:attrNameLst>
                                          <p:attrName>ppt_y</p:attrName>
                                        </p:attrNameLst>
                                      </p:cBhvr>
                                      <p:tavLst>
                                        <p:tav tm="0">
                                          <p:val>
                                            <p:strVal val="#ppt_y"/>
                                          </p:val>
                                        </p:tav>
                                        <p:tav tm="100000">
                                          <p:val>
                                            <p:strVal val="#ppt_y"/>
                                          </p:val>
                                        </p:tav>
                                      </p:tavLst>
                                    </p:anim>
                                  </p:childTnLst>
                                </p:cTn>
                              </p:par>
                            </p:childTnLst>
                          </p:cTn>
                        </p:par>
                        <p:par>
                          <p:cTn id="34" fill="hold">
                            <p:stCondLst>
                              <p:cond delay="2400"/>
                            </p:stCondLst>
                            <p:childTnLst>
                              <p:par>
                                <p:cTn id="35" presetID="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00" fill="hold"/>
                                        <p:tgtEl>
                                          <p:spTgt spid="10"/>
                                        </p:tgtEl>
                                        <p:attrNameLst>
                                          <p:attrName>ppt_x</p:attrName>
                                        </p:attrNameLst>
                                      </p:cBhvr>
                                      <p:tavLst>
                                        <p:tav tm="0">
                                          <p:val>
                                            <p:strVal val="0-#ppt_w/2"/>
                                          </p:val>
                                        </p:tav>
                                        <p:tav tm="100000">
                                          <p:val>
                                            <p:strVal val="#ppt_x"/>
                                          </p:val>
                                        </p:tav>
                                      </p:tavLst>
                                    </p:anim>
                                    <p:anim calcmode="lin" valueType="num">
                                      <p:cBhvr additive="base">
                                        <p:cTn id="38" dur="100" fill="hold"/>
                                        <p:tgtEl>
                                          <p:spTgt spid="10"/>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100" fill="hold"/>
                                        <p:tgtEl>
                                          <p:spTgt spid="11"/>
                                        </p:tgtEl>
                                        <p:attrNameLst>
                                          <p:attrName>ppt_x</p:attrName>
                                        </p:attrNameLst>
                                      </p:cBhvr>
                                      <p:tavLst>
                                        <p:tav tm="0">
                                          <p:val>
                                            <p:strVal val="0-#ppt_w/2"/>
                                          </p:val>
                                        </p:tav>
                                        <p:tav tm="100000">
                                          <p:val>
                                            <p:strVal val="#ppt_x"/>
                                          </p:val>
                                        </p:tav>
                                      </p:tavLst>
                                    </p:anim>
                                    <p:anim calcmode="lin" valueType="num">
                                      <p:cBhvr additive="base">
                                        <p:cTn id="43" dur="100" fill="hold"/>
                                        <p:tgtEl>
                                          <p:spTgt spid="11"/>
                                        </p:tgtEl>
                                        <p:attrNameLst>
                                          <p:attrName>ppt_y</p:attrName>
                                        </p:attrNameLst>
                                      </p:cBhvr>
                                      <p:tavLst>
                                        <p:tav tm="0">
                                          <p:val>
                                            <p:strVal val="#ppt_y"/>
                                          </p:val>
                                        </p:tav>
                                        <p:tav tm="100000">
                                          <p:val>
                                            <p:strVal val="#ppt_y"/>
                                          </p:val>
                                        </p:tav>
                                      </p:tavLst>
                                    </p:anim>
                                  </p:childTnLst>
                                </p:cTn>
                              </p:par>
                            </p:childTnLst>
                          </p:cTn>
                        </p:par>
                        <p:par>
                          <p:cTn id="44" fill="hold">
                            <p:stCondLst>
                              <p:cond delay="2600"/>
                            </p:stCondLst>
                            <p:childTnLst>
                              <p:par>
                                <p:cTn id="45" presetID="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 fill="hold"/>
                                        <p:tgtEl>
                                          <p:spTgt spid="12"/>
                                        </p:tgtEl>
                                        <p:attrNameLst>
                                          <p:attrName>ppt_x</p:attrName>
                                        </p:attrNameLst>
                                      </p:cBhvr>
                                      <p:tavLst>
                                        <p:tav tm="0">
                                          <p:val>
                                            <p:strVal val="0-#ppt_w/2"/>
                                          </p:val>
                                        </p:tav>
                                        <p:tav tm="100000">
                                          <p:val>
                                            <p:strVal val="#ppt_x"/>
                                          </p:val>
                                        </p:tav>
                                      </p:tavLst>
                                    </p:anim>
                                    <p:anim calcmode="lin" valueType="num">
                                      <p:cBhvr additive="base">
                                        <p:cTn id="48" dur="1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700"/>
                            </p:stCondLst>
                            <p:childTnLst>
                              <p:par>
                                <p:cTn id="50" presetID="2" presetClass="entr" presetSubtype="8"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100" fill="hold"/>
                                        <p:tgtEl>
                                          <p:spTgt spid="13"/>
                                        </p:tgtEl>
                                        <p:attrNameLst>
                                          <p:attrName>ppt_x</p:attrName>
                                        </p:attrNameLst>
                                      </p:cBhvr>
                                      <p:tavLst>
                                        <p:tav tm="0">
                                          <p:val>
                                            <p:strVal val="0-#ppt_w/2"/>
                                          </p:val>
                                        </p:tav>
                                        <p:tav tm="100000">
                                          <p:val>
                                            <p:strVal val="#ppt_x"/>
                                          </p:val>
                                        </p:tav>
                                      </p:tavLst>
                                    </p:anim>
                                    <p:anim calcmode="lin" valueType="num">
                                      <p:cBhvr additive="base">
                                        <p:cTn id="53" dur="100" fill="hold"/>
                                        <p:tgtEl>
                                          <p:spTgt spid="13"/>
                                        </p:tgtEl>
                                        <p:attrNameLst>
                                          <p:attrName>ppt_y</p:attrName>
                                        </p:attrNameLst>
                                      </p:cBhvr>
                                      <p:tavLst>
                                        <p:tav tm="0">
                                          <p:val>
                                            <p:strVal val="#ppt_y"/>
                                          </p:val>
                                        </p:tav>
                                        <p:tav tm="100000">
                                          <p:val>
                                            <p:strVal val="#ppt_y"/>
                                          </p:val>
                                        </p:tav>
                                      </p:tavLst>
                                    </p:anim>
                                  </p:childTnLst>
                                </p:cTn>
                              </p:par>
                            </p:childTnLst>
                          </p:cTn>
                        </p:par>
                        <p:par>
                          <p:cTn id="54" fill="hold">
                            <p:stCondLst>
                              <p:cond delay="2800"/>
                            </p:stCondLst>
                            <p:childTnLst>
                              <p:par>
                                <p:cTn id="55" presetID="2" presetClass="entr" presetSubtype="8"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100" fill="hold"/>
                                        <p:tgtEl>
                                          <p:spTgt spid="24"/>
                                        </p:tgtEl>
                                        <p:attrNameLst>
                                          <p:attrName>ppt_x</p:attrName>
                                        </p:attrNameLst>
                                      </p:cBhvr>
                                      <p:tavLst>
                                        <p:tav tm="0">
                                          <p:val>
                                            <p:strVal val="0-#ppt_w/2"/>
                                          </p:val>
                                        </p:tav>
                                        <p:tav tm="100000">
                                          <p:val>
                                            <p:strVal val="#ppt_x"/>
                                          </p:val>
                                        </p:tav>
                                      </p:tavLst>
                                    </p:anim>
                                    <p:anim calcmode="lin" valueType="num">
                                      <p:cBhvr additive="base">
                                        <p:cTn id="58" dur="100" fill="hold"/>
                                        <p:tgtEl>
                                          <p:spTgt spid="24"/>
                                        </p:tgtEl>
                                        <p:attrNameLst>
                                          <p:attrName>ppt_y</p:attrName>
                                        </p:attrNameLst>
                                      </p:cBhvr>
                                      <p:tavLst>
                                        <p:tav tm="0">
                                          <p:val>
                                            <p:strVal val="#ppt_y"/>
                                          </p:val>
                                        </p:tav>
                                        <p:tav tm="100000">
                                          <p:val>
                                            <p:strVal val="#ppt_y"/>
                                          </p:val>
                                        </p:tav>
                                      </p:tavLst>
                                    </p:anim>
                                  </p:childTnLst>
                                </p:cTn>
                              </p:par>
                            </p:childTnLst>
                          </p:cTn>
                        </p:par>
                        <p:par>
                          <p:cTn id="59" fill="hold">
                            <p:stCondLst>
                              <p:cond delay="2900"/>
                            </p:stCondLst>
                            <p:childTnLst>
                              <p:par>
                                <p:cTn id="60" presetID="2" presetClass="entr" presetSubtype="8"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200" fill="hold"/>
                                        <p:tgtEl>
                                          <p:spTgt spid="43"/>
                                        </p:tgtEl>
                                        <p:attrNameLst>
                                          <p:attrName>ppt_x</p:attrName>
                                        </p:attrNameLst>
                                      </p:cBhvr>
                                      <p:tavLst>
                                        <p:tav tm="0">
                                          <p:val>
                                            <p:strVal val="0-#ppt_w/2"/>
                                          </p:val>
                                        </p:tav>
                                        <p:tav tm="100000">
                                          <p:val>
                                            <p:strVal val="#ppt_x"/>
                                          </p:val>
                                        </p:tav>
                                      </p:tavLst>
                                    </p:anim>
                                    <p:anim calcmode="lin" valueType="num">
                                      <p:cBhvr additive="base">
                                        <p:cTn id="63" dur="200" fill="hold"/>
                                        <p:tgtEl>
                                          <p:spTgt spid="43"/>
                                        </p:tgtEl>
                                        <p:attrNameLst>
                                          <p:attrName>ppt_y</p:attrName>
                                        </p:attrNameLst>
                                      </p:cBhvr>
                                      <p:tavLst>
                                        <p:tav tm="0">
                                          <p:val>
                                            <p:strVal val="#ppt_y"/>
                                          </p:val>
                                        </p:tav>
                                        <p:tav tm="100000">
                                          <p:val>
                                            <p:strVal val="#ppt_y"/>
                                          </p:val>
                                        </p:tav>
                                      </p:tavLst>
                                    </p:anim>
                                  </p:childTnLst>
                                </p:cTn>
                              </p:par>
                            </p:childTnLst>
                          </p:cTn>
                        </p:par>
                        <p:par>
                          <p:cTn id="64" fill="hold">
                            <p:stCondLst>
                              <p:cond delay="3100"/>
                            </p:stCondLst>
                            <p:childTnLst>
                              <p:par>
                                <p:cTn id="65" presetID="2" presetClass="entr" presetSubtype="8" fill="hold" grpId="0" nodeType="afterEffect">
                                  <p:stCondLst>
                                    <p:cond delay="0"/>
                                  </p:stCondLst>
                                  <p:childTnLst>
                                    <p:set>
                                      <p:cBhvr>
                                        <p:cTn id="66" dur="1" fill="hold">
                                          <p:stCondLst>
                                            <p:cond delay="0"/>
                                          </p:stCondLst>
                                        </p:cTn>
                                        <p:tgtEl>
                                          <p:spTgt spid="3"/>
                                        </p:tgtEl>
                                        <p:attrNameLst>
                                          <p:attrName>style.visibility</p:attrName>
                                        </p:attrNameLst>
                                      </p:cBhvr>
                                      <p:to>
                                        <p:strVal val="visible"/>
                                      </p:to>
                                    </p:set>
                                    <p:anim calcmode="lin" valueType="num">
                                      <p:cBhvr additive="base">
                                        <p:cTn id="67" dur="200" fill="hold"/>
                                        <p:tgtEl>
                                          <p:spTgt spid="3"/>
                                        </p:tgtEl>
                                        <p:attrNameLst>
                                          <p:attrName>ppt_x</p:attrName>
                                        </p:attrNameLst>
                                      </p:cBhvr>
                                      <p:tavLst>
                                        <p:tav tm="0">
                                          <p:val>
                                            <p:strVal val="0-#ppt_w/2"/>
                                          </p:val>
                                        </p:tav>
                                        <p:tav tm="100000">
                                          <p:val>
                                            <p:strVal val="#ppt_x"/>
                                          </p:val>
                                        </p:tav>
                                      </p:tavLst>
                                    </p:anim>
                                    <p:anim calcmode="lin" valueType="num">
                                      <p:cBhvr additive="base">
                                        <p:cTn id="68" dur="200" fill="hold"/>
                                        <p:tgtEl>
                                          <p:spTgt spid="3"/>
                                        </p:tgtEl>
                                        <p:attrNameLst>
                                          <p:attrName>ppt_y</p:attrName>
                                        </p:attrNameLst>
                                      </p:cBhvr>
                                      <p:tavLst>
                                        <p:tav tm="0">
                                          <p:val>
                                            <p:strVal val="#ppt_y"/>
                                          </p:val>
                                        </p:tav>
                                        <p:tav tm="100000">
                                          <p:val>
                                            <p:strVal val="#ppt_y"/>
                                          </p:val>
                                        </p:tav>
                                      </p:tavLst>
                                    </p:anim>
                                  </p:childTnLst>
                                </p:cTn>
                              </p:par>
                            </p:childTnLst>
                          </p:cTn>
                        </p:par>
                        <p:par>
                          <p:cTn id="69" fill="hold">
                            <p:stCondLst>
                              <p:cond delay="3300"/>
                            </p:stCondLst>
                            <p:childTnLst>
                              <p:par>
                                <p:cTn id="70" presetID="22" presetClass="entr" presetSubtype="4"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down)">
                                      <p:cBhvr>
                                        <p:cTn id="72" dur="300"/>
                                        <p:tgtEl>
                                          <p:spTgt spid="26"/>
                                        </p:tgtEl>
                                      </p:cBhvr>
                                    </p:animEffect>
                                  </p:childTnLst>
                                </p:cTn>
                              </p:par>
                            </p:childTnLst>
                          </p:cTn>
                        </p:par>
                        <p:par>
                          <p:cTn id="73" fill="hold">
                            <p:stCondLst>
                              <p:cond delay="3600"/>
                            </p:stCondLst>
                            <p:childTnLst>
                              <p:par>
                                <p:cTn id="74" presetID="53" presetClass="entr" presetSubtype="16" fill="hold" grpId="0" nodeType="afterEffect">
                                  <p:stCondLst>
                                    <p:cond delay="0"/>
                                  </p:stCondLst>
                                  <p:childTnLst>
                                    <p:set>
                                      <p:cBhvr>
                                        <p:cTn id="75" dur="1" fill="hold">
                                          <p:stCondLst>
                                            <p:cond delay="0"/>
                                          </p:stCondLst>
                                        </p:cTn>
                                        <p:tgtEl>
                                          <p:spTgt spid="50"/>
                                        </p:tgtEl>
                                        <p:attrNameLst>
                                          <p:attrName>style.visibility</p:attrName>
                                        </p:attrNameLst>
                                      </p:cBhvr>
                                      <p:to>
                                        <p:strVal val="visible"/>
                                      </p:to>
                                    </p:set>
                                    <p:anim calcmode="lin" valueType="num">
                                      <p:cBhvr>
                                        <p:cTn id="76" dur="300" fill="hold"/>
                                        <p:tgtEl>
                                          <p:spTgt spid="50"/>
                                        </p:tgtEl>
                                        <p:attrNameLst>
                                          <p:attrName>ppt_w</p:attrName>
                                        </p:attrNameLst>
                                      </p:cBhvr>
                                      <p:tavLst>
                                        <p:tav tm="0">
                                          <p:val>
                                            <p:fltVal val="0"/>
                                          </p:val>
                                        </p:tav>
                                        <p:tav tm="100000">
                                          <p:val>
                                            <p:strVal val="#ppt_w"/>
                                          </p:val>
                                        </p:tav>
                                      </p:tavLst>
                                    </p:anim>
                                    <p:anim calcmode="lin" valueType="num">
                                      <p:cBhvr>
                                        <p:cTn id="77" dur="300" fill="hold"/>
                                        <p:tgtEl>
                                          <p:spTgt spid="50"/>
                                        </p:tgtEl>
                                        <p:attrNameLst>
                                          <p:attrName>ppt_h</p:attrName>
                                        </p:attrNameLst>
                                      </p:cBhvr>
                                      <p:tavLst>
                                        <p:tav tm="0">
                                          <p:val>
                                            <p:fltVal val="0"/>
                                          </p:val>
                                        </p:tav>
                                        <p:tav tm="100000">
                                          <p:val>
                                            <p:strVal val="#ppt_h"/>
                                          </p:val>
                                        </p:tav>
                                      </p:tavLst>
                                    </p:anim>
                                    <p:animEffect transition="in" filter="fade">
                                      <p:cBhvr>
                                        <p:cTn id="78" dur="300"/>
                                        <p:tgtEl>
                                          <p:spTgt spid="50"/>
                                        </p:tgtEl>
                                      </p:cBhvr>
                                    </p:animEffect>
                                  </p:childTnLst>
                                </p:cTn>
                              </p:par>
                            </p:childTnLst>
                          </p:cTn>
                        </p:par>
                        <p:par>
                          <p:cTn id="79" fill="hold">
                            <p:stCondLst>
                              <p:cond delay="3900"/>
                            </p:stCondLst>
                            <p:childTnLst>
                              <p:par>
                                <p:cTn id="80" presetID="22" presetClass="entr" presetSubtype="4" fill="hold" grpId="0" nodeType="after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wipe(down)">
                                      <p:cBhvr>
                                        <p:cTn id="82" dur="500"/>
                                        <p:tgtEl>
                                          <p:spTgt spid="27"/>
                                        </p:tgtEl>
                                      </p:cBhvr>
                                    </p:animEffect>
                                  </p:childTnLst>
                                </p:cTn>
                              </p:par>
                            </p:childTnLst>
                          </p:cTn>
                        </p:par>
                        <p:par>
                          <p:cTn id="83" fill="hold">
                            <p:stCondLst>
                              <p:cond delay="4400"/>
                            </p:stCondLst>
                            <p:childTnLst>
                              <p:par>
                                <p:cTn id="84" presetID="53" presetClass="entr" presetSubtype="16" fill="hold" grpId="0" nodeType="afterEffect">
                                  <p:stCondLst>
                                    <p:cond delay="0"/>
                                  </p:stCondLst>
                                  <p:childTnLst>
                                    <p:set>
                                      <p:cBhvr>
                                        <p:cTn id="85" dur="1" fill="hold">
                                          <p:stCondLst>
                                            <p:cond delay="0"/>
                                          </p:stCondLst>
                                        </p:cTn>
                                        <p:tgtEl>
                                          <p:spTgt spid="44"/>
                                        </p:tgtEl>
                                        <p:attrNameLst>
                                          <p:attrName>style.visibility</p:attrName>
                                        </p:attrNameLst>
                                      </p:cBhvr>
                                      <p:to>
                                        <p:strVal val="visible"/>
                                      </p:to>
                                    </p:set>
                                    <p:anim calcmode="lin" valueType="num">
                                      <p:cBhvr>
                                        <p:cTn id="86" dur="300" fill="hold"/>
                                        <p:tgtEl>
                                          <p:spTgt spid="44"/>
                                        </p:tgtEl>
                                        <p:attrNameLst>
                                          <p:attrName>ppt_w</p:attrName>
                                        </p:attrNameLst>
                                      </p:cBhvr>
                                      <p:tavLst>
                                        <p:tav tm="0">
                                          <p:val>
                                            <p:fltVal val="0"/>
                                          </p:val>
                                        </p:tav>
                                        <p:tav tm="100000">
                                          <p:val>
                                            <p:strVal val="#ppt_w"/>
                                          </p:val>
                                        </p:tav>
                                      </p:tavLst>
                                    </p:anim>
                                    <p:anim calcmode="lin" valueType="num">
                                      <p:cBhvr>
                                        <p:cTn id="87" dur="300" fill="hold"/>
                                        <p:tgtEl>
                                          <p:spTgt spid="44"/>
                                        </p:tgtEl>
                                        <p:attrNameLst>
                                          <p:attrName>ppt_h</p:attrName>
                                        </p:attrNameLst>
                                      </p:cBhvr>
                                      <p:tavLst>
                                        <p:tav tm="0">
                                          <p:val>
                                            <p:fltVal val="0"/>
                                          </p:val>
                                        </p:tav>
                                        <p:tav tm="100000">
                                          <p:val>
                                            <p:strVal val="#ppt_h"/>
                                          </p:val>
                                        </p:tav>
                                      </p:tavLst>
                                    </p:anim>
                                    <p:animEffect transition="in" filter="fade">
                                      <p:cBhvr>
                                        <p:cTn id="88" dur="300"/>
                                        <p:tgtEl>
                                          <p:spTgt spid="44"/>
                                        </p:tgtEl>
                                      </p:cBhvr>
                                    </p:animEffect>
                                  </p:childTnLst>
                                </p:cTn>
                              </p:par>
                            </p:childTnLst>
                          </p:cTn>
                        </p:par>
                        <p:par>
                          <p:cTn id="89" fill="hold">
                            <p:stCondLst>
                              <p:cond delay="4700"/>
                            </p:stCondLst>
                            <p:childTnLst>
                              <p:par>
                                <p:cTn id="90" presetID="2" presetClass="entr" presetSubtype="8" fill="hold" grpId="0" nodeType="afterEffect">
                                  <p:stCondLst>
                                    <p:cond delay="0"/>
                                  </p:stCondLst>
                                  <p:childTnLst>
                                    <p:set>
                                      <p:cBhvr>
                                        <p:cTn id="91" dur="1" fill="hold">
                                          <p:stCondLst>
                                            <p:cond delay="0"/>
                                          </p:stCondLst>
                                        </p:cTn>
                                        <p:tgtEl>
                                          <p:spTgt spid="5"/>
                                        </p:tgtEl>
                                        <p:attrNameLst>
                                          <p:attrName>style.visibility</p:attrName>
                                        </p:attrNameLst>
                                      </p:cBhvr>
                                      <p:to>
                                        <p:strVal val="visible"/>
                                      </p:to>
                                    </p:set>
                                    <p:anim calcmode="lin" valueType="num">
                                      <p:cBhvr additive="base">
                                        <p:cTn id="92" dur="200" fill="hold"/>
                                        <p:tgtEl>
                                          <p:spTgt spid="5"/>
                                        </p:tgtEl>
                                        <p:attrNameLst>
                                          <p:attrName>ppt_x</p:attrName>
                                        </p:attrNameLst>
                                      </p:cBhvr>
                                      <p:tavLst>
                                        <p:tav tm="0">
                                          <p:val>
                                            <p:strVal val="0-#ppt_w/2"/>
                                          </p:val>
                                        </p:tav>
                                        <p:tav tm="100000">
                                          <p:val>
                                            <p:strVal val="#ppt_x"/>
                                          </p:val>
                                        </p:tav>
                                      </p:tavLst>
                                    </p:anim>
                                    <p:anim calcmode="lin" valueType="num">
                                      <p:cBhvr additive="base">
                                        <p:cTn id="93" dur="200" fill="hold"/>
                                        <p:tgtEl>
                                          <p:spTgt spid="5"/>
                                        </p:tgtEl>
                                        <p:attrNameLst>
                                          <p:attrName>ppt_y</p:attrName>
                                        </p:attrNameLst>
                                      </p:cBhvr>
                                      <p:tavLst>
                                        <p:tav tm="0">
                                          <p:val>
                                            <p:strVal val="#ppt_y"/>
                                          </p:val>
                                        </p:tav>
                                        <p:tav tm="100000">
                                          <p:val>
                                            <p:strVal val="#ppt_y"/>
                                          </p:val>
                                        </p:tav>
                                      </p:tavLst>
                                    </p:anim>
                                  </p:childTnLst>
                                </p:cTn>
                              </p:par>
                            </p:childTnLst>
                          </p:cTn>
                        </p:par>
                        <p:par>
                          <p:cTn id="94" fill="hold">
                            <p:stCondLst>
                              <p:cond delay="4900"/>
                            </p:stCondLst>
                            <p:childTnLst>
                              <p:par>
                                <p:cTn id="95" presetID="22" presetClass="entr" presetSubtype="4" fill="hold" grpId="0" nodeType="afterEffect">
                                  <p:stCondLst>
                                    <p:cond delay="0"/>
                                  </p:stCondLst>
                                  <p:childTnLst>
                                    <p:set>
                                      <p:cBhvr>
                                        <p:cTn id="96" dur="1" fill="hold">
                                          <p:stCondLst>
                                            <p:cond delay="0"/>
                                          </p:stCondLst>
                                        </p:cTn>
                                        <p:tgtEl>
                                          <p:spTgt spid="28"/>
                                        </p:tgtEl>
                                        <p:attrNameLst>
                                          <p:attrName>style.visibility</p:attrName>
                                        </p:attrNameLst>
                                      </p:cBhvr>
                                      <p:to>
                                        <p:strVal val="visible"/>
                                      </p:to>
                                    </p:set>
                                    <p:animEffect transition="in" filter="wipe(down)">
                                      <p:cBhvr>
                                        <p:cTn id="97" dur="300"/>
                                        <p:tgtEl>
                                          <p:spTgt spid="28"/>
                                        </p:tgtEl>
                                      </p:cBhvr>
                                    </p:animEffect>
                                  </p:childTnLst>
                                </p:cTn>
                              </p:par>
                            </p:childTnLst>
                          </p:cTn>
                        </p:par>
                        <p:par>
                          <p:cTn id="98" fill="hold">
                            <p:stCondLst>
                              <p:cond delay="52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300" fill="hold"/>
                                        <p:tgtEl>
                                          <p:spTgt spid="41"/>
                                        </p:tgtEl>
                                        <p:attrNameLst>
                                          <p:attrName>ppt_w</p:attrName>
                                        </p:attrNameLst>
                                      </p:cBhvr>
                                      <p:tavLst>
                                        <p:tav tm="0">
                                          <p:val>
                                            <p:fltVal val="0"/>
                                          </p:val>
                                        </p:tav>
                                        <p:tav tm="100000">
                                          <p:val>
                                            <p:strVal val="#ppt_w"/>
                                          </p:val>
                                        </p:tav>
                                      </p:tavLst>
                                    </p:anim>
                                    <p:anim calcmode="lin" valueType="num">
                                      <p:cBhvr>
                                        <p:cTn id="102" dur="300" fill="hold"/>
                                        <p:tgtEl>
                                          <p:spTgt spid="41"/>
                                        </p:tgtEl>
                                        <p:attrNameLst>
                                          <p:attrName>ppt_h</p:attrName>
                                        </p:attrNameLst>
                                      </p:cBhvr>
                                      <p:tavLst>
                                        <p:tav tm="0">
                                          <p:val>
                                            <p:fltVal val="0"/>
                                          </p:val>
                                        </p:tav>
                                        <p:tav tm="100000">
                                          <p:val>
                                            <p:strVal val="#ppt_h"/>
                                          </p:val>
                                        </p:tav>
                                      </p:tavLst>
                                    </p:anim>
                                    <p:animEffect transition="in" filter="fade">
                                      <p:cBhvr>
                                        <p:cTn id="103" dur="300"/>
                                        <p:tgtEl>
                                          <p:spTgt spid="41"/>
                                        </p:tgtEl>
                                      </p:cBhvr>
                                    </p:animEffect>
                                  </p:childTnLst>
                                </p:cTn>
                              </p:par>
                            </p:childTnLst>
                          </p:cTn>
                        </p:par>
                        <p:par>
                          <p:cTn id="104" fill="hold">
                            <p:stCondLst>
                              <p:cond delay="5500"/>
                            </p:stCondLst>
                            <p:childTnLst>
                              <p:par>
                                <p:cTn id="105" presetID="22" presetClass="entr" presetSubtype="4" fill="hold" grpId="0" nodeType="after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wipe(down)">
                                      <p:cBhvr>
                                        <p:cTn id="107" dur="500"/>
                                        <p:tgtEl>
                                          <p:spTgt spid="29"/>
                                        </p:tgtEl>
                                      </p:cBhvr>
                                    </p:animEffect>
                                  </p:childTnLst>
                                </p:cTn>
                              </p:par>
                            </p:childTnLst>
                          </p:cTn>
                        </p:par>
                        <p:par>
                          <p:cTn id="108" fill="hold">
                            <p:stCondLst>
                              <p:cond delay="6000"/>
                            </p:stCondLst>
                            <p:childTnLst>
                              <p:par>
                                <p:cTn id="109" presetID="53" presetClass="entr" presetSubtype="16" fill="hold" grpId="0" nodeType="afterEffect">
                                  <p:stCondLst>
                                    <p:cond delay="0"/>
                                  </p:stCondLst>
                                  <p:childTnLst>
                                    <p:set>
                                      <p:cBhvr>
                                        <p:cTn id="110" dur="1" fill="hold">
                                          <p:stCondLst>
                                            <p:cond delay="0"/>
                                          </p:stCondLst>
                                        </p:cTn>
                                        <p:tgtEl>
                                          <p:spTgt spid="45"/>
                                        </p:tgtEl>
                                        <p:attrNameLst>
                                          <p:attrName>style.visibility</p:attrName>
                                        </p:attrNameLst>
                                      </p:cBhvr>
                                      <p:to>
                                        <p:strVal val="visible"/>
                                      </p:to>
                                    </p:set>
                                    <p:anim calcmode="lin" valueType="num">
                                      <p:cBhvr>
                                        <p:cTn id="111" dur="300" fill="hold"/>
                                        <p:tgtEl>
                                          <p:spTgt spid="45"/>
                                        </p:tgtEl>
                                        <p:attrNameLst>
                                          <p:attrName>ppt_w</p:attrName>
                                        </p:attrNameLst>
                                      </p:cBhvr>
                                      <p:tavLst>
                                        <p:tav tm="0">
                                          <p:val>
                                            <p:fltVal val="0"/>
                                          </p:val>
                                        </p:tav>
                                        <p:tav tm="100000">
                                          <p:val>
                                            <p:strVal val="#ppt_w"/>
                                          </p:val>
                                        </p:tav>
                                      </p:tavLst>
                                    </p:anim>
                                    <p:anim calcmode="lin" valueType="num">
                                      <p:cBhvr>
                                        <p:cTn id="112" dur="300" fill="hold"/>
                                        <p:tgtEl>
                                          <p:spTgt spid="45"/>
                                        </p:tgtEl>
                                        <p:attrNameLst>
                                          <p:attrName>ppt_h</p:attrName>
                                        </p:attrNameLst>
                                      </p:cBhvr>
                                      <p:tavLst>
                                        <p:tav tm="0">
                                          <p:val>
                                            <p:fltVal val="0"/>
                                          </p:val>
                                        </p:tav>
                                        <p:tav tm="100000">
                                          <p:val>
                                            <p:strVal val="#ppt_h"/>
                                          </p:val>
                                        </p:tav>
                                      </p:tavLst>
                                    </p:anim>
                                    <p:animEffect transition="in" filter="fade">
                                      <p:cBhvr>
                                        <p:cTn id="113" dur="300"/>
                                        <p:tgtEl>
                                          <p:spTgt spid="45"/>
                                        </p:tgtEl>
                                      </p:cBhvr>
                                    </p:animEffect>
                                  </p:childTnLst>
                                </p:cTn>
                              </p:par>
                            </p:childTnLst>
                          </p:cTn>
                        </p:par>
                        <p:par>
                          <p:cTn id="114" fill="hold">
                            <p:stCondLst>
                              <p:cond delay="6300"/>
                            </p:stCondLst>
                            <p:childTnLst>
                              <p:par>
                                <p:cTn id="115" presetID="2" presetClass="entr" presetSubtype="8" fill="hold" grpId="0" nodeType="afterEffect">
                                  <p:stCondLst>
                                    <p:cond delay="0"/>
                                  </p:stCondLst>
                                  <p:childTnLst>
                                    <p:set>
                                      <p:cBhvr>
                                        <p:cTn id="116" dur="1" fill="hold">
                                          <p:stCondLst>
                                            <p:cond delay="0"/>
                                          </p:stCondLst>
                                        </p:cTn>
                                        <p:tgtEl>
                                          <p:spTgt spid="6"/>
                                        </p:tgtEl>
                                        <p:attrNameLst>
                                          <p:attrName>style.visibility</p:attrName>
                                        </p:attrNameLst>
                                      </p:cBhvr>
                                      <p:to>
                                        <p:strVal val="visible"/>
                                      </p:to>
                                    </p:set>
                                    <p:anim calcmode="lin" valueType="num">
                                      <p:cBhvr additive="base">
                                        <p:cTn id="117" dur="200" fill="hold"/>
                                        <p:tgtEl>
                                          <p:spTgt spid="6"/>
                                        </p:tgtEl>
                                        <p:attrNameLst>
                                          <p:attrName>ppt_x</p:attrName>
                                        </p:attrNameLst>
                                      </p:cBhvr>
                                      <p:tavLst>
                                        <p:tav tm="0">
                                          <p:val>
                                            <p:strVal val="0-#ppt_w/2"/>
                                          </p:val>
                                        </p:tav>
                                        <p:tav tm="100000">
                                          <p:val>
                                            <p:strVal val="#ppt_x"/>
                                          </p:val>
                                        </p:tav>
                                      </p:tavLst>
                                    </p:anim>
                                    <p:anim calcmode="lin" valueType="num">
                                      <p:cBhvr additive="base">
                                        <p:cTn id="118" dur="200" fill="hold"/>
                                        <p:tgtEl>
                                          <p:spTgt spid="6"/>
                                        </p:tgtEl>
                                        <p:attrNameLst>
                                          <p:attrName>ppt_y</p:attrName>
                                        </p:attrNameLst>
                                      </p:cBhvr>
                                      <p:tavLst>
                                        <p:tav tm="0">
                                          <p:val>
                                            <p:strVal val="#ppt_y"/>
                                          </p:val>
                                        </p:tav>
                                        <p:tav tm="100000">
                                          <p:val>
                                            <p:strVal val="#ppt_y"/>
                                          </p:val>
                                        </p:tav>
                                      </p:tavLst>
                                    </p:anim>
                                  </p:childTnLst>
                                </p:cTn>
                              </p:par>
                            </p:childTnLst>
                          </p:cTn>
                        </p:par>
                        <p:par>
                          <p:cTn id="119" fill="hold">
                            <p:stCondLst>
                              <p:cond delay="6500"/>
                            </p:stCondLst>
                            <p:childTnLst>
                              <p:par>
                                <p:cTn id="120" presetID="22" presetClass="entr" presetSubtype="4" fill="hold" grpId="0" nodeType="after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wipe(down)">
                                      <p:cBhvr>
                                        <p:cTn id="122" dur="300"/>
                                        <p:tgtEl>
                                          <p:spTgt spid="30"/>
                                        </p:tgtEl>
                                      </p:cBhvr>
                                    </p:animEffect>
                                  </p:childTnLst>
                                </p:cTn>
                              </p:par>
                            </p:childTnLst>
                          </p:cTn>
                        </p:par>
                        <p:par>
                          <p:cTn id="123" fill="hold">
                            <p:stCondLst>
                              <p:cond delay="6800"/>
                            </p:stCondLst>
                            <p:childTnLst>
                              <p:par>
                                <p:cTn id="124" presetID="53" presetClass="entr" presetSubtype="16"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 calcmode="lin" valueType="num">
                                      <p:cBhvr>
                                        <p:cTn id="126" dur="300" fill="hold"/>
                                        <p:tgtEl>
                                          <p:spTgt spid="40"/>
                                        </p:tgtEl>
                                        <p:attrNameLst>
                                          <p:attrName>ppt_w</p:attrName>
                                        </p:attrNameLst>
                                      </p:cBhvr>
                                      <p:tavLst>
                                        <p:tav tm="0">
                                          <p:val>
                                            <p:fltVal val="0"/>
                                          </p:val>
                                        </p:tav>
                                        <p:tav tm="100000">
                                          <p:val>
                                            <p:strVal val="#ppt_w"/>
                                          </p:val>
                                        </p:tav>
                                      </p:tavLst>
                                    </p:anim>
                                    <p:anim calcmode="lin" valueType="num">
                                      <p:cBhvr>
                                        <p:cTn id="127" dur="300" fill="hold"/>
                                        <p:tgtEl>
                                          <p:spTgt spid="40"/>
                                        </p:tgtEl>
                                        <p:attrNameLst>
                                          <p:attrName>ppt_h</p:attrName>
                                        </p:attrNameLst>
                                      </p:cBhvr>
                                      <p:tavLst>
                                        <p:tav tm="0">
                                          <p:val>
                                            <p:fltVal val="0"/>
                                          </p:val>
                                        </p:tav>
                                        <p:tav tm="100000">
                                          <p:val>
                                            <p:strVal val="#ppt_h"/>
                                          </p:val>
                                        </p:tav>
                                      </p:tavLst>
                                    </p:anim>
                                    <p:animEffect transition="in" filter="fade">
                                      <p:cBhvr>
                                        <p:cTn id="128" dur="300"/>
                                        <p:tgtEl>
                                          <p:spTgt spid="40"/>
                                        </p:tgtEl>
                                      </p:cBhvr>
                                    </p:animEffect>
                                  </p:childTnLst>
                                </p:cTn>
                              </p:par>
                            </p:childTnLst>
                          </p:cTn>
                        </p:par>
                        <p:par>
                          <p:cTn id="129" fill="hold">
                            <p:stCondLst>
                              <p:cond delay="7100"/>
                            </p:stCondLst>
                            <p:childTnLst>
                              <p:par>
                                <p:cTn id="130" presetID="22" presetClass="entr" presetSubtype="4" fill="hold" grpId="0" nodeType="afterEffect">
                                  <p:stCondLst>
                                    <p:cond delay="0"/>
                                  </p:stCondLst>
                                  <p:childTnLst>
                                    <p:set>
                                      <p:cBhvr>
                                        <p:cTn id="131" dur="1" fill="hold">
                                          <p:stCondLst>
                                            <p:cond delay="0"/>
                                          </p:stCondLst>
                                        </p:cTn>
                                        <p:tgtEl>
                                          <p:spTgt spid="31"/>
                                        </p:tgtEl>
                                        <p:attrNameLst>
                                          <p:attrName>style.visibility</p:attrName>
                                        </p:attrNameLst>
                                      </p:cBhvr>
                                      <p:to>
                                        <p:strVal val="visible"/>
                                      </p:to>
                                    </p:set>
                                    <p:animEffect transition="in" filter="wipe(down)">
                                      <p:cBhvr>
                                        <p:cTn id="132" dur="500"/>
                                        <p:tgtEl>
                                          <p:spTgt spid="31"/>
                                        </p:tgtEl>
                                      </p:cBhvr>
                                    </p:animEffect>
                                  </p:childTnLst>
                                </p:cTn>
                              </p:par>
                            </p:childTnLst>
                          </p:cTn>
                        </p:par>
                        <p:par>
                          <p:cTn id="133" fill="hold">
                            <p:stCondLst>
                              <p:cond delay="7600"/>
                            </p:stCondLst>
                            <p:childTnLst>
                              <p:par>
                                <p:cTn id="134" presetID="53" presetClass="entr" presetSubtype="16" fill="hold" grpId="0" nodeType="afterEffect">
                                  <p:stCondLst>
                                    <p:cond delay="0"/>
                                  </p:stCondLst>
                                  <p:childTnLst>
                                    <p:set>
                                      <p:cBhvr>
                                        <p:cTn id="135" dur="1" fill="hold">
                                          <p:stCondLst>
                                            <p:cond delay="0"/>
                                          </p:stCondLst>
                                        </p:cTn>
                                        <p:tgtEl>
                                          <p:spTgt spid="46"/>
                                        </p:tgtEl>
                                        <p:attrNameLst>
                                          <p:attrName>style.visibility</p:attrName>
                                        </p:attrNameLst>
                                      </p:cBhvr>
                                      <p:to>
                                        <p:strVal val="visible"/>
                                      </p:to>
                                    </p:set>
                                    <p:anim calcmode="lin" valueType="num">
                                      <p:cBhvr>
                                        <p:cTn id="136" dur="300" fill="hold"/>
                                        <p:tgtEl>
                                          <p:spTgt spid="46"/>
                                        </p:tgtEl>
                                        <p:attrNameLst>
                                          <p:attrName>ppt_w</p:attrName>
                                        </p:attrNameLst>
                                      </p:cBhvr>
                                      <p:tavLst>
                                        <p:tav tm="0">
                                          <p:val>
                                            <p:fltVal val="0"/>
                                          </p:val>
                                        </p:tav>
                                        <p:tav tm="100000">
                                          <p:val>
                                            <p:strVal val="#ppt_w"/>
                                          </p:val>
                                        </p:tav>
                                      </p:tavLst>
                                    </p:anim>
                                    <p:anim calcmode="lin" valueType="num">
                                      <p:cBhvr>
                                        <p:cTn id="137" dur="300" fill="hold"/>
                                        <p:tgtEl>
                                          <p:spTgt spid="46"/>
                                        </p:tgtEl>
                                        <p:attrNameLst>
                                          <p:attrName>ppt_h</p:attrName>
                                        </p:attrNameLst>
                                      </p:cBhvr>
                                      <p:tavLst>
                                        <p:tav tm="0">
                                          <p:val>
                                            <p:fltVal val="0"/>
                                          </p:val>
                                        </p:tav>
                                        <p:tav tm="100000">
                                          <p:val>
                                            <p:strVal val="#ppt_h"/>
                                          </p:val>
                                        </p:tav>
                                      </p:tavLst>
                                    </p:anim>
                                    <p:animEffect transition="in" filter="fade">
                                      <p:cBhvr>
                                        <p:cTn id="138" dur="300"/>
                                        <p:tgtEl>
                                          <p:spTgt spid="46"/>
                                        </p:tgtEl>
                                      </p:cBhvr>
                                    </p:animEffect>
                                  </p:childTnLst>
                                </p:cTn>
                              </p:par>
                            </p:childTnLst>
                          </p:cTn>
                        </p:par>
                        <p:par>
                          <p:cTn id="139" fill="hold">
                            <p:stCondLst>
                              <p:cond delay="7900"/>
                            </p:stCondLst>
                            <p:childTnLst>
                              <p:par>
                                <p:cTn id="140" presetID="2" presetClass="entr" presetSubtype="8" fill="hold" grpId="0" nodeType="afterEffect">
                                  <p:stCondLst>
                                    <p:cond delay="0"/>
                                  </p:stCondLst>
                                  <p:childTnLst>
                                    <p:set>
                                      <p:cBhvr>
                                        <p:cTn id="141" dur="1" fill="hold">
                                          <p:stCondLst>
                                            <p:cond delay="0"/>
                                          </p:stCondLst>
                                        </p:cTn>
                                        <p:tgtEl>
                                          <p:spTgt spid="7"/>
                                        </p:tgtEl>
                                        <p:attrNameLst>
                                          <p:attrName>style.visibility</p:attrName>
                                        </p:attrNameLst>
                                      </p:cBhvr>
                                      <p:to>
                                        <p:strVal val="visible"/>
                                      </p:to>
                                    </p:set>
                                    <p:anim calcmode="lin" valueType="num">
                                      <p:cBhvr additive="base">
                                        <p:cTn id="142" dur="200" fill="hold"/>
                                        <p:tgtEl>
                                          <p:spTgt spid="7"/>
                                        </p:tgtEl>
                                        <p:attrNameLst>
                                          <p:attrName>ppt_x</p:attrName>
                                        </p:attrNameLst>
                                      </p:cBhvr>
                                      <p:tavLst>
                                        <p:tav tm="0">
                                          <p:val>
                                            <p:strVal val="0-#ppt_w/2"/>
                                          </p:val>
                                        </p:tav>
                                        <p:tav tm="100000">
                                          <p:val>
                                            <p:strVal val="#ppt_x"/>
                                          </p:val>
                                        </p:tav>
                                      </p:tavLst>
                                    </p:anim>
                                    <p:anim calcmode="lin" valueType="num">
                                      <p:cBhvr additive="base">
                                        <p:cTn id="143" dur="200" fill="hold"/>
                                        <p:tgtEl>
                                          <p:spTgt spid="7"/>
                                        </p:tgtEl>
                                        <p:attrNameLst>
                                          <p:attrName>ppt_y</p:attrName>
                                        </p:attrNameLst>
                                      </p:cBhvr>
                                      <p:tavLst>
                                        <p:tav tm="0">
                                          <p:val>
                                            <p:strVal val="#ppt_y"/>
                                          </p:val>
                                        </p:tav>
                                        <p:tav tm="100000">
                                          <p:val>
                                            <p:strVal val="#ppt_y"/>
                                          </p:val>
                                        </p:tav>
                                      </p:tavLst>
                                    </p:anim>
                                  </p:childTnLst>
                                </p:cTn>
                              </p:par>
                            </p:childTnLst>
                          </p:cTn>
                        </p:par>
                        <p:par>
                          <p:cTn id="144" fill="hold">
                            <p:stCondLst>
                              <p:cond delay="8100"/>
                            </p:stCondLst>
                            <p:childTnLst>
                              <p:par>
                                <p:cTn id="145" presetID="22" presetClass="entr" presetSubtype="4" fill="hold" grpId="0" nodeType="afterEffect">
                                  <p:stCondLst>
                                    <p:cond delay="0"/>
                                  </p:stCondLst>
                                  <p:childTnLst>
                                    <p:set>
                                      <p:cBhvr>
                                        <p:cTn id="146" dur="1" fill="hold">
                                          <p:stCondLst>
                                            <p:cond delay="0"/>
                                          </p:stCondLst>
                                        </p:cTn>
                                        <p:tgtEl>
                                          <p:spTgt spid="32"/>
                                        </p:tgtEl>
                                        <p:attrNameLst>
                                          <p:attrName>style.visibility</p:attrName>
                                        </p:attrNameLst>
                                      </p:cBhvr>
                                      <p:to>
                                        <p:strVal val="visible"/>
                                      </p:to>
                                    </p:set>
                                    <p:animEffect transition="in" filter="wipe(down)">
                                      <p:cBhvr>
                                        <p:cTn id="147" dur="300"/>
                                        <p:tgtEl>
                                          <p:spTgt spid="32"/>
                                        </p:tgtEl>
                                      </p:cBhvr>
                                    </p:animEffect>
                                  </p:childTnLst>
                                </p:cTn>
                              </p:par>
                            </p:childTnLst>
                          </p:cTn>
                        </p:par>
                        <p:par>
                          <p:cTn id="148" fill="hold">
                            <p:stCondLst>
                              <p:cond delay="8400"/>
                            </p:stCondLst>
                            <p:childTnLst>
                              <p:par>
                                <p:cTn id="149" presetID="53" presetClass="entr" presetSubtype="16" fill="hold" grpId="0" nodeType="afterEffect">
                                  <p:stCondLst>
                                    <p:cond delay="0"/>
                                  </p:stCondLst>
                                  <p:childTnLst>
                                    <p:set>
                                      <p:cBhvr>
                                        <p:cTn id="150" dur="1" fill="hold">
                                          <p:stCondLst>
                                            <p:cond delay="0"/>
                                          </p:stCondLst>
                                        </p:cTn>
                                        <p:tgtEl>
                                          <p:spTgt spid="42"/>
                                        </p:tgtEl>
                                        <p:attrNameLst>
                                          <p:attrName>style.visibility</p:attrName>
                                        </p:attrNameLst>
                                      </p:cBhvr>
                                      <p:to>
                                        <p:strVal val="visible"/>
                                      </p:to>
                                    </p:set>
                                    <p:anim calcmode="lin" valueType="num">
                                      <p:cBhvr>
                                        <p:cTn id="151" dur="300" fill="hold"/>
                                        <p:tgtEl>
                                          <p:spTgt spid="42"/>
                                        </p:tgtEl>
                                        <p:attrNameLst>
                                          <p:attrName>ppt_w</p:attrName>
                                        </p:attrNameLst>
                                      </p:cBhvr>
                                      <p:tavLst>
                                        <p:tav tm="0">
                                          <p:val>
                                            <p:fltVal val="0"/>
                                          </p:val>
                                        </p:tav>
                                        <p:tav tm="100000">
                                          <p:val>
                                            <p:strVal val="#ppt_w"/>
                                          </p:val>
                                        </p:tav>
                                      </p:tavLst>
                                    </p:anim>
                                    <p:anim calcmode="lin" valueType="num">
                                      <p:cBhvr>
                                        <p:cTn id="152" dur="300" fill="hold"/>
                                        <p:tgtEl>
                                          <p:spTgt spid="42"/>
                                        </p:tgtEl>
                                        <p:attrNameLst>
                                          <p:attrName>ppt_h</p:attrName>
                                        </p:attrNameLst>
                                      </p:cBhvr>
                                      <p:tavLst>
                                        <p:tav tm="0">
                                          <p:val>
                                            <p:fltVal val="0"/>
                                          </p:val>
                                        </p:tav>
                                        <p:tav tm="100000">
                                          <p:val>
                                            <p:strVal val="#ppt_h"/>
                                          </p:val>
                                        </p:tav>
                                      </p:tavLst>
                                    </p:anim>
                                    <p:animEffect transition="in" filter="fade">
                                      <p:cBhvr>
                                        <p:cTn id="153" dur="300"/>
                                        <p:tgtEl>
                                          <p:spTgt spid="42"/>
                                        </p:tgtEl>
                                      </p:cBhvr>
                                    </p:animEffect>
                                  </p:childTnLst>
                                </p:cTn>
                              </p:par>
                            </p:childTnLst>
                          </p:cTn>
                        </p:par>
                        <p:par>
                          <p:cTn id="154" fill="hold">
                            <p:stCondLst>
                              <p:cond delay="8700"/>
                            </p:stCondLst>
                            <p:childTnLst>
                              <p:par>
                                <p:cTn id="155" presetID="22" presetClass="entr" presetSubtype="4" fill="hold" grpId="0" nodeType="afterEffect">
                                  <p:stCondLst>
                                    <p:cond delay="0"/>
                                  </p:stCondLst>
                                  <p:childTnLst>
                                    <p:set>
                                      <p:cBhvr>
                                        <p:cTn id="156" dur="1" fill="hold">
                                          <p:stCondLst>
                                            <p:cond delay="0"/>
                                          </p:stCondLst>
                                        </p:cTn>
                                        <p:tgtEl>
                                          <p:spTgt spid="33"/>
                                        </p:tgtEl>
                                        <p:attrNameLst>
                                          <p:attrName>style.visibility</p:attrName>
                                        </p:attrNameLst>
                                      </p:cBhvr>
                                      <p:to>
                                        <p:strVal val="visible"/>
                                      </p:to>
                                    </p:set>
                                    <p:animEffect transition="in" filter="wipe(down)">
                                      <p:cBhvr>
                                        <p:cTn id="157" dur="500"/>
                                        <p:tgtEl>
                                          <p:spTgt spid="33"/>
                                        </p:tgtEl>
                                      </p:cBhvr>
                                    </p:animEffect>
                                  </p:childTnLst>
                                </p:cTn>
                              </p:par>
                            </p:childTnLst>
                          </p:cTn>
                        </p:par>
                        <p:par>
                          <p:cTn id="158" fill="hold">
                            <p:stCondLst>
                              <p:cond delay="9200"/>
                            </p:stCondLst>
                            <p:childTnLst>
                              <p:par>
                                <p:cTn id="159" presetID="53" presetClass="entr" presetSubtype="16" fill="hold" grpId="0" nodeType="afterEffect">
                                  <p:stCondLst>
                                    <p:cond delay="0"/>
                                  </p:stCondLst>
                                  <p:childTnLst>
                                    <p:set>
                                      <p:cBhvr>
                                        <p:cTn id="160" dur="1" fill="hold">
                                          <p:stCondLst>
                                            <p:cond delay="0"/>
                                          </p:stCondLst>
                                        </p:cTn>
                                        <p:tgtEl>
                                          <p:spTgt spid="47"/>
                                        </p:tgtEl>
                                        <p:attrNameLst>
                                          <p:attrName>style.visibility</p:attrName>
                                        </p:attrNameLst>
                                      </p:cBhvr>
                                      <p:to>
                                        <p:strVal val="visible"/>
                                      </p:to>
                                    </p:set>
                                    <p:anim calcmode="lin" valueType="num">
                                      <p:cBhvr>
                                        <p:cTn id="161" dur="300" fill="hold"/>
                                        <p:tgtEl>
                                          <p:spTgt spid="47"/>
                                        </p:tgtEl>
                                        <p:attrNameLst>
                                          <p:attrName>ppt_w</p:attrName>
                                        </p:attrNameLst>
                                      </p:cBhvr>
                                      <p:tavLst>
                                        <p:tav tm="0">
                                          <p:val>
                                            <p:fltVal val="0"/>
                                          </p:val>
                                        </p:tav>
                                        <p:tav tm="100000">
                                          <p:val>
                                            <p:strVal val="#ppt_w"/>
                                          </p:val>
                                        </p:tav>
                                      </p:tavLst>
                                    </p:anim>
                                    <p:anim calcmode="lin" valueType="num">
                                      <p:cBhvr>
                                        <p:cTn id="162" dur="300" fill="hold"/>
                                        <p:tgtEl>
                                          <p:spTgt spid="47"/>
                                        </p:tgtEl>
                                        <p:attrNameLst>
                                          <p:attrName>ppt_h</p:attrName>
                                        </p:attrNameLst>
                                      </p:cBhvr>
                                      <p:tavLst>
                                        <p:tav tm="0">
                                          <p:val>
                                            <p:fltVal val="0"/>
                                          </p:val>
                                        </p:tav>
                                        <p:tav tm="100000">
                                          <p:val>
                                            <p:strVal val="#ppt_h"/>
                                          </p:val>
                                        </p:tav>
                                      </p:tavLst>
                                    </p:anim>
                                    <p:animEffect transition="in" filter="fade">
                                      <p:cBhvr>
                                        <p:cTn id="163" dur="300"/>
                                        <p:tgtEl>
                                          <p:spTgt spid="47"/>
                                        </p:tgtEl>
                                      </p:cBhvr>
                                    </p:animEffect>
                                  </p:childTnLst>
                                </p:cTn>
                              </p:par>
                            </p:childTnLst>
                          </p:cTn>
                        </p:par>
                        <p:par>
                          <p:cTn id="164" fill="hold">
                            <p:stCondLst>
                              <p:cond delay="9500"/>
                            </p:stCondLst>
                            <p:childTnLst>
                              <p:par>
                                <p:cTn id="165" presetID="2" presetClass="entr" presetSubtype="2" fill="hold" grpId="0" nodeType="afterEffect">
                                  <p:stCondLst>
                                    <p:cond delay="0"/>
                                  </p:stCondLst>
                                  <p:childTnLst>
                                    <p:set>
                                      <p:cBhvr>
                                        <p:cTn id="166" dur="1" fill="hold">
                                          <p:stCondLst>
                                            <p:cond delay="0"/>
                                          </p:stCondLst>
                                        </p:cTn>
                                        <p:tgtEl>
                                          <p:spTgt spid="35"/>
                                        </p:tgtEl>
                                        <p:attrNameLst>
                                          <p:attrName>style.visibility</p:attrName>
                                        </p:attrNameLst>
                                      </p:cBhvr>
                                      <p:to>
                                        <p:strVal val="visible"/>
                                      </p:to>
                                    </p:set>
                                    <p:anim calcmode="lin" valueType="num">
                                      <p:cBhvr additive="base">
                                        <p:cTn id="167" dur="300" fill="hold"/>
                                        <p:tgtEl>
                                          <p:spTgt spid="35"/>
                                        </p:tgtEl>
                                        <p:attrNameLst>
                                          <p:attrName>ppt_x</p:attrName>
                                        </p:attrNameLst>
                                      </p:cBhvr>
                                      <p:tavLst>
                                        <p:tav tm="0">
                                          <p:val>
                                            <p:strVal val="1+#ppt_w/2"/>
                                          </p:val>
                                        </p:tav>
                                        <p:tav tm="100000">
                                          <p:val>
                                            <p:strVal val="#ppt_x"/>
                                          </p:val>
                                        </p:tav>
                                      </p:tavLst>
                                    </p:anim>
                                    <p:anim calcmode="lin" valueType="num">
                                      <p:cBhvr additive="base">
                                        <p:cTn id="168" dur="300" fill="hold"/>
                                        <p:tgtEl>
                                          <p:spTgt spid="35"/>
                                        </p:tgtEl>
                                        <p:attrNameLst>
                                          <p:attrName>ppt_y</p:attrName>
                                        </p:attrNameLst>
                                      </p:cBhvr>
                                      <p:tavLst>
                                        <p:tav tm="0">
                                          <p:val>
                                            <p:strVal val="#ppt_y"/>
                                          </p:val>
                                        </p:tav>
                                        <p:tav tm="100000">
                                          <p:val>
                                            <p:strVal val="#ppt_y"/>
                                          </p:val>
                                        </p:tav>
                                      </p:tavLst>
                                    </p:anim>
                                  </p:childTnLst>
                                </p:cTn>
                              </p:par>
                            </p:childTnLst>
                          </p:cTn>
                        </p:par>
                        <p:par>
                          <p:cTn id="169" fill="hold">
                            <p:stCondLst>
                              <p:cond delay="9800"/>
                            </p:stCondLst>
                            <p:childTnLst>
                              <p:par>
                                <p:cTn id="170" presetID="2" presetClass="entr" presetSubtype="2" fill="hold" grpId="0" nodeType="afterEffect">
                                  <p:stCondLst>
                                    <p:cond delay="0"/>
                                  </p:stCondLst>
                                  <p:childTnLst>
                                    <p:set>
                                      <p:cBhvr>
                                        <p:cTn id="171" dur="1" fill="hold">
                                          <p:stCondLst>
                                            <p:cond delay="0"/>
                                          </p:stCondLst>
                                        </p:cTn>
                                        <p:tgtEl>
                                          <p:spTgt spid="34"/>
                                        </p:tgtEl>
                                        <p:attrNameLst>
                                          <p:attrName>style.visibility</p:attrName>
                                        </p:attrNameLst>
                                      </p:cBhvr>
                                      <p:to>
                                        <p:strVal val="visible"/>
                                      </p:to>
                                    </p:set>
                                    <p:anim calcmode="lin" valueType="num">
                                      <p:cBhvr additive="base">
                                        <p:cTn id="172" dur="300" fill="hold"/>
                                        <p:tgtEl>
                                          <p:spTgt spid="34"/>
                                        </p:tgtEl>
                                        <p:attrNameLst>
                                          <p:attrName>ppt_x</p:attrName>
                                        </p:attrNameLst>
                                      </p:cBhvr>
                                      <p:tavLst>
                                        <p:tav tm="0">
                                          <p:val>
                                            <p:strVal val="1+#ppt_w/2"/>
                                          </p:val>
                                        </p:tav>
                                        <p:tav tm="100000">
                                          <p:val>
                                            <p:strVal val="#ppt_x"/>
                                          </p:val>
                                        </p:tav>
                                      </p:tavLst>
                                    </p:anim>
                                    <p:anim calcmode="lin" valueType="num">
                                      <p:cBhvr additive="base">
                                        <p:cTn id="173" dur="300" fill="hold"/>
                                        <p:tgtEl>
                                          <p:spTgt spid="34"/>
                                        </p:tgtEl>
                                        <p:attrNameLst>
                                          <p:attrName>ppt_y</p:attrName>
                                        </p:attrNameLst>
                                      </p:cBhvr>
                                      <p:tavLst>
                                        <p:tav tm="0">
                                          <p:val>
                                            <p:strVal val="#ppt_y"/>
                                          </p:val>
                                        </p:tav>
                                        <p:tav tm="100000">
                                          <p:val>
                                            <p:strVal val="#ppt_y"/>
                                          </p:val>
                                        </p:tav>
                                      </p:tavLst>
                                    </p:anim>
                                  </p:childTnLst>
                                </p:cTn>
                              </p:par>
                            </p:childTnLst>
                          </p:cTn>
                        </p:par>
                        <p:par>
                          <p:cTn id="174" fill="hold">
                            <p:stCondLst>
                              <p:cond delay="10100"/>
                            </p:stCondLst>
                            <p:childTnLst>
                              <p:par>
                                <p:cTn id="175" presetID="22" presetClass="entr" presetSubtype="8" fill="hold" grpId="0" nodeType="afterEffect">
                                  <p:stCondLst>
                                    <p:cond delay="0"/>
                                  </p:stCondLst>
                                  <p:childTnLst>
                                    <p:set>
                                      <p:cBhvr>
                                        <p:cTn id="176" dur="1" fill="hold">
                                          <p:stCondLst>
                                            <p:cond delay="0"/>
                                          </p:stCondLst>
                                        </p:cTn>
                                        <p:tgtEl>
                                          <p:spTgt spid="37"/>
                                        </p:tgtEl>
                                        <p:attrNameLst>
                                          <p:attrName>style.visibility</p:attrName>
                                        </p:attrNameLst>
                                      </p:cBhvr>
                                      <p:to>
                                        <p:strVal val="visible"/>
                                      </p:to>
                                    </p:set>
                                    <p:animEffect transition="in" filter="wipe(left)">
                                      <p:cBhvr>
                                        <p:cTn id="177" dur="500"/>
                                        <p:tgtEl>
                                          <p:spTgt spid="37"/>
                                        </p:tgtEl>
                                      </p:cBhvr>
                                    </p:animEffect>
                                  </p:childTnLst>
                                </p:cTn>
                              </p:par>
                            </p:childTnLst>
                          </p:cTn>
                        </p:par>
                        <p:par>
                          <p:cTn id="178" fill="hold">
                            <p:stCondLst>
                              <p:cond delay="10600"/>
                            </p:stCondLst>
                            <p:childTnLst>
                              <p:par>
                                <p:cTn id="179" presetID="22" presetClass="entr" presetSubtype="8" fill="hold" grpId="0" nodeType="afterEffect">
                                  <p:stCondLst>
                                    <p:cond delay="0"/>
                                  </p:stCondLst>
                                  <p:childTnLst>
                                    <p:set>
                                      <p:cBhvr>
                                        <p:cTn id="180" dur="1" fill="hold">
                                          <p:stCondLst>
                                            <p:cond delay="0"/>
                                          </p:stCondLst>
                                        </p:cTn>
                                        <p:tgtEl>
                                          <p:spTgt spid="36"/>
                                        </p:tgtEl>
                                        <p:attrNameLst>
                                          <p:attrName>style.visibility</p:attrName>
                                        </p:attrNameLst>
                                      </p:cBhvr>
                                      <p:to>
                                        <p:strVal val="visible"/>
                                      </p:to>
                                    </p:set>
                                    <p:animEffect transition="in" filter="wipe(left)">
                                      <p:cBhvr>
                                        <p:cTn id="181" dur="500"/>
                                        <p:tgtEl>
                                          <p:spTgt spid="36"/>
                                        </p:tgtEl>
                                      </p:cBhvr>
                                    </p:animEffect>
                                  </p:childTnLst>
                                </p:cTn>
                              </p:par>
                            </p:childTnLst>
                          </p:cTn>
                        </p:par>
                        <p:par>
                          <p:cTn id="182" fill="hold">
                            <p:stCondLst>
                              <p:cond delay="11100"/>
                            </p:stCondLst>
                            <p:childTnLst>
                              <p:par>
                                <p:cTn id="183" presetID="22" presetClass="entr" presetSubtype="8" fill="hold" grpId="0" nodeType="afterEffect">
                                  <p:stCondLst>
                                    <p:cond delay="0"/>
                                  </p:stCondLst>
                                  <p:childTnLst>
                                    <p:set>
                                      <p:cBhvr>
                                        <p:cTn id="184" dur="1" fill="hold">
                                          <p:stCondLst>
                                            <p:cond delay="0"/>
                                          </p:stCondLst>
                                        </p:cTn>
                                        <p:tgtEl>
                                          <p:spTgt spid="38"/>
                                        </p:tgtEl>
                                        <p:attrNameLst>
                                          <p:attrName>style.visibility</p:attrName>
                                        </p:attrNameLst>
                                      </p:cBhvr>
                                      <p:to>
                                        <p:strVal val="visible"/>
                                      </p:to>
                                    </p:set>
                                    <p:animEffect transition="in" filter="wipe(left)">
                                      <p:cBhvr>
                                        <p:cTn id="185" dur="500"/>
                                        <p:tgtEl>
                                          <p:spTgt spid="38"/>
                                        </p:tgtEl>
                                      </p:cBhvr>
                                    </p:animEffect>
                                  </p:childTnLst>
                                </p:cTn>
                              </p:par>
                            </p:childTnLst>
                          </p:cTn>
                        </p:par>
                        <p:par>
                          <p:cTn id="186" fill="hold">
                            <p:stCondLst>
                              <p:cond delay="11600"/>
                            </p:stCondLst>
                            <p:childTnLst>
                              <p:par>
                                <p:cTn id="187" presetID="22" presetClass="entr" presetSubtype="4" fill="hold" grpId="0" nodeType="afterEffect">
                                  <p:stCondLst>
                                    <p:cond delay="0"/>
                                  </p:stCondLst>
                                  <p:childTnLst>
                                    <p:set>
                                      <p:cBhvr>
                                        <p:cTn id="188" dur="1" fill="hold">
                                          <p:stCondLst>
                                            <p:cond delay="0"/>
                                          </p:stCondLst>
                                        </p:cTn>
                                        <p:tgtEl>
                                          <p:spTgt spid="48"/>
                                        </p:tgtEl>
                                        <p:attrNameLst>
                                          <p:attrName>style.visibility</p:attrName>
                                        </p:attrNameLst>
                                      </p:cBhvr>
                                      <p:to>
                                        <p:strVal val="visible"/>
                                      </p:to>
                                    </p:set>
                                    <p:animEffect transition="in" filter="wipe(down)">
                                      <p:cBhvr>
                                        <p:cTn id="189" dur="500"/>
                                        <p:tgtEl>
                                          <p:spTgt spid="48"/>
                                        </p:tgtEl>
                                      </p:cBhvr>
                                    </p:animEffect>
                                  </p:childTnLst>
                                </p:cTn>
                              </p:par>
                            </p:childTnLst>
                          </p:cTn>
                        </p:par>
                        <p:par>
                          <p:cTn id="190" fill="hold">
                            <p:stCondLst>
                              <p:cond delay="12100"/>
                            </p:stCondLst>
                            <p:childTnLst>
                              <p:par>
                                <p:cTn id="191" presetID="22" presetClass="entr" presetSubtype="8" fill="hold" grpId="0" nodeType="afterEffect">
                                  <p:stCondLst>
                                    <p:cond delay="0"/>
                                  </p:stCondLst>
                                  <p:childTnLst>
                                    <p:set>
                                      <p:cBhvr>
                                        <p:cTn id="192" dur="1" fill="hold">
                                          <p:stCondLst>
                                            <p:cond delay="0"/>
                                          </p:stCondLst>
                                        </p:cTn>
                                        <p:tgtEl>
                                          <p:spTgt spid="39"/>
                                        </p:tgtEl>
                                        <p:attrNameLst>
                                          <p:attrName>style.visibility</p:attrName>
                                        </p:attrNameLst>
                                      </p:cBhvr>
                                      <p:to>
                                        <p:strVal val="visible"/>
                                      </p:to>
                                    </p:set>
                                    <p:animEffect transition="in" filter="wipe(left)">
                                      <p:cBhvr>
                                        <p:cTn id="193" dur="500"/>
                                        <p:tgtEl>
                                          <p:spTgt spid="39"/>
                                        </p:tgtEl>
                                      </p:cBhvr>
                                    </p:animEffect>
                                  </p:childTnLst>
                                </p:cTn>
                              </p:par>
                            </p:childTnLst>
                          </p:cTn>
                        </p:par>
                        <p:par>
                          <p:cTn id="194" fill="hold">
                            <p:stCondLst>
                              <p:cond delay="12600"/>
                            </p:stCondLst>
                            <p:childTnLst>
                              <p:par>
                                <p:cTn id="195" presetID="22" presetClass="entr" presetSubtype="4" fill="hold" grpId="0" nodeType="afterEffect">
                                  <p:stCondLst>
                                    <p:cond delay="0"/>
                                  </p:stCondLst>
                                  <p:childTnLst>
                                    <p:set>
                                      <p:cBhvr>
                                        <p:cTn id="196" dur="1" fill="hold">
                                          <p:stCondLst>
                                            <p:cond delay="0"/>
                                          </p:stCondLst>
                                        </p:cTn>
                                        <p:tgtEl>
                                          <p:spTgt spid="49"/>
                                        </p:tgtEl>
                                        <p:attrNameLst>
                                          <p:attrName>style.visibility</p:attrName>
                                        </p:attrNameLst>
                                      </p:cBhvr>
                                      <p:to>
                                        <p:strVal val="visible"/>
                                      </p:to>
                                    </p:set>
                                    <p:animEffect transition="in" filter="wipe(down)">
                                      <p:cBhvr>
                                        <p:cTn id="19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animBg="1"/>
      <p:bldP spid="49" grpId="0" animBg="1"/>
      <p:bldP spid="50" grpId="0"/>
      <p:bldP spid="53" grpId="0" animBg="1"/>
      <p:bldP spid="53"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平行四边形 14"/>
          <p:cNvSpPr>
            <a:spLocks noChangeArrowheads="1"/>
          </p:cNvSpPr>
          <p:nvPr/>
        </p:nvSpPr>
        <p:spPr bwMode="auto">
          <a:xfrm rot="10800000">
            <a:off x="4287857" y="5177453"/>
            <a:ext cx="7533539" cy="393557"/>
          </a:xfrm>
          <a:prstGeom prst="parallelogram">
            <a:avLst>
              <a:gd name="adj" fmla="val 190171"/>
            </a:avLst>
          </a:prstGeom>
          <a:gradFill>
            <a:gsLst>
              <a:gs pos="0">
                <a:schemeClr val="bg1"/>
              </a:gs>
              <a:gs pos="100000">
                <a:schemeClr val="bg1">
                  <a:lumMod val="95000"/>
                </a:schemeClr>
              </a:gs>
            </a:gsLst>
            <a:lin ang="2700000" scaled="1"/>
          </a:gradFill>
          <a:ln w="12700">
            <a:solidFill>
              <a:srgbClr val="F2F2F2"/>
            </a:solidFill>
            <a:miter lim="800000"/>
            <a:headEnd/>
            <a:tailEnd/>
          </a:ln>
          <a:effectLst>
            <a:outerShdw blurRad="190500" dist="63500" dir="2700000" algn="tl" rotWithShape="0">
              <a:prstClr val="black">
                <a:alpha val="30000"/>
              </a:prstClr>
            </a:outerShdw>
          </a:effectLst>
        </p:spPr>
        <p:txBody>
          <a:bodyPr lIns="91408" tIns="45705" rIns="91408" bIns="45705" anchor="ctr"/>
          <a:lstStyle/>
          <a:p>
            <a:pPr algn="ctr"/>
            <a:endParaRPr lang="zh-CN" altLang="zh-CN" sz="2399"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171" name="上箭头 16"/>
          <p:cNvSpPr>
            <a:spLocks noChangeArrowheads="1"/>
          </p:cNvSpPr>
          <p:nvPr/>
        </p:nvSpPr>
        <p:spPr bwMode="auto">
          <a:xfrm>
            <a:off x="8226815" y="2782785"/>
            <a:ext cx="1031556" cy="2497819"/>
          </a:xfrm>
          <a:prstGeom prst="upArrow">
            <a:avLst>
              <a:gd name="adj1" fmla="val 50000"/>
              <a:gd name="adj2" fmla="val 49911"/>
            </a:avLst>
          </a:prstGeom>
          <a:gradFill>
            <a:gsLst>
              <a:gs pos="0">
                <a:srgbClr val="238DED"/>
              </a:gs>
              <a:gs pos="100000">
                <a:srgbClr val="18478F"/>
              </a:gs>
            </a:gsLst>
            <a:lin ang="2700000" scaled="0"/>
          </a:gradFill>
          <a:ln w="12700">
            <a:solidFill>
              <a:srgbClr val="F2F2F2"/>
            </a:solidFill>
            <a:miter lim="800000"/>
            <a:headEnd/>
            <a:tailEnd/>
          </a:ln>
        </p:spPr>
        <p:txBody>
          <a:bodyPr lIns="91408" tIns="45705" rIns="91408" bIns="45705" anchor="ctr"/>
          <a:lstStyle/>
          <a:p>
            <a:pPr algn="ctr"/>
            <a:endParaRPr lang="zh-CN" altLang="zh-CN" sz="2399"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172" name="上箭头 19"/>
          <p:cNvSpPr>
            <a:spLocks noChangeArrowheads="1"/>
          </p:cNvSpPr>
          <p:nvPr/>
        </p:nvSpPr>
        <p:spPr bwMode="auto">
          <a:xfrm>
            <a:off x="9701150" y="2246406"/>
            <a:ext cx="1029969" cy="3035784"/>
          </a:xfrm>
          <a:prstGeom prst="upArrow">
            <a:avLst>
              <a:gd name="adj1" fmla="val 50000"/>
              <a:gd name="adj2" fmla="val 50000"/>
            </a:avLst>
          </a:prstGeom>
          <a:gradFill>
            <a:gsLst>
              <a:gs pos="0">
                <a:srgbClr val="238DED"/>
              </a:gs>
              <a:gs pos="100000">
                <a:srgbClr val="18478F"/>
              </a:gs>
            </a:gsLst>
            <a:lin ang="2700000" scaled="0"/>
          </a:gradFill>
          <a:ln w="12700">
            <a:solidFill>
              <a:srgbClr val="F2F2F2"/>
            </a:solidFill>
            <a:miter lim="800000"/>
            <a:headEnd/>
            <a:tailEnd/>
          </a:ln>
        </p:spPr>
        <p:txBody>
          <a:bodyPr lIns="91408" tIns="45705" rIns="91408" bIns="45705" anchor="ctr"/>
          <a:lstStyle/>
          <a:p>
            <a:pPr algn="ctr"/>
            <a:endParaRPr lang="zh-CN" altLang="zh-CN" sz="2399"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173" name="上箭头 20"/>
          <p:cNvSpPr>
            <a:spLocks noChangeArrowheads="1"/>
          </p:cNvSpPr>
          <p:nvPr/>
        </p:nvSpPr>
        <p:spPr bwMode="auto">
          <a:xfrm>
            <a:off x="5179756" y="3914262"/>
            <a:ext cx="1029971" cy="1366341"/>
          </a:xfrm>
          <a:prstGeom prst="upArrow">
            <a:avLst>
              <a:gd name="adj1" fmla="val 50000"/>
              <a:gd name="adj2" fmla="val 49977"/>
            </a:avLst>
          </a:prstGeom>
          <a:gradFill>
            <a:gsLst>
              <a:gs pos="0">
                <a:srgbClr val="238DED"/>
              </a:gs>
              <a:gs pos="100000">
                <a:srgbClr val="18478F"/>
              </a:gs>
            </a:gsLst>
            <a:lin ang="2700000" scaled="0"/>
          </a:gradFill>
          <a:ln w="12700">
            <a:solidFill>
              <a:srgbClr val="F2F2F2"/>
            </a:solidFill>
            <a:miter lim="800000"/>
            <a:headEnd/>
            <a:tailEnd/>
          </a:ln>
        </p:spPr>
        <p:txBody>
          <a:bodyPr lIns="91408" tIns="45705" rIns="91408" bIns="45705" anchor="ctr"/>
          <a:lstStyle/>
          <a:p>
            <a:pPr algn="ctr"/>
            <a:endParaRPr lang="zh-CN" altLang="zh-CN" sz="2399"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174" name="上箭头 21"/>
          <p:cNvSpPr>
            <a:spLocks noChangeArrowheads="1"/>
          </p:cNvSpPr>
          <p:nvPr/>
        </p:nvSpPr>
        <p:spPr bwMode="auto">
          <a:xfrm>
            <a:off x="6754070" y="3111280"/>
            <a:ext cx="1029971" cy="2237561"/>
          </a:xfrm>
          <a:prstGeom prst="upArrow">
            <a:avLst>
              <a:gd name="adj1" fmla="val 50000"/>
              <a:gd name="adj2" fmla="val 49999"/>
            </a:avLst>
          </a:prstGeom>
          <a:gradFill>
            <a:gsLst>
              <a:gs pos="0">
                <a:srgbClr val="238DED"/>
              </a:gs>
              <a:gs pos="100000">
                <a:srgbClr val="18478F"/>
              </a:gs>
            </a:gsLst>
            <a:lin ang="2700000" scaled="0"/>
          </a:gradFill>
          <a:ln w="12700">
            <a:solidFill>
              <a:srgbClr val="F2F2F2"/>
            </a:solidFill>
            <a:miter lim="800000"/>
            <a:headEnd/>
            <a:tailEnd/>
          </a:ln>
        </p:spPr>
        <p:txBody>
          <a:bodyPr lIns="91408" tIns="45705" rIns="91408" bIns="45705" anchor="ctr"/>
          <a:lstStyle/>
          <a:p>
            <a:pPr algn="ctr"/>
            <a:endParaRPr lang="zh-CN" altLang="zh-CN" sz="2399"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176" name="文本框 23"/>
          <p:cNvSpPr>
            <a:spLocks noChangeArrowheads="1"/>
          </p:cNvSpPr>
          <p:nvPr/>
        </p:nvSpPr>
        <p:spPr bwMode="auto">
          <a:xfrm>
            <a:off x="5113161" y="3497415"/>
            <a:ext cx="1029971" cy="307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pPr algn="ctr"/>
            <a:r>
              <a:rPr lang="en-US" altLang="zh-CN" sz="1400" dirty="0" smtClean="0">
                <a:solidFill>
                  <a:schemeClr val="tx1">
                    <a:lumMod val="75000"/>
                    <a:lumOff val="25000"/>
                  </a:schemeClr>
                </a:solidFill>
                <a:latin typeface="微软雅黑" pitchFamily="34" charset="-122"/>
                <a:ea typeface="微软雅黑" pitchFamily="34" charset="-122"/>
                <a:sym typeface="微软雅黑" pitchFamily="34" charset="-122"/>
              </a:rPr>
              <a:t>20%</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77" name="文本框 24"/>
          <p:cNvSpPr>
            <a:spLocks noChangeArrowheads="1"/>
          </p:cNvSpPr>
          <p:nvPr/>
        </p:nvSpPr>
        <p:spPr bwMode="auto">
          <a:xfrm>
            <a:off x="6876270" y="2705539"/>
            <a:ext cx="755419" cy="307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pPr algn="ctr"/>
            <a:r>
              <a:rPr lang="en-US" altLang="zh-CN" sz="1400" dirty="0" smtClean="0">
                <a:solidFill>
                  <a:schemeClr val="tx1">
                    <a:lumMod val="75000"/>
                    <a:lumOff val="25000"/>
                  </a:schemeClr>
                </a:solidFill>
                <a:latin typeface="微软雅黑" pitchFamily="34" charset="-122"/>
                <a:ea typeface="微软雅黑" pitchFamily="34" charset="-122"/>
                <a:sym typeface="微软雅黑" pitchFamily="34" charset="-122"/>
              </a:rPr>
              <a:t>40%</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78" name="文本框 25"/>
          <p:cNvSpPr>
            <a:spLocks noChangeArrowheads="1"/>
          </p:cNvSpPr>
          <p:nvPr/>
        </p:nvSpPr>
        <p:spPr bwMode="auto">
          <a:xfrm>
            <a:off x="8364885" y="2345310"/>
            <a:ext cx="755419" cy="307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pPr algn="ctr"/>
            <a:r>
              <a:rPr lang="en-US" altLang="zh-CN" sz="1400" dirty="0" smtClean="0">
                <a:solidFill>
                  <a:schemeClr val="tx1">
                    <a:lumMod val="75000"/>
                    <a:lumOff val="25000"/>
                  </a:schemeClr>
                </a:solidFill>
                <a:latin typeface="微软雅黑" pitchFamily="34" charset="-122"/>
                <a:ea typeface="微软雅黑" pitchFamily="34" charset="-122"/>
                <a:sym typeface="微软雅黑" pitchFamily="34" charset="-122"/>
              </a:rPr>
              <a:t>60%</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79" name="文本框 26"/>
          <p:cNvSpPr>
            <a:spLocks noChangeArrowheads="1"/>
          </p:cNvSpPr>
          <p:nvPr/>
        </p:nvSpPr>
        <p:spPr bwMode="auto">
          <a:xfrm>
            <a:off x="9622729" y="1803712"/>
            <a:ext cx="1186809" cy="307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8" tIns="45705" rIns="91408" bIns="45705">
            <a:spAutoFit/>
          </a:bodyPr>
          <a:lstStyle/>
          <a:p>
            <a:pPr algn="ctr"/>
            <a:r>
              <a:rPr lang="en-US" altLang="zh-CN" sz="1400" dirty="0" smtClean="0">
                <a:solidFill>
                  <a:schemeClr val="tx1">
                    <a:lumMod val="75000"/>
                    <a:lumOff val="25000"/>
                  </a:schemeClr>
                </a:solidFill>
                <a:latin typeface="微软雅黑" pitchFamily="34" charset="-122"/>
                <a:ea typeface="微软雅黑" pitchFamily="34" charset="-122"/>
                <a:sym typeface="微软雅黑" pitchFamily="34" charset="-122"/>
              </a:rPr>
              <a:t>80%</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84" name="文本框 39"/>
          <p:cNvSpPr>
            <a:spLocks noChangeArrowheads="1"/>
          </p:cNvSpPr>
          <p:nvPr/>
        </p:nvSpPr>
        <p:spPr bwMode="auto">
          <a:xfrm>
            <a:off x="5281322" y="5707487"/>
            <a:ext cx="1029971" cy="29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328" b="1" dirty="0" smtClean="0">
                <a:solidFill>
                  <a:schemeClr val="tx1">
                    <a:lumMod val="75000"/>
                    <a:lumOff val="25000"/>
                  </a:schemeClr>
                </a:solidFill>
                <a:latin typeface="微软雅黑" pitchFamily="34" charset="-122"/>
                <a:ea typeface="微软雅黑" pitchFamily="34" charset="-122"/>
                <a:sym typeface="微软雅黑" pitchFamily="34" charset="-122"/>
              </a:rPr>
              <a:t>一季度</a:t>
            </a:r>
            <a:endParaRPr lang="en-US" altLang="zh-CN" sz="1328"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85" name="文本框 40"/>
          <p:cNvSpPr>
            <a:spLocks noChangeArrowheads="1"/>
          </p:cNvSpPr>
          <p:nvPr/>
        </p:nvSpPr>
        <p:spPr bwMode="auto">
          <a:xfrm>
            <a:off x="6823896" y="5707487"/>
            <a:ext cx="1029971" cy="29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328" b="1" dirty="0" smtClean="0">
                <a:solidFill>
                  <a:schemeClr val="tx1">
                    <a:lumMod val="75000"/>
                    <a:lumOff val="25000"/>
                  </a:schemeClr>
                </a:solidFill>
                <a:latin typeface="微软雅黑" pitchFamily="34" charset="-122"/>
                <a:ea typeface="微软雅黑" pitchFamily="34" charset="-122"/>
                <a:sym typeface="微软雅黑" pitchFamily="34" charset="-122"/>
              </a:rPr>
              <a:t>二季度</a:t>
            </a:r>
            <a:endParaRPr lang="en-US" altLang="zh-CN" sz="1328"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86" name="文本框 41"/>
          <p:cNvSpPr>
            <a:spLocks noChangeArrowheads="1"/>
          </p:cNvSpPr>
          <p:nvPr/>
        </p:nvSpPr>
        <p:spPr bwMode="auto">
          <a:xfrm>
            <a:off x="8364889" y="5707487"/>
            <a:ext cx="1029969" cy="29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328" b="1" dirty="0" smtClean="0">
                <a:solidFill>
                  <a:schemeClr val="tx1">
                    <a:lumMod val="75000"/>
                    <a:lumOff val="25000"/>
                  </a:schemeClr>
                </a:solidFill>
                <a:latin typeface="微软雅黑" pitchFamily="34" charset="-122"/>
                <a:ea typeface="微软雅黑" pitchFamily="34" charset="-122"/>
                <a:sym typeface="微软雅黑" pitchFamily="34" charset="-122"/>
              </a:rPr>
              <a:t>三季度</a:t>
            </a:r>
            <a:endParaRPr lang="en-US" altLang="zh-CN" sz="1328"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87" name="文本框 42"/>
          <p:cNvSpPr>
            <a:spLocks noChangeArrowheads="1"/>
          </p:cNvSpPr>
          <p:nvPr/>
        </p:nvSpPr>
        <p:spPr bwMode="auto">
          <a:xfrm>
            <a:off x="9842391" y="5707487"/>
            <a:ext cx="1031556" cy="29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5" rIns="91408" bIns="45705">
            <a:spAutoFit/>
          </a:bodyPr>
          <a:lstStyle/>
          <a:p>
            <a:r>
              <a:rPr lang="zh-CN" altLang="en-US" sz="1328" b="1" dirty="0" smtClean="0">
                <a:solidFill>
                  <a:schemeClr val="tx1">
                    <a:lumMod val="75000"/>
                    <a:lumOff val="25000"/>
                  </a:schemeClr>
                </a:solidFill>
                <a:latin typeface="微软雅黑" pitchFamily="34" charset="-122"/>
                <a:ea typeface="微软雅黑" pitchFamily="34" charset="-122"/>
                <a:sym typeface="微软雅黑" pitchFamily="34" charset="-122"/>
              </a:rPr>
              <a:t>四季度</a:t>
            </a:r>
            <a:endParaRPr lang="en-US" altLang="zh-CN" sz="1328"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1" name="矩形 30"/>
          <p:cNvSpPr/>
          <p:nvPr/>
        </p:nvSpPr>
        <p:spPr>
          <a:xfrm>
            <a:off x="1577994" y="548031"/>
            <a:ext cx="2905384" cy="523220"/>
          </a:xfrm>
          <a:prstGeom prst="rect">
            <a:avLst/>
          </a:prstGeom>
        </p:spPr>
        <p:txBody>
          <a:bodyPr wrap="square">
            <a:spAutoFit/>
          </a:bodyPr>
          <a:lstStyle/>
          <a:p>
            <a:r>
              <a:rPr lang="zh-CN" altLang="en-US" sz="2800" dirty="0" smtClean="0">
                <a:solidFill>
                  <a:schemeClr val="bg1"/>
                </a:solidFill>
                <a:latin typeface="方正黑体简体" panose="02010601030101010101" pitchFamily="2" charset="-122"/>
                <a:ea typeface="方正黑体简体" panose="02010601030101010101" pitchFamily="2" charset="-122"/>
                <a:cs typeface="Open Sans" panose="020B0606030504020204" pitchFamily="34" charset="0"/>
              </a:rPr>
              <a:t>项目数据汇报</a:t>
            </a:r>
            <a:endParaRPr lang="zh-CN" altLang="en-US" sz="2800" dirty="0">
              <a:solidFill>
                <a:schemeClr val="bg1"/>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25" name="圆角矩形 24"/>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计划利润收益</a:t>
            </a:r>
            <a:endParaRPr lang="zh-CN" altLang="en-US" b="1" dirty="0">
              <a:latin typeface="方正黑体简体" panose="02010601030101010101" pitchFamily="2" charset="-122"/>
              <a:ea typeface="方正黑体简体" panose="02010601030101010101" pitchFamily="2" charset="-122"/>
            </a:endParaRPr>
          </a:p>
        </p:txBody>
      </p:sp>
      <p:grpSp>
        <p:nvGrpSpPr>
          <p:cNvPr id="26" name="组合 25"/>
          <p:cNvGrpSpPr/>
          <p:nvPr/>
        </p:nvGrpSpPr>
        <p:grpSpPr>
          <a:xfrm>
            <a:off x="1343994" y="2762596"/>
            <a:ext cx="2722473" cy="1053230"/>
            <a:chOff x="6798184" y="1678126"/>
            <a:chExt cx="3685607" cy="1053230"/>
          </a:xfrm>
        </p:grpSpPr>
        <p:sp>
          <p:nvSpPr>
            <p:cNvPr id="28" name="矩形 27"/>
            <p:cNvSpPr/>
            <p:nvPr/>
          </p:nvSpPr>
          <p:spPr>
            <a:xfrm>
              <a:off x="6798184" y="1946526"/>
              <a:ext cx="3685607" cy="784830"/>
            </a:xfrm>
            <a:prstGeom prst="rect">
              <a:avLst/>
            </a:prstGeom>
          </p:spPr>
          <p:txBody>
            <a:bodyPr wrap="square">
              <a:spAutoFit/>
              <a:scene3d>
                <a:camera prst="orthographicFront"/>
                <a:lightRig rig="threePt" dir="t"/>
              </a:scene3d>
              <a:sp3d contourW="12700"/>
            </a:bodyPr>
            <a:lstStyle/>
            <a:p>
              <a:pPr>
                <a:lnSpc>
                  <a:spcPct val="15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在此录入上述图表的综合说明，在此录入上述图表的综合描述说明。在此录入上述图表的综合说明。</a:t>
              </a:r>
            </a:p>
          </p:txBody>
        </p:sp>
        <p:sp>
          <p:nvSpPr>
            <p:cNvPr id="29" name="矩形 28"/>
            <p:cNvSpPr/>
            <p:nvPr/>
          </p:nvSpPr>
          <p:spPr>
            <a:xfrm>
              <a:off x="6798184" y="1678126"/>
              <a:ext cx="2241974" cy="338554"/>
            </a:xfrm>
            <a:prstGeom prst="rect">
              <a:avLst/>
            </a:prstGeom>
          </p:spPr>
          <p:txBody>
            <a:bodyPr wrap="square">
              <a:spAutoFit/>
              <a:scene3d>
                <a:camera prst="orthographicFront"/>
                <a:lightRig rig="threePt" dir="t"/>
              </a:scene3d>
              <a:sp3d contourW="12700"/>
            </a:bodyPr>
            <a:lstStyle/>
            <a:p>
              <a:pP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添加标题文字</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grpSp>
        <p:nvGrpSpPr>
          <p:cNvPr id="30" name="组合 29"/>
          <p:cNvGrpSpPr/>
          <p:nvPr/>
        </p:nvGrpSpPr>
        <p:grpSpPr>
          <a:xfrm>
            <a:off x="1343994" y="4302484"/>
            <a:ext cx="2722473" cy="1053230"/>
            <a:chOff x="6798184" y="1678126"/>
            <a:chExt cx="3685607" cy="1053230"/>
          </a:xfrm>
        </p:grpSpPr>
        <p:sp>
          <p:nvSpPr>
            <p:cNvPr id="33" name="矩形 32"/>
            <p:cNvSpPr/>
            <p:nvPr/>
          </p:nvSpPr>
          <p:spPr>
            <a:xfrm>
              <a:off x="6798184" y="1946526"/>
              <a:ext cx="3685607" cy="784830"/>
            </a:xfrm>
            <a:prstGeom prst="rect">
              <a:avLst/>
            </a:prstGeom>
          </p:spPr>
          <p:txBody>
            <a:bodyPr wrap="square">
              <a:spAutoFit/>
              <a:scene3d>
                <a:camera prst="orthographicFront"/>
                <a:lightRig rig="threePt" dir="t"/>
              </a:scene3d>
              <a:sp3d contourW="12700"/>
            </a:bodyPr>
            <a:lstStyle/>
            <a:p>
              <a:pPr>
                <a:lnSpc>
                  <a:spcPct val="15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在此录入上述图表的综合说明，在此录入上述图表的综合描述说明。在此录入上述图表的综合说明。</a:t>
              </a:r>
            </a:p>
          </p:txBody>
        </p:sp>
        <p:sp>
          <p:nvSpPr>
            <p:cNvPr id="34" name="矩形 33"/>
            <p:cNvSpPr/>
            <p:nvPr/>
          </p:nvSpPr>
          <p:spPr>
            <a:xfrm>
              <a:off x="6798184" y="1678126"/>
              <a:ext cx="2241974" cy="338554"/>
            </a:xfrm>
            <a:prstGeom prst="rect">
              <a:avLst/>
            </a:prstGeom>
          </p:spPr>
          <p:txBody>
            <a:bodyPr wrap="square">
              <a:spAutoFit/>
              <a:scene3d>
                <a:camera prst="orthographicFront"/>
                <a:lightRig rig="threePt" dir="t"/>
              </a:scene3d>
              <a:sp3d contourW="12700"/>
            </a:bodyPr>
            <a:lstStyle/>
            <a:p>
              <a:pP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添加标题文字</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spTree>
    <p:extLst>
      <p:ext uri="{BB962C8B-B14F-4D97-AF65-F5344CB8AC3E}">
        <p14:creationId xmlns:p14="http://schemas.microsoft.com/office/powerpoint/2010/main" val="31022175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500"/>
                                            <p:tgtEl>
                                              <p:spTgt spid="25"/>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25"/>
                                            </p:tgtEl>
                                            <p:attrNameLst>
                                              <p:attrName>ppt_x</p:attrName>
                                              <p:attrName>ppt_y</p:attrName>
                                            </p:attrNameLst>
                                          </p:cBhvr>
                                          <p:rCtr x="0" y="-9074"/>
                                        </p:animMotion>
                                      </p:childTnLst>
                                    </p:cTn>
                                  </p:par>
                                  <p:par>
                                    <p:cTn id="10" presetID="41" presetClass="entr" presetSubtype="0" fill="hold" grpId="0" nodeType="with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1"/>
                                            </p:tgtEl>
                                            <p:attrNameLst>
                                              <p:attrName>ppt_y</p:attrName>
                                            </p:attrNameLst>
                                          </p:cBhvr>
                                          <p:tavLst>
                                            <p:tav tm="0">
                                              <p:val>
                                                <p:strVal val="#ppt_y"/>
                                              </p:val>
                                            </p:tav>
                                            <p:tav tm="100000">
                                              <p:val>
                                                <p:strVal val="#ppt_y"/>
                                              </p:val>
                                            </p:tav>
                                          </p:tavLst>
                                        </p:anim>
                                        <p:anim calcmode="lin" valueType="num">
                                          <p:cBhvr>
                                            <p:cTn id="14"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1"/>
                                            </p:tgtEl>
                                          </p:cBhvr>
                                        </p:animEffect>
                                      </p:childTnLst>
                                    </p:cTn>
                                  </p:par>
                                </p:childTnLst>
                              </p:cTn>
                            </p:par>
                            <p:par>
                              <p:cTn id="17" fill="hold">
                                <p:stCondLst>
                                  <p:cond delay="1500"/>
                                </p:stCondLst>
                                <p:childTnLst>
                                  <p:par>
                                    <p:cTn id="18" presetID="16" presetClass="entr" presetSubtype="21" fill="hold" grpId="0" nodeType="afterEffect">
                                      <p:stCondLst>
                                        <p:cond delay="0"/>
                                      </p:stCondLst>
                                      <p:childTnLst>
                                        <p:set>
                                          <p:cBhvr>
                                            <p:cTn id="19" dur="1" fill="hold">
                                              <p:stCondLst>
                                                <p:cond delay="0"/>
                                              </p:stCondLst>
                                            </p:cTn>
                                            <p:tgtEl>
                                              <p:spTgt spid="7170"/>
                                            </p:tgtEl>
                                            <p:attrNameLst>
                                              <p:attrName>style.visibility</p:attrName>
                                            </p:attrNameLst>
                                          </p:cBhvr>
                                          <p:to>
                                            <p:strVal val="visible"/>
                                          </p:to>
                                        </p:set>
                                        <p:animEffect transition="in" filter="barn(inVertical)">
                                          <p:cBhvr>
                                            <p:cTn id="20" dur="500"/>
                                            <p:tgtEl>
                                              <p:spTgt spid="717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7184"/>
                                            </p:tgtEl>
                                            <p:attrNameLst>
                                              <p:attrName>style.visibility</p:attrName>
                                            </p:attrNameLst>
                                          </p:cBhvr>
                                          <p:to>
                                            <p:strVal val="visible"/>
                                          </p:to>
                                        </p:set>
                                        <p:animEffect transition="in" filter="wipe(down)">
                                          <p:cBhvr>
                                            <p:cTn id="23" dur="500"/>
                                            <p:tgtEl>
                                              <p:spTgt spid="71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185"/>
                                            </p:tgtEl>
                                            <p:attrNameLst>
                                              <p:attrName>style.visibility</p:attrName>
                                            </p:attrNameLst>
                                          </p:cBhvr>
                                          <p:to>
                                            <p:strVal val="visible"/>
                                          </p:to>
                                        </p:set>
                                        <p:animEffect transition="in" filter="wipe(down)">
                                          <p:cBhvr>
                                            <p:cTn id="26" dur="500"/>
                                            <p:tgtEl>
                                              <p:spTgt spid="718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186"/>
                                            </p:tgtEl>
                                            <p:attrNameLst>
                                              <p:attrName>style.visibility</p:attrName>
                                            </p:attrNameLst>
                                          </p:cBhvr>
                                          <p:to>
                                            <p:strVal val="visible"/>
                                          </p:to>
                                        </p:set>
                                        <p:animEffect transition="in" filter="wipe(down)">
                                          <p:cBhvr>
                                            <p:cTn id="29" dur="500"/>
                                            <p:tgtEl>
                                              <p:spTgt spid="718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7187"/>
                                            </p:tgtEl>
                                            <p:attrNameLst>
                                              <p:attrName>style.visibility</p:attrName>
                                            </p:attrNameLst>
                                          </p:cBhvr>
                                          <p:to>
                                            <p:strVal val="visible"/>
                                          </p:to>
                                        </p:set>
                                        <p:animEffect transition="in" filter="wipe(down)">
                                          <p:cBhvr>
                                            <p:cTn id="32" dur="500"/>
                                            <p:tgtEl>
                                              <p:spTgt spid="7187"/>
                                            </p:tgtEl>
                                          </p:cBhvr>
                                        </p:animEffect>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7173"/>
                                            </p:tgtEl>
                                            <p:attrNameLst>
                                              <p:attrName>style.visibility</p:attrName>
                                            </p:attrNameLst>
                                          </p:cBhvr>
                                          <p:to>
                                            <p:strVal val="visible"/>
                                          </p:to>
                                        </p:set>
                                        <p:animEffect transition="in" filter="wipe(down)">
                                          <p:cBhvr>
                                            <p:cTn id="36" dur="500"/>
                                            <p:tgtEl>
                                              <p:spTgt spid="7173"/>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7176"/>
                                            </p:tgtEl>
                                            <p:attrNameLst>
                                              <p:attrName>style.visibility</p:attrName>
                                            </p:attrNameLst>
                                          </p:cBhvr>
                                          <p:to>
                                            <p:strVal val="visible"/>
                                          </p:to>
                                        </p:set>
                                        <p:animEffect transition="in" filter="fade">
                                          <p:cBhvr>
                                            <p:cTn id="40" dur="1000"/>
                                            <p:tgtEl>
                                              <p:spTgt spid="7176"/>
                                            </p:tgtEl>
                                          </p:cBhvr>
                                        </p:animEffect>
                                        <p:anim calcmode="lin" valueType="num">
                                          <p:cBhvr>
                                            <p:cTn id="41" dur="1000" fill="hold"/>
                                            <p:tgtEl>
                                              <p:spTgt spid="7176"/>
                                            </p:tgtEl>
                                            <p:attrNameLst>
                                              <p:attrName>ppt_x</p:attrName>
                                            </p:attrNameLst>
                                          </p:cBhvr>
                                          <p:tavLst>
                                            <p:tav tm="0">
                                              <p:val>
                                                <p:strVal val="#ppt_x"/>
                                              </p:val>
                                            </p:tav>
                                            <p:tav tm="100000">
                                              <p:val>
                                                <p:strVal val="#ppt_x"/>
                                              </p:val>
                                            </p:tav>
                                          </p:tavLst>
                                        </p:anim>
                                        <p:anim calcmode="lin" valueType="num">
                                          <p:cBhvr>
                                            <p:cTn id="42" dur="1000" fill="hold"/>
                                            <p:tgtEl>
                                              <p:spTgt spid="7176"/>
                                            </p:tgtEl>
                                            <p:attrNameLst>
                                              <p:attrName>ppt_y</p:attrName>
                                            </p:attrNameLst>
                                          </p:cBhvr>
                                          <p:tavLst>
                                            <p:tav tm="0">
                                              <p:val>
                                                <p:strVal val="#ppt_y+.1"/>
                                              </p:val>
                                            </p:tav>
                                            <p:tav tm="100000">
                                              <p:val>
                                                <p:strVal val="#ppt_y"/>
                                              </p:val>
                                            </p:tav>
                                          </p:tavLst>
                                        </p:anim>
                                      </p:childTnLst>
                                    </p:cTn>
                                  </p:par>
                                </p:childTnLst>
                              </p:cTn>
                            </p:par>
                            <p:par>
                              <p:cTn id="43" fill="hold">
                                <p:stCondLst>
                                  <p:cond delay="3500"/>
                                </p:stCondLst>
                                <p:childTnLst>
                                  <p:par>
                                    <p:cTn id="44" presetID="22" presetClass="entr" presetSubtype="4" fill="hold" grpId="0" nodeType="afterEffect">
                                      <p:stCondLst>
                                        <p:cond delay="0"/>
                                      </p:stCondLst>
                                      <p:childTnLst>
                                        <p:set>
                                          <p:cBhvr>
                                            <p:cTn id="45" dur="1" fill="hold">
                                              <p:stCondLst>
                                                <p:cond delay="0"/>
                                              </p:stCondLst>
                                            </p:cTn>
                                            <p:tgtEl>
                                              <p:spTgt spid="7174"/>
                                            </p:tgtEl>
                                            <p:attrNameLst>
                                              <p:attrName>style.visibility</p:attrName>
                                            </p:attrNameLst>
                                          </p:cBhvr>
                                          <p:to>
                                            <p:strVal val="visible"/>
                                          </p:to>
                                        </p:set>
                                        <p:animEffect transition="in" filter="wipe(down)">
                                          <p:cBhvr>
                                            <p:cTn id="46" dur="500"/>
                                            <p:tgtEl>
                                              <p:spTgt spid="7174"/>
                                            </p:tgtEl>
                                          </p:cBhvr>
                                        </p:animEffect>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7177"/>
                                            </p:tgtEl>
                                            <p:attrNameLst>
                                              <p:attrName>style.visibility</p:attrName>
                                            </p:attrNameLst>
                                          </p:cBhvr>
                                          <p:to>
                                            <p:strVal val="visible"/>
                                          </p:to>
                                        </p:set>
                                        <p:animEffect transition="in" filter="fade">
                                          <p:cBhvr>
                                            <p:cTn id="50" dur="1000"/>
                                            <p:tgtEl>
                                              <p:spTgt spid="7177"/>
                                            </p:tgtEl>
                                          </p:cBhvr>
                                        </p:animEffect>
                                        <p:anim calcmode="lin" valueType="num">
                                          <p:cBhvr>
                                            <p:cTn id="51" dur="1000" fill="hold"/>
                                            <p:tgtEl>
                                              <p:spTgt spid="7177"/>
                                            </p:tgtEl>
                                            <p:attrNameLst>
                                              <p:attrName>ppt_x</p:attrName>
                                            </p:attrNameLst>
                                          </p:cBhvr>
                                          <p:tavLst>
                                            <p:tav tm="0">
                                              <p:val>
                                                <p:strVal val="#ppt_x"/>
                                              </p:val>
                                            </p:tav>
                                            <p:tav tm="100000">
                                              <p:val>
                                                <p:strVal val="#ppt_x"/>
                                              </p:val>
                                            </p:tav>
                                          </p:tavLst>
                                        </p:anim>
                                        <p:anim calcmode="lin" valueType="num">
                                          <p:cBhvr>
                                            <p:cTn id="52" dur="1000" fill="hold"/>
                                            <p:tgtEl>
                                              <p:spTgt spid="7177"/>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7171"/>
                                            </p:tgtEl>
                                            <p:attrNameLst>
                                              <p:attrName>style.visibility</p:attrName>
                                            </p:attrNameLst>
                                          </p:cBhvr>
                                          <p:to>
                                            <p:strVal val="visible"/>
                                          </p:to>
                                        </p:set>
                                        <p:animEffect transition="in" filter="wipe(down)">
                                          <p:cBhvr>
                                            <p:cTn id="56" dur="500"/>
                                            <p:tgtEl>
                                              <p:spTgt spid="7171"/>
                                            </p:tgtEl>
                                          </p:cBhvr>
                                        </p:animEffect>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7178"/>
                                            </p:tgtEl>
                                            <p:attrNameLst>
                                              <p:attrName>style.visibility</p:attrName>
                                            </p:attrNameLst>
                                          </p:cBhvr>
                                          <p:to>
                                            <p:strVal val="visible"/>
                                          </p:to>
                                        </p:set>
                                        <p:animEffect transition="in" filter="fade">
                                          <p:cBhvr>
                                            <p:cTn id="60" dur="1000"/>
                                            <p:tgtEl>
                                              <p:spTgt spid="7178"/>
                                            </p:tgtEl>
                                          </p:cBhvr>
                                        </p:animEffect>
                                        <p:anim calcmode="lin" valueType="num">
                                          <p:cBhvr>
                                            <p:cTn id="61" dur="1000" fill="hold"/>
                                            <p:tgtEl>
                                              <p:spTgt spid="7178"/>
                                            </p:tgtEl>
                                            <p:attrNameLst>
                                              <p:attrName>ppt_x</p:attrName>
                                            </p:attrNameLst>
                                          </p:cBhvr>
                                          <p:tavLst>
                                            <p:tav tm="0">
                                              <p:val>
                                                <p:strVal val="#ppt_x"/>
                                              </p:val>
                                            </p:tav>
                                            <p:tav tm="100000">
                                              <p:val>
                                                <p:strVal val="#ppt_x"/>
                                              </p:val>
                                            </p:tav>
                                          </p:tavLst>
                                        </p:anim>
                                        <p:anim calcmode="lin" valueType="num">
                                          <p:cBhvr>
                                            <p:cTn id="62" dur="1000" fill="hold"/>
                                            <p:tgtEl>
                                              <p:spTgt spid="7178"/>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22" presetClass="entr" presetSubtype="4" fill="hold" grpId="0" nodeType="afterEffect">
                                      <p:stCondLst>
                                        <p:cond delay="0"/>
                                      </p:stCondLst>
                                      <p:childTnLst>
                                        <p:set>
                                          <p:cBhvr>
                                            <p:cTn id="65" dur="1" fill="hold">
                                              <p:stCondLst>
                                                <p:cond delay="0"/>
                                              </p:stCondLst>
                                            </p:cTn>
                                            <p:tgtEl>
                                              <p:spTgt spid="7172"/>
                                            </p:tgtEl>
                                            <p:attrNameLst>
                                              <p:attrName>style.visibility</p:attrName>
                                            </p:attrNameLst>
                                          </p:cBhvr>
                                          <p:to>
                                            <p:strVal val="visible"/>
                                          </p:to>
                                        </p:set>
                                        <p:animEffect transition="in" filter="wipe(down)">
                                          <p:cBhvr>
                                            <p:cTn id="66" dur="500"/>
                                            <p:tgtEl>
                                              <p:spTgt spid="7172"/>
                                            </p:tgtEl>
                                          </p:cBhvr>
                                        </p:animEffect>
                                      </p:childTnLst>
                                    </p:cTn>
                                  </p:par>
                                </p:childTnLst>
                              </p:cTn>
                            </p:par>
                            <p:par>
                              <p:cTn id="67" fill="hold">
                                <p:stCondLst>
                                  <p:cond delay="7000"/>
                                </p:stCondLst>
                                <p:childTnLst>
                                  <p:par>
                                    <p:cTn id="68" presetID="42" presetClass="entr" presetSubtype="0" fill="hold" grpId="0" nodeType="afterEffect">
                                      <p:stCondLst>
                                        <p:cond delay="0"/>
                                      </p:stCondLst>
                                      <p:childTnLst>
                                        <p:set>
                                          <p:cBhvr>
                                            <p:cTn id="69" dur="1" fill="hold">
                                              <p:stCondLst>
                                                <p:cond delay="0"/>
                                              </p:stCondLst>
                                            </p:cTn>
                                            <p:tgtEl>
                                              <p:spTgt spid="7179"/>
                                            </p:tgtEl>
                                            <p:attrNameLst>
                                              <p:attrName>style.visibility</p:attrName>
                                            </p:attrNameLst>
                                          </p:cBhvr>
                                          <p:to>
                                            <p:strVal val="visible"/>
                                          </p:to>
                                        </p:set>
                                        <p:animEffect transition="in" filter="fade">
                                          <p:cBhvr>
                                            <p:cTn id="70" dur="1000"/>
                                            <p:tgtEl>
                                              <p:spTgt spid="7179"/>
                                            </p:tgtEl>
                                          </p:cBhvr>
                                        </p:animEffect>
                                        <p:anim calcmode="lin" valueType="num">
                                          <p:cBhvr>
                                            <p:cTn id="71" dur="1000" fill="hold"/>
                                            <p:tgtEl>
                                              <p:spTgt spid="7179"/>
                                            </p:tgtEl>
                                            <p:attrNameLst>
                                              <p:attrName>ppt_x</p:attrName>
                                            </p:attrNameLst>
                                          </p:cBhvr>
                                          <p:tavLst>
                                            <p:tav tm="0">
                                              <p:val>
                                                <p:strVal val="#ppt_x"/>
                                              </p:val>
                                            </p:tav>
                                            <p:tav tm="100000">
                                              <p:val>
                                                <p:strVal val="#ppt_x"/>
                                              </p:val>
                                            </p:tav>
                                          </p:tavLst>
                                        </p:anim>
                                        <p:anim calcmode="lin" valueType="num">
                                          <p:cBhvr>
                                            <p:cTn id="72" dur="1000" fill="hold"/>
                                            <p:tgtEl>
                                              <p:spTgt spid="7179"/>
                                            </p:tgtEl>
                                            <p:attrNameLst>
                                              <p:attrName>ppt_y</p:attrName>
                                            </p:attrNameLst>
                                          </p:cBhvr>
                                          <p:tavLst>
                                            <p:tav tm="0">
                                              <p:val>
                                                <p:strVal val="#ppt_y+.1"/>
                                              </p:val>
                                            </p:tav>
                                            <p:tav tm="100000">
                                              <p:val>
                                                <p:strVal val="#ppt_y"/>
                                              </p:val>
                                            </p:tav>
                                          </p:tavLst>
                                        </p:anim>
                                      </p:childTnLst>
                                    </p:cTn>
                                  </p:par>
                                  <p:par>
                                    <p:cTn id="73" presetID="2" presetClass="entr" presetSubtype="2" fill="hold" nodeType="withEffect" p14:presetBounceEnd="60000">
                                      <p:stCondLst>
                                        <p:cond delay="250"/>
                                      </p:stCondLst>
                                      <p:childTnLst>
                                        <p:set>
                                          <p:cBhvr>
                                            <p:cTn id="74" dur="1" fill="hold">
                                              <p:stCondLst>
                                                <p:cond delay="0"/>
                                              </p:stCondLst>
                                            </p:cTn>
                                            <p:tgtEl>
                                              <p:spTgt spid="26"/>
                                            </p:tgtEl>
                                            <p:attrNameLst>
                                              <p:attrName>style.visibility</p:attrName>
                                            </p:attrNameLst>
                                          </p:cBhvr>
                                          <p:to>
                                            <p:strVal val="visible"/>
                                          </p:to>
                                        </p:set>
                                        <p:anim calcmode="lin" valueType="num" p14:bounceEnd="60000">
                                          <p:cBhvr additive="base">
                                            <p:cTn id="75" dur="10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76" dur="1000" fill="hold"/>
                                            <p:tgtEl>
                                              <p:spTgt spid="26"/>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14:presetBounceEnd="60000">
                                      <p:stCondLst>
                                        <p:cond delay="250"/>
                                      </p:stCondLst>
                                      <p:childTnLst>
                                        <p:set>
                                          <p:cBhvr>
                                            <p:cTn id="78" dur="1" fill="hold">
                                              <p:stCondLst>
                                                <p:cond delay="0"/>
                                              </p:stCondLst>
                                            </p:cTn>
                                            <p:tgtEl>
                                              <p:spTgt spid="30"/>
                                            </p:tgtEl>
                                            <p:attrNameLst>
                                              <p:attrName>style.visibility</p:attrName>
                                            </p:attrNameLst>
                                          </p:cBhvr>
                                          <p:to>
                                            <p:strVal val="visible"/>
                                          </p:to>
                                        </p:set>
                                        <p:anim calcmode="lin" valueType="num" p14:bounceEnd="60000">
                                          <p:cBhvr additive="base">
                                            <p:cTn id="79" dur="100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80"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1" grpId="0" animBg="1"/>
          <p:bldP spid="7172" grpId="0" animBg="1"/>
          <p:bldP spid="7173" grpId="0" animBg="1"/>
          <p:bldP spid="7174" grpId="0" animBg="1"/>
          <p:bldP spid="7176" grpId="0"/>
          <p:bldP spid="7177" grpId="0"/>
          <p:bldP spid="7178" grpId="0"/>
          <p:bldP spid="7179" grpId="0"/>
          <p:bldP spid="7184" grpId="0"/>
          <p:bldP spid="7185" grpId="0"/>
          <p:bldP spid="7186" grpId="0"/>
          <p:bldP spid="7187" grpId="0"/>
          <p:bldP spid="31" grpId="0"/>
          <p:bldP spid="25" grpId="0" animBg="1"/>
          <p:bldP spid="25"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500"/>
                                            <p:tgtEl>
                                              <p:spTgt spid="25"/>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25"/>
                                            </p:tgtEl>
                                            <p:attrNameLst>
                                              <p:attrName>ppt_x</p:attrName>
                                              <p:attrName>ppt_y</p:attrName>
                                            </p:attrNameLst>
                                          </p:cBhvr>
                                          <p:rCtr x="0" y="-9074"/>
                                        </p:animMotion>
                                      </p:childTnLst>
                                    </p:cTn>
                                  </p:par>
                                  <p:par>
                                    <p:cTn id="10" presetID="41" presetClass="entr" presetSubtype="0" fill="hold" grpId="0" nodeType="withEffect">
                                      <p:stCondLst>
                                        <p:cond delay="0"/>
                                      </p:stCondLst>
                                      <p:iterate type="lt">
                                        <p:tmPct val="10000"/>
                                      </p:iterate>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1"/>
                                            </p:tgtEl>
                                            <p:attrNameLst>
                                              <p:attrName>ppt_y</p:attrName>
                                            </p:attrNameLst>
                                          </p:cBhvr>
                                          <p:tavLst>
                                            <p:tav tm="0">
                                              <p:val>
                                                <p:strVal val="#ppt_y"/>
                                              </p:val>
                                            </p:tav>
                                            <p:tav tm="100000">
                                              <p:val>
                                                <p:strVal val="#ppt_y"/>
                                              </p:val>
                                            </p:tav>
                                          </p:tavLst>
                                        </p:anim>
                                        <p:anim calcmode="lin" valueType="num">
                                          <p:cBhvr>
                                            <p:cTn id="14"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1"/>
                                            </p:tgtEl>
                                          </p:cBhvr>
                                        </p:animEffect>
                                      </p:childTnLst>
                                    </p:cTn>
                                  </p:par>
                                </p:childTnLst>
                              </p:cTn>
                            </p:par>
                            <p:par>
                              <p:cTn id="17" fill="hold">
                                <p:stCondLst>
                                  <p:cond delay="1500"/>
                                </p:stCondLst>
                                <p:childTnLst>
                                  <p:par>
                                    <p:cTn id="18" presetID="16" presetClass="entr" presetSubtype="21" fill="hold" grpId="0" nodeType="afterEffect">
                                      <p:stCondLst>
                                        <p:cond delay="0"/>
                                      </p:stCondLst>
                                      <p:childTnLst>
                                        <p:set>
                                          <p:cBhvr>
                                            <p:cTn id="19" dur="1" fill="hold">
                                              <p:stCondLst>
                                                <p:cond delay="0"/>
                                              </p:stCondLst>
                                            </p:cTn>
                                            <p:tgtEl>
                                              <p:spTgt spid="7170"/>
                                            </p:tgtEl>
                                            <p:attrNameLst>
                                              <p:attrName>style.visibility</p:attrName>
                                            </p:attrNameLst>
                                          </p:cBhvr>
                                          <p:to>
                                            <p:strVal val="visible"/>
                                          </p:to>
                                        </p:set>
                                        <p:animEffect transition="in" filter="barn(inVertical)">
                                          <p:cBhvr>
                                            <p:cTn id="20" dur="500"/>
                                            <p:tgtEl>
                                              <p:spTgt spid="717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7184"/>
                                            </p:tgtEl>
                                            <p:attrNameLst>
                                              <p:attrName>style.visibility</p:attrName>
                                            </p:attrNameLst>
                                          </p:cBhvr>
                                          <p:to>
                                            <p:strVal val="visible"/>
                                          </p:to>
                                        </p:set>
                                        <p:animEffect transition="in" filter="wipe(down)">
                                          <p:cBhvr>
                                            <p:cTn id="23" dur="500"/>
                                            <p:tgtEl>
                                              <p:spTgt spid="71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185"/>
                                            </p:tgtEl>
                                            <p:attrNameLst>
                                              <p:attrName>style.visibility</p:attrName>
                                            </p:attrNameLst>
                                          </p:cBhvr>
                                          <p:to>
                                            <p:strVal val="visible"/>
                                          </p:to>
                                        </p:set>
                                        <p:animEffect transition="in" filter="wipe(down)">
                                          <p:cBhvr>
                                            <p:cTn id="26" dur="500"/>
                                            <p:tgtEl>
                                              <p:spTgt spid="718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186"/>
                                            </p:tgtEl>
                                            <p:attrNameLst>
                                              <p:attrName>style.visibility</p:attrName>
                                            </p:attrNameLst>
                                          </p:cBhvr>
                                          <p:to>
                                            <p:strVal val="visible"/>
                                          </p:to>
                                        </p:set>
                                        <p:animEffect transition="in" filter="wipe(down)">
                                          <p:cBhvr>
                                            <p:cTn id="29" dur="500"/>
                                            <p:tgtEl>
                                              <p:spTgt spid="718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7187"/>
                                            </p:tgtEl>
                                            <p:attrNameLst>
                                              <p:attrName>style.visibility</p:attrName>
                                            </p:attrNameLst>
                                          </p:cBhvr>
                                          <p:to>
                                            <p:strVal val="visible"/>
                                          </p:to>
                                        </p:set>
                                        <p:animEffect transition="in" filter="wipe(down)">
                                          <p:cBhvr>
                                            <p:cTn id="32" dur="500"/>
                                            <p:tgtEl>
                                              <p:spTgt spid="7187"/>
                                            </p:tgtEl>
                                          </p:cBhvr>
                                        </p:animEffect>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7173"/>
                                            </p:tgtEl>
                                            <p:attrNameLst>
                                              <p:attrName>style.visibility</p:attrName>
                                            </p:attrNameLst>
                                          </p:cBhvr>
                                          <p:to>
                                            <p:strVal val="visible"/>
                                          </p:to>
                                        </p:set>
                                        <p:animEffect transition="in" filter="wipe(down)">
                                          <p:cBhvr>
                                            <p:cTn id="36" dur="500"/>
                                            <p:tgtEl>
                                              <p:spTgt spid="7173"/>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7176"/>
                                            </p:tgtEl>
                                            <p:attrNameLst>
                                              <p:attrName>style.visibility</p:attrName>
                                            </p:attrNameLst>
                                          </p:cBhvr>
                                          <p:to>
                                            <p:strVal val="visible"/>
                                          </p:to>
                                        </p:set>
                                        <p:animEffect transition="in" filter="fade">
                                          <p:cBhvr>
                                            <p:cTn id="40" dur="1000"/>
                                            <p:tgtEl>
                                              <p:spTgt spid="7176"/>
                                            </p:tgtEl>
                                          </p:cBhvr>
                                        </p:animEffect>
                                        <p:anim calcmode="lin" valueType="num">
                                          <p:cBhvr>
                                            <p:cTn id="41" dur="1000" fill="hold"/>
                                            <p:tgtEl>
                                              <p:spTgt spid="7176"/>
                                            </p:tgtEl>
                                            <p:attrNameLst>
                                              <p:attrName>ppt_x</p:attrName>
                                            </p:attrNameLst>
                                          </p:cBhvr>
                                          <p:tavLst>
                                            <p:tav tm="0">
                                              <p:val>
                                                <p:strVal val="#ppt_x"/>
                                              </p:val>
                                            </p:tav>
                                            <p:tav tm="100000">
                                              <p:val>
                                                <p:strVal val="#ppt_x"/>
                                              </p:val>
                                            </p:tav>
                                          </p:tavLst>
                                        </p:anim>
                                        <p:anim calcmode="lin" valueType="num">
                                          <p:cBhvr>
                                            <p:cTn id="42" dur="1000" fill="hold"/>
                                            <p:tgtEl>
                                              <p:spTgt spid="7176"/>
                                            </p:tgtEl>
                                            <p:attrNameLst>
                                              <p:attrName>ppt_y</p:attrName>
                                            </p:attrNameLst>
                                          </p:cBhvr>
                                          <p:tavLst>
                                            <p:tav tm="0">
                                              <p:val>
                                                <p:strVal val="#ppt_y+.1"/>
                                              </p:val>
                                            </p:tav>
                                            <p:tav tm="100000">
                                              <p:val>
                                                <p:strVal val="#ppt_y"/>
                                              </p:val>
                                            </p:tav>
                                          </p:tavLst>
                                        </p:anim>
                                      </p:childTnLst>
                                    </p:cTn>
                                  </p:par>
                                </p:childTnLst>
                              </p:cTn>
                            </p:par>
                            <p:par>
                              <p:cTn id="43" fill="hold">
                                <p:stCondLst>
                                  <p:cond delay="3500"/>
                                </p:stCondLst>
                                <p:childTnLst>
                                  <p:par>
                                    <p:cTn id="44" presetID="22" presetClass="entr" presetSubtype="4" fill="hold" grpId="0" nodeType="afterEffect">
                                      <p:stCondLst>
                                        <p:cond delay="0"/>
                                      </p:stCondLst>
                                      <p:childTnLst>
                                        <p:set>
                                          <p:cBhvr>
                                            <p:cTn id="45" dur="1" fill="hold">
                                              <p:stCondLst>
                                                <p:cond delay="0"/>
                                              </p:stCondLst>
                                            </p:cTn>
                                            <p:tgtEl>
                                              <p:spTgt spid="7174"/>
                                            </p:tgtEl>
                                            <p:attrNameLst>
                                              <p:attrName>style.visibility</p:attrName>
                                            </p:attrNameLst>
                                          </p:cBhvr>
                                          <p:to>
                                            <p:strVal val="visible"/>
                                          </p:to>
                                        </p:set>
                                        <p:animEffect transition="in" filter="wipe(down)">
                                          <p:cBhvr>
                                            <p:cTn id="46" dur="500"/>
                                            <p:tgtEl>
                                              <p:spTgt spid="7174"/>
                                            </p:tgtEl>
                                          </p:cBhvr>
                                        </p:animEffect>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7177"/>
                                            </p:tgtEl>
                                            <p:attrNameLst>
                                              <p:attrName>style.visibility</p:attrName>
                                            </p:attrNameLst>
                                          </p:cBhvr>
                                          <p:to>
                                            <p:strVal val="visible"/>
                                          </p:to>
                                        </p:set>
                                        <p:animEffect transition="in" filter="fade">
                                          <p:cBhvr>
                                            <p:cTn id="50" dur="1000"/>
                                            <p:tgtEl>
                                              <p:spTgt spid="7177"/>
                                            </p:tgtEl>
                                          </p:cBhvr>
                                        </p:animEffect>
                                        <p:anim calcmode="lin" valueType="num">
                                          <p:cBhvr>
                                            <p:cTn id="51" dur="1000" fill="hold"/>
                                            <p:tgtEl>
                                              <p:spTgt spid="7177"/>
                                            </p:tgtEl>
                                            <p:attrNameLst>
                                              <p:attrName>ppt_x</p:attrName>
                                            </p:attrNameLst>
                                          </p:cBhvr>
                                          <p:tavLst>
                                            <p:tav tm="0">
                                              <p:val>
                                                <p:strVal val="#ppt_x"/>
                                              </p:val>
                                            </p:tav>
                                            <p:tav tm="100000">
                                              <p:val>
                                                <p:strVal val="#ppt_x"/>
                                              </p:val>
                                            </p:tav>
                                          </p:tavLst>
                                        </p:anim>
                                        <p:anim calcmode="lin" valueType="num">
                                          <p:cBhvr>
                                            <p:cTn id="52" dur="1000" fill="hold"/>
                                            <p:tgtEl>
                                              <p:spTgt spid="7177"/>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7171"/>
                                            </p:tgtEl>
                                            <p:attrNameLst>
                                              <p:attrName>style.visibility</p:attrName>
                                            </p:attrNameLst>
                                          </p:cBhvr>
                                          <p:to>
                                            <p:strVal val="visible"/>
                                          </p:to>
                                        </p:set>
                                        <p:animEffect transition="in" filter="wipe(down)">
                                          <p:cBhvr>
                                            <p:cTn id="56" dur="500"/>
                                            <p:tgtEl>
                                              <p:spTgt spid="7171"/>
                                            </p:tgtEl>
                                          </p:cBhvr>
                                        </p:animEffect>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7178"/>
                                            </p:tgtEl>
                                            <p:attrNameLst>
                                              <p:attrName>style.visibility</p:attrName>
                                            </p:attrNameLst>
                                          </p:cBhvr>
                                          <p:to>
                                            <p:strVal val="visible"/>
                                          </p:to>
                                        </p:set>
                                        <p:animEffect transition="in" filter="fade">
                                          <p:cBhvr>
                                            <p:cTn id="60" dur="1000"/>
                                            <p:tgtEl>
                                              <p:spTgt spid="7178"/>
                                            </p:tgtEl>
                                          </p:cBhvr>
                                        </p:animEffect>
                                        <p:anim calcmode="lin" valueType="num">
                                          <p:cBhvr>
                                            <p:cTn id="61" dur="1000" fill="hold"/>
                                            <p:tgtEl>
                                              <p:spTgt spid="7178"/>
                                            </p:tgtEl>
                                            <p:attrNameLst>
                                              <p:attrName>ppt_x</p:attrName>
                                            </p:attrNameLst>
                                          </p:cBhvr>
                                          <p:tavLst>
                                            <p:tav tm="0">
                                              <p:val>
                                                <p:strVal val="#ppt_x"/>
                                              </p:val>
                                            </p:tav>
                                            <p:tav tm="100000">
                                              <p:val>
                                                <p:strVal val="#ppt_x"/>
                                              </p:val>
                                            </p:tav>
                                          </p:tavLst>
                                        </p:anim>
                                        <p:anim calcmode="lin" valueType="num">
                                          <p:cBhvr>
                                            <p:cTn id="62" dur="1000" fill="hold"/>
                                            <p:tgtEl>
                                              <p:spTgt spid="7178"/>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22" presetClass="entr" presetSubtype="4" fill="hold" grpId="0" nodeType="afterEffect">
                                      <p:stCondLst>
                                        <p:cond delay="0"/>
                                      </p:stCondLst>
                                      <p:childTnLst>
                                        <p:set>
                                          <p:cBhvr>
                                            <p:cTn id="65" dur="1" fill="hold">
                                              <p:stCondLst>
                                                <p:cond delay="0"/>
                                              </p:stCondLst>
                                            </p:cTn>
                                            <p:tgtEl>
                                              <p:spTgt spid="7172"/>
                                            </p:tgtEl>
                                            <p:attrNameLst>
                                              <p:attrName>style.visibility</p:attrName>
                                            </p:attrNameLst>
                                          </p:cBhvr>
                                          <p:to>
                                            <p:strVal val="visible"/>
                                          </p:to>
                                        </p:set>
                                        <p:animEffect transition="in" filter="wipe(down)">
                                          <p:cBhvr>
                                            <p:cTn id="66" dur="500"/>
                                            <p:tgtEl>
                                              <p:spTgt spid="7172"/>
                                            </p:tgtEl>
                                          </p:cBhvr>
                                        </p:animEffect>
                                      </p:childTnLst>
                                    </p:cTn>
                                  </p:par>
                                </p:childTnLst>
                              </p:cTn>
                            </p:par>
                            <p:par>
                              <p:cTn id="67" fill="hold">
                                <p:stCondLst>
                                  <p:cond delay="7000"/>
                                </p:stCondLst>
                                <p:childTnLst>
                                  <p:par>
                                    <p:cTn id="68" presetID="42" presetClass="entr" presetSubtype="0" fill="hold" grpId="0" nodeType="afterEffect">
                                      <p:stCondLst>
                                        <p:cond delay="0"/>
                                      </p:stCondLst>
                                      <p:childTnLst>
                                        <p:set>
                                          <p:cBhvr>
                                            <p:cTn id="69" dur="1" fill="hold">
                                              <p:stCondLst>
                                                <p:cond delay="0"/>
                                              </p:stCondLst>
                                            </p:cTn>
                                            <p:tgtEl>
                                              <p:spTgt spid="7179"/>
                                            </p:tgtEl>
                                            <p:attrNameLst>
                                              <p:attrName>style.visibility</p:attrName>
                                            </p:attrNameLst>
                                          </p:cBhvr>
                                          <p:to>
                                            <p:strVal val="visible"/>
                                          </p:to>
                                        </p:set>
                                        <p:animEffect transition="in" filter="fade">
                                          <p:cBhvr>
                                            <p:cTn id="70" dur="1000"/>
                                            <p:tgtEl>
                                              <p:spTgt spid="7179"/>
                                            </p:tgtEl>
                                          </p:cBhvr>
                                        </p:animEffect>
                                        <p:anim calcmode="lin" valueType="num">
                                          <p:cBhvr>
                                            <p:cTn id="71" dur="1000" fill="hold"/>
                                            <p:tgtEl>
                                              <p:spTgt spid="7179"/>
                                            </p:tgtEl>
                                            <p:attrNameLst>
                                              <p:attrName>ppt_x</p:attrName>
                                            </p:attrNameLst>
                                          </p:cBhvr>
                                          <p:tavLst>
                                            <p:tav tm="0">
                                              <p:val>
                                                <p:strVal val="#ppt_x"/>
                                              </p:val>
                                            </p:tav>
                                            <p:tav tm="100000">
                                              <p:val>
                                                <p:strVal val="#ppt_x"/>
                                              </p:val>
                                            </p:tav>
                                          </p:tavLst>
                                        </p:anim>
                                        <p:anim calcmode="lin" valueType="num">
                                          <p:cBhvr>
                                            <p:cTn id="72" dur="1000" fill="hold"/>
                                            <p:tgtEl>
                                              <p:spTgt spid="7179"/>
                                            </p:tgtEl>
                                            <p:attrNameLst>
                                              <p:attrName>ppt_y</p:attrName>
                                            </p:attrNameLst>
                                          </p:cBhvr>
                                          <p:tavLst>
                                            <p:tav tm="0">
                                              <p:val>
                                                <p:strVal val="#ppt_y+.1"/>
                                              </p:val>
                                            </p:tav>
                                            <p:tav tm="100000">
                                              <p:val>
                                                <p:strVal val="#ppt_y"/>
                                              </p:val>
                                            </p:tav>
                                          </p:tavLst>
                                        </p:anim>
                                      </p:childTnLst>
                                    </p:cTn>
                                  </p:par>
                                  <p:par>
                                    <p:cTn id="73" presetID="2" presetClass="entr" presetSubtype="2" fill="hold" nodeType="withEffect">
                                      <p:stCondLst>
                                        <p:cond delay="25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1000" fill="hold"/>
                                            <p:tgtEl>
                                              <p:spTgt spid="26"/>
                                            </p:tgtEl>
                                            <p:attrNameLst>
                                              <p:attrName>ppt_x</p:attrName>
                                            </p:attrNameLst>
                                          </p:cBhvr>
                                          <p:tavLst>
                                            <p:tav tm="0">
                                              <p:val>
                                                <p:strVal val="1+#ppt_w/2"/>
                                              </p:val>
                                            </p:tav>
                                            <p:tav tm="100000">
                                              <p:val>
                                                <p:strVal val="#ppt_x"/>
                                              </p:val>
                                            </p:tav>
                                          </p:tavLst>
                                        </p:anim>
                                        <p:anim calcmode="lin" valueType="num">
                                          <p:cBhvr additive="base">
                                            <p:cTn id="76" dur="1000" fill="hold"/>
                                            <p:tgtEl>
                                              <p:spTgt spid="26"/>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250"/>
                                      </p:stCondLst>
                                      <p:childTnLst>
                                        <p:set>
                                          <p:cBhvr>
                                            <p:cTn id="78" dur="1" fill="hold">
                                              <p:stCondLst>
                                                <p:cond delay="0"/>
                                              </p:stCondLst>
                                            </p:cTn>
                                            <p:tgtEl>
                                              <p:spTgt spid="30"/>
                                            </p:tgtEl>
                                            <p:attrNameLst>
                                              <p:attrName>style.visibility</p:attrName>
                                            </p:attrNameLst>
                                          </p:cBhvr>
                                          <p:to>
                                            <p:strVal val="visible"/>
                                          </p:to>
                                        </p:set>
                                        <p:anim calcmode="lin" valueType="num">
                                          <p:cBhvr additive="base">
                                            <p:cTn id="79" dur="1000" fill="hold"/>
                                            <p:tgtEl>
                                              <p:spTgt spid="30"/>
                                            </p:tgtEl>
                                            <p:attrNameLst>
                                              <p:attrName>ppt_x</p:attrName>
                                            </p:attrNameLst>
                                          </p:cBhvr>
                                          <p:tavLst>
                                            <p:tav tm="0">
                                              <p:val>
                                                <p:strVal val="1+#ppt_w/2"/>
                                              </p:val>
                                            </p:tav>
                                            <p:tav tm="100000">
                                              <p:val>
                                                <p:strVal val="#ppt_x"/>
                                              </p:val>
                                            </p:tav>
                                          </p:tavLst>
                                        </p:anim>
                                        <p:anim calcmode="lin" valueType="num">
                                          <p:cBhvr additive="base">
                                            <p:cTn id="80"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1" grpId="0" animBg="1"/>
          <p:bldP spid="7172" grpId="0" animBg="1"/>
          <p:bldP spid="7173" grpId="0" animBg="1"/>
          <p:bldP spid="7174" grpId="0" animBg="1"/>
          <p:bldP spid="7176" grpId="0"/>
          <p:bldP spid="7177" grpId="0"/>
          <p:bldP spid="7178" grpId="0"/>
          <p:bldP spid="7179" grpId="0"/>
          <p:bldP spid="7184" grpId="0"/>
          <p:bldP spid="7185" grpId="0"/>
          <p:bldP spid="7186" grpId="0"/>
          <p:bldP spid="7187" grpId="0"/>
          <p:bldP spid="31" grpId="0"/>
          <p:bldP spid="25" grpId="0" animBg="1"/>
          <p:bldP spid="25" grpId="1"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018142" y="1943183"/>
            <a:ext cx="8543014" cy="577081"/>
          </a:xfrm>
          <a:prstGeom prst="rect">
            <a:avLst/>
          </a:prstGeom>
          <a:noFill/>
        </p:spPr>
        <p:txBody>
          <a:bodyPr wrap="square" rtlCol="0">
            <a:spAutoFit/>
          </a:bodyPr>
          <a:lstStyle/>
          <a:p>
            <a:pPr>
              <a:lnSpc>
                <a:spcPct val="150000"/>
              </a:lnSpc>
              <a:spcBef>
                <a:spcPct val="0"/>
              </a:spcBef>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pic>
        <p:nvPicPr>
          <p:cNvPr id="1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2890" y="2846894"/>
            <a:ext cx="2979458" cy="1727742"/>
          </a:xfrm>
          <a:prstGeom prst="rect">
            <a:avLst/>
          </a:prstGeom>
        </p:spPr>
      </p:pic>
      <p:sp>
        <p:nvSpPr>
          <p:cNvPr id="18" name="矩形 17"/>
          <p:cNvSpPr/>
          <p:nvPr/>
        </p:nvSpPr>
        <p:spPr>
          <a:xfrm>
            <a:off x="2245422" y="2990872"/>
            <a:ext cx="2172940" cy="1367796"/>
          </a:xfrm>
          <a:prstGeom prst="rect">
            <a:avLst/>
          </a:prstGeom>
          <a:blipFill>
            <a:blip r:embed="rId4"/>
            <a:srcRect/>
            <a:stretch>
              <a:fillRect l="-6459" t="-4962" r="-4968" b="42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pic>
        <p:nvPicPr>
          <p:cNvPr id="19"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0522" y="2846894"/>
            <a:ext cx="2979458" cy="1727742"/>
          </a:xfrm>
          <a:prstGeom prst="rect">
            <a:avLst/>
          </a:prstGeom>
        </p:spPr>
      </p:pic>
      <p:sp>
        <p:nvSpPr>
          <p:cNvPr id="20" name="矩形 19"/>
          <p:cNvSpPr/>
          <p:nvPr/>
        </p:nvSpPr>
        <p:spPr>
          <a:xfrm>
            <a:off x="5053781" y="2990872"/>
            <a:ext cx="2172940" cy="1367796"/>
          </a:xfrm>
          <a:prstGeom prst="rect">
            <a:avLst/>
          </a:prstGeom>
          <a:blipFill>
            <a:blip r:embed="rId5"/>
            <a:srcRect/>
            <a:stretch>
              <a:fillRect l="-6459" t="-4962" r="-4968" b="42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pic>
        <p:nvPicPr>
          <p:cNvPr id="21"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1969" y="2846894"/>
            <a:ext cx="2979458" cy="1727742"/>
          </a:xfrm>
          <a:prstGeom prst="rect">
            <a:avLst/>
          </a:prstGeom>
        </p:spPr>
      </p:pic>
      <p:sp>
        <p:nvSpPr>
          <p:cNvPr id="22" name="矩形 21"/>
          <p:cNvSpPr/>
          <p:nvPr/>
        </p:nvSpPr>
        <p:spPr>
          <a:xfrm>
            <a:off x="8105228" y="2990872"/>
            <a:ext cx="2172940" cy="1367796"/>
          </a:xfrm>
          <a:prstGeom prst="rect">
            <a:avLst/>
          </a:prstGeom>
          <a:blipFill>
            <a:blip r:embed="rId6">
              <a:extLst>
                <a:ext uri="{BEBA8EAE-BF5A-486C-A8C5-ECC9F3942E4B}">
                  <a14:imgProps xmlns:a14="http://schemas.microsoft.com/office/drawing/2010/main">
                    <a14:imgLayer>
                      <a14:imgEffect>
                        <a14:brightnessContrast bright="16000"/>
                      </a14:imgEffect>
                    </a14:imgLayer>
                  </a14:imgProps>
                </a:ext>
              </a:extLst>
            </a:blip>
            <a:srcRect/>
            <a:stretch>
              <a:fillRect l="-6459" t="-4962" r="-4968" b="42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23" name="圆角矩形 22"/>
          <p:cNvSpPr/>
          <p:nvPr/>
        </p:nvSpPr>
        <p:spPr>
          <a:xfrm>
            <a:off x="1610781" y="4718614"/>
            <a:ext cx="9142635" cy="647903"/>
          </a:xfrm>
          <a:prstGeom prst="roundRect">
            <a:avLst>
              <a:gd name="adj" fmla="val 50000"/>
            </a:avLst>
          </a:prstGeom>
          <a:gradFill>
            <a:gsLst>
              <a:gs pos="0">
                <a:schemeClr val="bg1"/>
              </a:gs>
              <a:gs pos="100000">
                <a:schemeClr val="bg1">
                  <a:lumMod val="95000"/>
                </a:schemeClr>
              </a:gs>
              <a:gs pos="100000">
                <a:schemeClr val="bg1">
                  <a:lumMod val="75000"/>
                </a:schemeClr>
              </a:gs>
            </a:gsLst>
            <a:lin ang="2700000" scaled="1"/>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24" name="圆角矩形 23"/>
          <p:cNvSpPr/>
          <p:nvPr/>
        </p:nvSpPr>
        <p:spPr>
          <a:xfrm>
            <a:off x="1831272" y="4794794"/>
            <a:ext cx="8706177" cy="495543"/>
          </a:xfrm>
          <a:prstGeom prst="roundRect">
            <a:avLst>
              <a:gd name="adj" fmla="val 50000"/>
            </a:avLst>
          </a:prstGeom>
          <a:gradFill>
            <a:gsLst>
              <a:gs pos="0">
                <a:srgbClr val="238DED"/>
              </a:gs>
              <a:gs pos="100000">
                <a:srgbClr val="18478F"/>
              </a:gs>
            </a:gsLst>
            <a:lin ang="54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25" name="矩形 24"/>
          <p:cNvSpPr/>
          <p:nvPr/>
        </p:nvSpPr>
        <p:spPr>
          <a:xfrm>
            <a:off x="2862118" y="4867615"/>
            <a:ext cx="800219" cy="338554"/>
          </a:xfrm>
          <a:prstGeom prst="rect">
            <a:avLst/>
          </a:prstGeom>
        </p:spPr>
        <p:txBody>
          <a:bodyPr wrap="none">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项目一</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5703227" y="4867615"/>
            <a:ext cx="800219" cy="338554"/>
          </a:xfrm>
          <a:prstGeom prst="rect">
            <a:avLst/>
          </a:prstGeom>
        </p:spPr>
        <p:txBody>
          <a:bodyPr wrap="none">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项目二</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8884298" y="4867615"/>
            <a:ext cx="800219" cy="338554"/>
          </a:xfrm>
          <a:prstGeom prst="rect">
            <a:avLst/>
          </a:prstGeom>
        </p:spPr>
        <p:txBody>
          <a:bodyPr wrap="none">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项目三</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2257920" y="5442047"/>
            <a:ext cx="2016463" cy="577081"/>
          </a:xfrm>
          <a:prstGeom prst="rect">
            <a:avLst/>
          </a:prstGeom>
        </p:spPr>
        <p:txBody>
          <a:bodyPr wrap="square">
            <a:spAutoFit/>
          </a:bodyPr>
          <a:lstStyle/>
          <a:p>
            <a:pPr algn="just">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29" name="矩形 28"/>
          <p:cNvSpPr/>
          <p:nvPr/>
        </p:nvSpPr>
        <p:spPr>
          <a:xfrm>
            <a:off x="5066265" y="5442047"/>
            <a:ext cx="2016463" cy="577081"/>
          </a:xfrm>
          <a:prstGeom prst="rect">
            <a:avLst/>
          </a:prstGeom>
        </p:spPr>
        <p:txBody>
          <a:bodyPr wrap="square">
            <a:spAutoFit/>
          </a:bodyPr>
          <a:lstStyle/>
          <a:p>
            <a:pPr algn="just">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30" name="矩形 29"/>
          <p:cNvSpPr/>
          <p:nvPr/>
        </p:nvSpPr>
        <p:spPr>
          <a:xfrm>
            <a:off x="8305782" y="5442047"/>
            <a:ext cx="2016463" cy="577081"/>
          </a:xfrm>
          <a:prstGeom prst="rect">
            <a:avLst/>
          </a:prstGeom>
        </p:spPr>
        <p:txBody>
          <a:bodyPr wrap="square">
            <a:spAutoFit/>
          </a:bodyPr>
          <a:lstStyle/>
          <a:p>
            <a:pPr algn="just">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31" name="圆角矩形 30"/>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成功项目展示</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2783404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500"/>
                                        <p:tgtEl>
                                          <p:spTgt spid="31"/>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31"/>
                                        </p:tgtEl>
                                        <p:attrNameLst>
                                          <p:attrName>ppt_x</p:attrName>
                                          <p:attrName>ppt_y</p:attrName>
                                        </p:attrNameLst>
                                      </p:cBhvr>
                                      <p:rCtr x="0" y="-9074"/>
                                    </p:animMotion>
                                  </p:childTnLst>
                                </p:cTn>
                              </p:par>
                            </p:childTnLst>
                          </p:cTn>
                        </p:par>
                        <p:par>
                          <p:cTn id="10" fill="hold">
                            <p:stCondLst>
                              <p:cond delay="1500"/>
                            </p:stCondLst>
                            <p:childTnLst>
                              <p:par>
                                <p:cTn id="11" presetID="18" presetClass="entr" presetSubtype="3"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strips(upRight)">
                                      <p:cBhvr>
                                        <p:cTn id="13" dur="500"/>
                                        <p:tgtEl>
                                          <p:spTgt spid="16"/>
                                        </p:tgtEl>
                                      </p:cBhvr>
                                    </p:animEffect>
                                  </p:childTnLst>
                                </p:cTn>
                              </p:par>
                              <p:par>
                                <p:cTn id="14" presetID="53" presetClass="entr" presetSubtype="16" fill="hold" nodeType="withEffect">
                                  <p:stCondLst>
                                    <p:cond delay="5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500" fill="hold"/>
                                        <p:tgtEl>
                                          <p:spTgt spid="21"/>
                                        </p:tgtEl>
                                        <p:attrNameLst>
                                          <p:attrName>ppt_w</p:attrName>
                                        </p:attrNameLst>
                                      </p:cBhvr>
                                      <p:tavLst>
                                        <p:tav tm="0">
                                          <p:val>
                                            <p:fltVal val="0"/>
                                          </p:val>
                                        </p:tav>
                                        <p:tav tm="100000">
                                          <p:val>
                                            <p:strVal val="#ppt_w"/>
                                          </p:val>
                                        </p:tav>
                                      </p:tavLst>
                                    </p:anim>
                                    <p:anim calcmode="lin" valueType="num">
                                      <p:cBhvr>
                                        <p:cTn id="17" dur="500" fill="hold"/>
                                        <p:tgtEl>
                                          <p:spTgt spid="21"/>
                                        </p:tgtEl>
                                        <p:attrNameLst>
                                          <p:attrName>ppt_h</p:attrName>
                                        </p:attrNameLst>
                                      </p:cBhvr>
                                      <p:tavLst>
                                        <p:tav tm="0">
                                          <p:val>
                                            <p:fltVal val="0"/>
                                          </p:val>
                                        </p:tav>
                                        <p:tav tm="100000">
                                          <p:val>
                                            <p:strVal val="#ppt_h"/>
                                          </p:val>
                                        </p:tav>
                                      </p:tavLst>
                                    </p:anim>
                                    <p:animEffect transition="in" filter="fade">
                                      <p:cBhvr>
                                        <p:cTn id="18" dur="500"/>
                                        <p:tgtEl>
                                          <p:spTgt spid="21"/>
                                        </p:tgtEl>
                                      </p:cBhvr>
                                    </p:animEffect>
                                  </p:childTnLst>
                                </p:cTn>
                              </p:par>
                              <p:par>
                                <p:cTn id="19" presetID="53" presetClass="entr" presetSubtype="16" fill="hold" nodeType="withEffect">
                                  <p:stCondLst>
                                    <p:cond delay="50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par>
                                <p:cTn id="24" presetID="53" presetClass="entr" presetSubtype="16" fill="hold" nodeType="withEffect">
                                  <p:stCondLst>
                                    <p:cond delay="5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22" presetClass="entr" presetSubtype="4" fill="hold" grpId="0" nodeType="withEffect">
                                  <p:stCondLst>
                                    <p:cond delay="2000"/>
                                  </p:stCondLst>
                                  <p:childTnLst>
                                    <p:set>
                                      <p:cBhvr>
                                        <p:cTn id="39" dur="1" fill="hold">
                                          <p:stCondLst>
                                            <p:cond delay="0"/>
                                          </p:stCondLst>
                                        </p:cTn>
                                        <p:tgtEl>
                                          <p:spTgt spid="23"/>
                                        </p:tgtEl>
                                        <p:attrNameLst>
                                          <p:attrName>style.visibility</p:attrName>
                                        </p:attrNameLst>
                                      </p:cBhvr>
                                      <p:to>
                                        <p:strVal val="visible"/>
                                      </p:to>
                                    </p:set>
                                    <p:animEffect transition="in" filter="wipe(down)">
                                      <p:cBhvr>
                                        <p:cTn id="40" dur="500"/>
                                        <p:tgtEl>
                                          <p:spTgt spid="23"/>
                                        </p:tgtEl>
                                      </p:cBhvr>
                                    </p:animEffect>
                                  </p:childTnLst>
                                </p:cTn>
                              </p:par>
                              <p:par>
                                <p:cTn id="41" presetID="22" presetClass="entr" presetSubtype="4" fill="hold" grpId="0" nodeType="withEffect">
                                  <p:stCondLst>
                                    <p:cond delay="2000"/>
                                  </p:stCondLst>
                                  <p:childTnLst>
                                    <p:set>
                                      <p:cBhvr>
                                        <p:cTn id="42" dur="1" fill="hold">
                                          <p:stCondLst>
                                            <p:cond delay="0"/>
                                          </p:stCondLst>
                                        </p:cTn>
                                        <p:tgtEl>
                                          <p:spTgt spid="24"/>
                                        </p:tgtEl>
                                        <p:attrNameLst>
                                          <p:attrName>style.visibility</p:attrName>
                                        </p:attrNameLst>
                                      </p:cBhvr>
                                      <p:to>
                                        <p:strVal val="visible"/>
                                      </p:to>
                                    </p:set>
                                    <p:animEffect transition="in" filter="wipe(down)">
                                      <p:cBhvr>
                                        <p:cTn id="43" dur="500"/>
                                        <p:tgtEl>
                                          <p:spTgt spid="24"/>
                                        </p:tgtEl>
                                      </p:cBhvr>
                                    </p:animEffect>
                                  </p:childTnLst>
                                </p:cTn>
                              </p:par>
                              <p:par>
                                <p:cTn id="44" presetID="53" presetClass="entr" presetSubtype="16" fill="hold" grpId="0" nodeType="withEffect">
                                  <p:stCondLst>
                                    <p:cond delay="275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par>
                                <p:cTn id="49" presetID="53" presetClass="entr" presetSubtype="16" fill="hold" grpId="0" nodeType="withEffect">
                                  <p:stCondLst>
                                    <p:cond delay="2750"/>
                                  </p:stCondLst>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ppt_w</p:attrName>
                                        </p:attrNameLst>
                                      </p:cBhvr>
                                      <p:tavLst>
                                        <p:tav tm="0">
                                          <p:val>
                                            <p:fltVal val="0"/>
                                          </p:val>
                                        </p:tav>
                                        <p:tav tm="100000">
                                          <p:val>
                                            <p:strVal val="#ppt_w"/>
                                          </p:val>
                                        </p:tav>
                                      </p:tavLst>
                                    </p:anim>
                                    <p:anim calcmode="lin" valueType="num">
                                      <p:cBhvr>
                                        <p:cTn id="52" dur="500" fill="hold"/>
                                        <p:tgtEl>
                                          <p:spTgt spid="26"/>
                                        </p:tgtEl>
                                        <p:attrNameLst>
                                          <p:attrName>ppt_h</p:attrName>
                                        </p:attrNameLst>
                                      </p:cBhvr>
                                      <p:tavLst>
                                        <p:tav tm="0">
                                          <p:val>
                                            <p:fltVal val="0"/>
                                          </p:val>
                                        </p:tav>
                                        <p:tav tm="100000">
                                          <p:val>
                                            <p:strVal val="#ppt_h"/>
                                          </p:val>
                                        </p:tav>
                                      </p:tavLst>
                                    </p:anim>
                                    <p:animEffect transition="in" filter="fade">
                                      <p:cBhvr>
                                        <p:cTn id="53" dur="500"/>
                                        <p:tgtEl>
                                          <p:spTgt spid="26"/>
                                        </p:tgtEl>
                                      </p:cBhvr>
                                    </p:animEffect>
                                  </p:childTnLst>
                                </p:cTn>
                              </p:par>
                              <p:par>
                                <p:cTn id="54" presetID="53" presetClass="entr" presetSubtype="16" fill="hold" grpId="0" nodeType="withEffect">
                                  <p:stCondLst>
                                    <p:cond delay="2750"/>
                                  </p:stCondLst>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ppt_w</p:attrName>
                                        </p:attrNameLst>
                                      </p:cBhvr>
                                      <p:tavLst>
                                        <p:tav tm="0">
                                          <p:val>
                                            <p:fltVal val="0"/>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animEffect transition="in" filter="fade">
                                      <p:cBhvr>
                                        <p:cTn id="58" dur="500"/>
                                        <p:tgtEl>
                                          <p:spTgt spid="27"/>
                                        </p:tgtEl>
                                      </p:cBhvr>
                                    </p:animEffect>
                                  </p:childTnLst>
                                </p:cTn>
                              </p:par>
                              <p:par>
                                <p:cTn id="59" presetID="2" presetClass="entr" presetSubtype="2" fill="hold" grpId="0" nodeType="withEffect">
                                  <p:stCondLst>
                                    <p:cond delay="350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1+#ppt_w/2"/>
                                          </p:val>
                                        </p:tav>
                                        <p:tav tm="100000">
                                          <p:val>
                                            <p:strVal val="#ppt_x"/>
                                          </p:val>
                                        </p:tav>
                                      </p:tavLst>
                                    </p:anim>
                                    <p:anim calcmode="lin" valueType="num">
                                      <p:cBhvr additive="base">
                                        <p:cTn id="62" dur="500" fill="hold"/>
                                        <p:tgtEl>
                                          <p:spTgt spid="28"/>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350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500" fill="hold"/>
                                        <p:tgtEl>
                                          <p:spTgt spid="29"/>
                                        </p:tgtEl>
                                        <p:attrNameLst>
                                          <p:attrName>ppt_x</p:attrName>
                                        </p:attrNameLst>
                                      </p:cBhvr>
                                      <p:tavLst>
                                        <p:tav tm="0">
                                          <p:val>
                                            <p:strVal val="1+#ppt_w/2"/>
                                          </p:val>
                                        </p:tav>
                                        <p:tav tm="100000">
                                          <p:val>
                                            <p:strVal val="#ppt_x"/>
                                          </p:val>
                                        </p:tav>
                                      </p:tavLst>
                                    </p:anim>
                                    <p:anim calcmode="lin" valueType="num">
                                      <p:cBhvr additive="base">
                                        <p:cTn id="66" dur="500" fill="hold"/>
                                        <p:tgtEl>
                                          <p:spTgt spid="29"/>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350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1+#ppt_w/2"/>
                                          </p:val>
                                        </p:tav>
                                        <p:tav tm="100000">
                                          <p:val>
                                            <p:strVal val="#ppt_x"/>
                                          </p:val>
                                        </p:tav>
                                      </p:tavLst>
                                    </p:anim>
                                    <p:anim calcmode="lin" valueType="num">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P spid="20" grpId="0" animBg="1"/>
      <p:bldP spid="22" grpId="0" animBg="1"/>
      <p:bldP spid="23" grpId="0" animBg="1"/>
      <p:bldP spid="24" grpId="0" animBg="1"/>
      <p:bldP spid="25" grpId="0"/>
      <p:bldP spid="26" grpId="0"/>
      <p:bldP spid="27" grpId="0"/>
      <p:bldP spid="28" grpId="0"/>
      <p:bldP spid="29" grpId="0"/>
      <p:bldP spid="30" grpId="0"/>
      <p:bldP spid="31" grpId="0" animBg="1"/>
      <p:bldP spid="31"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弧形 31"/>
          <p:cNvSpPr/>
          <p:nvPr/>
        </p:nvSpPr>
        <p:spPr>
          <a:xfrm rot="10800000">
            <a:off x="985089" y="-4412721"/>
            <a:ext cx="10209908" cy="5222465"/>
          </a:xfrm>
          <a:prstGeom prst="arc">
            <a:avLst>
              <a:gd name="adj1" fmla="val 11687977"/>
              <a:gd name="adj2" fmla="val 20691439"/>
            </a:avLst>
          </a:prstGeom>
          <a:ln>
            <a:solidFill>
              <a:schemeClr val="accent1">
                <a:alpha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3" name="弧形 32"/>
          <p:cNvSpPr/>
          <p:nvPr/>
        </p:nvSpPr>
        <p:spPr>
          <a:xfrm rot="10800000">
            <a:off x="-987274" y="-10545135"/>
            <a:ext cx="14154634" cy="12593783"/>
          </a:xfrm>
          <a:prstGeom prst="arc">
            <a:avLst>
              <a:gd name="adj1" fmla="val 12484089"/>
              <a:gd name="adj2" fmla="val 19947265"/>
            </a:avLst>
          </a:prstGeom>
          <a:ln>
            <a:solidFill>
              <a:schemeClr val="accent1">
                <a:alpha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4" name="弧形 33"/>
          <p:cNvSpPr/>
          <p:nvPr/>
        </p:nvSpPr>
        <p:spPr>
          <a:xfrm rot="10800000">
            <a:off x="-987274" y="-5568185"/>
            <a:ext cx="14154634" cy="8591651"/>
          </a:xfrm>
          <a:prstGeom prst="arc">
            <a:avLst>
              <a:gd name="adj1" fmla="val 11985777"/>
              <a:gd name="adj2" fmla="val 20414400"/>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5" name="弧形 34"/>
          <p:cNvSpPr/>
          <p:nvPr/>
        </p:nvSpPr>
        <p:spPr>
          <a:xfrm rot="10800000">
            <a:off x="-987274" y="-3780432"/>
            <a:ext cx="14154634" cy="6830021"/>
          </a:xfrm>
          <a:prstGeom prst="arc">
            <a:avLst>
              <a:gd name="adj1" fmla="val 11746970"/>
              <a:gd name="adj2" fmla="val 20652581"/>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6" name="弧形 35"/>
          <p:cNvSpPr/>
          <p:nvPr/>
        </p:nvSpPr>
        <p:spPr>
          <a:xfrm rot="10800000">
            <a:off x="-987274" y="-2863581"/>
            <a:ext cx="14154634" cy="5997916"/>
          </a:xfrm>
          <a:prstGeom prst="arc">
            <a:avLst>
              <a:gd name="adj1" fmla="val 11640061"/>
              <a:gd name="adj2" fmla="val 20767946"/>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7" name="弧形 36"/>
          <p:cNvSpPr/>
          <p:nvPr/>
        </p:nvSpPr>
        <p:spPr>
          <a:xfrm rot="10800000">
            <a:off x="-987274" y="-1813635"/>
            <a:ext cx="14154634" cy="5029090"/>
          </a:xfrm>
          <a:prstGeom prst="arc">
            <a:avLst>
              <a:gd name="adj1" fmla="val 11501349"/>
              <a:gd name="adj2" fmla="val 20899245"/>
            </a:avLst>
          </a:prstGeom>
          <a:ln w="12700">
            <a:gradFill>
              <a:gsLst>
                <a:gs pos="0">
                  <a:srgbClr val="238DED"/>
                </a:gs>
                <a:gs pos="100000">
                  <a:srgbClr val="18478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8" name="弧形 37"/>
          <p:cNvSpPr/>
          <p:nvPr/>
        </p:nvSpPr>
        <p:spPr>
          <a:xfrm rot="10800000">
            <a:off x="-987274" y="-866966"/>
            <a:ext cx="14154634" cy="4093175"/>
          </a:xfrm>
          <a:prstGeom prst="arc">
            <a:avLst>
              <a:gd name="adj1" fmla="val 11372673"/>
              <a:gd name="adj2" fmla="val 21014737"/>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9" name="弧形 38"/>
          <p:cNvSpPr/>
          <p:nvPr/>
        </p:nvSpPr>
        <p:spPr>
          <a:xfrm rot="10800000">
            <a:off x="-987274" y="25918"/>
            <a:ext cx="14154634" cy="3211805"/>
          </a:xfrm>
          <a:prstGeom prst="arc">
            <a:avLst>
              <a:gd name="adj1" fmla="val 11254937"/>
              <a:gd name="adj2" fmla="val 21140759"/>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0" name="弧形 39"/>
          <p:cNvSpPr/>
          <p:nvPr/>
        </p:nvSpPr>
        <p:spPr>
          <a:xfrm rot="10800000">
            <a:off x="-987274" y="778958"/>
            <a:ext cx="14154634" cy="2449891"/>
          </a:xfrm>
          <a:prstGeom prst="arc">
            <a:avLst>
              <a:gd name="adj1" fmla="val 11151706"/>
              <a:gd name="adj2" fmla="val 21256969"/>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1" name="弧形 40"/>
          <p:cNvSpPr/>
          <p:nvPr/>
        </p:nvSpPr>
        <p:spPr>
          <a:xfrm rot="10800000">
            <a:off x="-987274" y="1406294"/>
            <a:ext cx="14154634" cy="1855175"/>
          </a:xfrm>
          <a:prstGeom prst="arc">
            <a:avLst>
              <a:gd name="adj1" fmla="val 11059918"/>
              <a:gd name="adj2" fmla="val 21341481"/>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2" name="弧形 41"/>
          <p:cNvSpPr/>
          <p:nvPr/>
        </p:nvSpPr>
        <p:spPr>
          <a:xfrm rot="10800000">
            <a:off x="-987274" y="1633352"/>
            <a:ext cx="14154634" cy="1731339"/>
          </a:xfrm>
          <a:prstGeom prst="arc">
            <a:avLst>
              <a:gd name="adj1" fmla="val 10949731"/>
              <a:gd name="adj2" fmla="val 21450868"/>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3" name="弧形 42"/>
          <p:cNvSpPr/>
          <p:nvPr/>
        </p:nvSpPr>
        <p:spPr>
          <a:xfrm rot="10800000" flipV="1">
            <a:off x="-901213" y="3770582"/>
            <a:ext cx="14154634" cy="1438162"/>
          </a:xfrm>
          <a:prstGeom prst="arc">
            <a:avLst>
              <a:gd name="adj1" fmla="val 10937291"/>
              <a:gd name="adj2" fmla="val 21475095"/>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4" name="弧形 43"/>
          <p:cNvSpPr/>
          <p:nvPr/>
        </p:nvSpPr>
        <p:spPr>
          <a:xfrm rot="10800000" flipV="1">
            <a:off x="-901213" y="3823469"/>
            <a:ext cx="14154634" cy="3468208"/>
          </a:xfrm>
          <a:prstGeom prst="arc">
            <a:avLst>
              <a:gd name="adj1" fmla="val 11128348"/>
              <a:gd name="adj2" fmla="val 21303215"/>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5" name="弧形 44"/>
          <p:cNvSpPr/>
          <p:nvPr/>
        </p:nvSpPr>
        <p:spPr>
          <a:xfrm rot="10800000" flipV="1">
            <a:off x="-901213" y="3874858"/>
            <a:ext cx="14154634" cy="6585321"/>
          </a:xfrm>
          <a:prstGeom prst="arc">
            <a:avLst>
              <a:gd name="adj1" fmla="val 11397289"/>
              <a:gd name="adj2" fmla="val 21057630"/>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6" name="矩形 45"/>
          <p:cNvSpPr/>
          <p:nvPr/>
        </p:nvSpPr>
        <p:spPr>
          <a:xfrm>
            <a:off x="3131640" y="5065449"/>
            <a:ext cx="5925034" cy="557268"/>
          </a:xfrm>
          <a:prstGeom prst="rect">
            <a:avLst/>
          </a:prstGeom>
          <a:ln>
            <a:noFill/>
          </a:ln>
        </p:spPr>
        <p:txBody>
          <a:bodyPr wrap="square">
            <a:spAutoFit/>
          </a:bodyPr>
          <a:lstStyle/>
          <a:p>
            <a:pPr algn="ctr">
              <a:lnSpc>
                <a:spcPct val="130000"/>
              </a:lnSpc>
            </a:pPr>
            <a:r>
              <a:rPr lang="en-US"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Summary and report of atmospheric simple creative work ppt template of microsomal Business ReportSummary and report of atmospheric simple creative work Business Report</a:t>
            </a:r>
            <a:endParaRPr lang="pt-BR"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a:p>
            <a:pPr algn="ctr">
              <a:lnSpc>
                <a:spcPct val="130000"/>
              </a:lnSpc>
            </a:pPr>
            <a:endParaRPr lang="pt-BR" altLang="zh-CN" sz="8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47" name="椭圆 46"/>
          <p:cNvSpPr/>
          <p:nvPr/>
        </p:nvSpPr>
        <p:spPr>
          <a:xfrm>
            <a:off x="5479515" y="1255771"/>
            <a:ext cx="1229284" cy="1229284"/>
          </a:xfrm>
          <a:prstGeom prst="ellipse">
            <a:avLst/>
          </a:prstGeom>
          <a:gradFill>
            <a:gsLst>
              <a:gs pos="0">
                <a:schemeClr val="bg1"/>
              </a:gs>
              <a:gs pos="100000">
                <a:srgbClr val="D4D2D3"/>
              </a:gs>
            </a:gsLst>
            <a:lin ang="2700000" scaled="0"/>
          </a:gradFill>
          <a:ln>
            <a:noFill/>
          </a:ln>
          <a:effectLst>
            <a:outerShdw blurRad="165100" dist="63500" dir="27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4400" spc="300" dirty="0" smtClean="0">
                <a:gradFill>
                  <a:gsLst>
                    <a:gs pos="0">
                      <a:srgbClr val="238DED"/>
                    </a:gs>
                    <a:gs pos="100000">
                      <a:srgbClr val="18478F"/>
                    </a:gs>
                  </a:gsLst>
                  <a:lin ang="2700000" scaled="0"/>
                </a:gradFill>
                <a:effectLst>
                  <a:outerShdw blurRad="38100" dist="38100" dir="2700000" algn="tl">
                    <a:srgbClr val="000000">
                      <a:alpha val="30000"/>
                    </a:srgbClr>
                  </a:outerShdw>
                </a:effectLst>
                <a:latin typeface="Impact" panose="020B0806030902050204" pitchFamily="34" charset="0"/>
                <a:ea typeface="方正黑体简体" panose="02010601030101010101" pitchFamily="2" charset="-122"/>
              </a:rPr>
              <a:t>03</a:t>
            </a:r>
            <a:endParaRPr lang="zh-CN" altLang="en-US" sz="4400" spc="300" dirty="0">
              <a:gradFill>
                <a:gsLst>
                  <a:gs pos="0">
                    <a:srgbClr val="238DED"/>
                  </a:gs>
                  <a:gs pos="100000">
                    <a:srgbClr val="18478F"/>
                  </a:gs>
                </a:gsLst>
                <a:lin ang="2700000" scaled="0"/>
              </a:gradFill>
              <a:effectLst>
                <a:outerShdw blurRad="38100" dist="38100" dir="2700000" algn="tl">
                  <a:srgbClr val="000000">
                    <a:alpha val="30000"/>
                  </a:srgbClr>
                </a:outerShdw>
              </a:effectLst>
              <a:latin typeface="Impact" panose="020B0806030902050204" pitchFamily="34" charset="0"/>
              <a:ea typeface="方正黑体简体" panose="02010601030101010101" pitchFamily="2" charset="-122"/>
            </a:endParaRPr>
          </a:p>
        </p:txBody>
      </p:sp>
      <p:sp>
        <p:nvSpPr>
          <p:cNvPr id="48" name="圆角矩形 47"/>
          <p:cNvSpPr/>
          <p:nvPr/>
        </p:nvSpPr>
        <p:spPr>
          <a:xfrm>
            <a:off x="4186179" y="2776578"/>
            <a:ext cx="3815957" cy="672870"/>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方正黑体简体" panose="02010601030101010101" pitchFamily="2" charset="-122"/>
                <a:ea typeface="方正黑体简体" panose="02010601030101010101" pitchFamily="2" charset="-122"/>
              </a:rPr>
              <a:t>工作不足之处</a:t>
            </a:r>
            <a:endParaRPr lang="zh-CN" altLang="en-US" sz="3200" dirty="0">
              <a:latin typeface="方正黑体简体" panose="02010601030101010101" pitchFamily="2" charset="-122"/>
              <a:ea typeface="方正黑体简体" panose="02010601030101010101" pitchFamily="2" charset="-122"/>
            </a:endParaRPr>
          </a:p>
        </p:txBody>
      </p:sp>
      <p:sp>
        <p:nvSpPr>
          <p:cNvPr id="49" name="TextBox 23"/>
          <p:cNvSpPr txBox="1">
            <a:spLocks noChangeArrowheads="1"/>
          </p:cNvSpPr>
          <p:nvPr/>
        </p:nvSpPr>
        <p:spPr bwMode="auto">
          <a:xfrm>
            <a:off x="3953435"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添加文字标题一</a:t>
            </a:r>
          </a:p>
        </p:txBody>
      </p:sp>
      <p:sp>
        <p:nvSpPr>
          <p:cNvPr id="50" name="TextBox 24"/>
          <p:cNvSpPr txBox="1">
            <a:spLocks noChangeArrowheads="1"/>
          </p:cNvSpPr>
          <p:nvPr/>
        </p:nvSpPr>
        <p:spPr bwMode="auto">
          <a:xfrm>
            <a:off x="3953435"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标题四</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51" name="TextBox 25"/>
          <p:cNvSpPr txBox="1">
            <a:spLocks noChangeArrowheads="1"/>
          </p:cNvSpPr>
          <p:nvPr/>
        </p:nvSpPr>
        <p:spPr bwMode="auto">
          <a:xfrm>
            <a:off x="6939842"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添加文字标题三</a:t>
            </a:r>
          </a:p>
        </p:txBody>
      </p:sp>
      <p:sp>
        <p:nvSpPr>
          <p:cNvPr id="52" name="TextBox 23"/>
          <p:cNvSpPr txBox="1">
            <a:spLocks noChangeArrowheads="1"/>
          </p:cNvSpPr>
          <p:nvPr/>
        </p:nvSpPr>
        <p:spPr bwMode="auto">
          <a:xfrm>
            <a:off x="5446638"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标题二</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53" name="TextBox 24"/>
          <p:cNvSpPr txBox="1">
            <a:spLocks noChangeArrowheads="1"/>
          </p:cNvSpPr>
          <p:nvPr/>
        </p:nvSpPr>
        <p:spPr bwMode="auto">
          <a:xfrm>
            <a:off x="5446638"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添加文字标题五</a:t>
            </a:r>
          </a:p>
        </p:txBody>
      </p:sp>
      <p:sp>
        <p:nvSpPr>
          <p:cNvPr id="54" name="TextBox 25"/>
          <p:cNvSpPr txBox="1">
            <a:spLocks noChangeArrowheads="1"/>
          </p:cNvSpPr>
          <p:nvPr/>
        </p:nvSpPr>
        <p:spPr bwMode="auto">
          <a:xfrm>
            <a:off x="6939842"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添加文字标题六</a:t>
            </a:r>
          </a:p>
        </p:txBody>
      </p:sp>
    </p:spTree>
    <p:extLst>
      <p:ext uri="{BB962C8B-B14F-4D97-AF65-F5344CB8AC3E}">
        <p14:creationId xmlns:p14="http://schemas.microsoft.com/office/powerpoint/2010/main" val="223363088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1000"/>
                                        <p:tgtEl>
                                          <p:spTgt spid="3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barn(inVertical)">
                                      <p:cBhvr>
                                        <p:cTn id="10" dur="1000"/>
                                        <p:tgtEl>
                                          <p:spTgt spid="33"/>
                                        </p:tgtEl>
                                      </p:cBhvr>
                                    </p:animEffect>
                                  </p:childTnLst>
                                </p:cTn>
                              </p:par>
                              <p:par>
                                <p:cTn id="11" presetID="16" presetClass="entr" presetSubtype="21" fill="hold" grpId="0" nodeType="withEffect">
                                  <p:stCondLst>
                                    <p:cond delay="250"/>
                                  </p:stCondLst>
                                  <p:childTnLst>
                                    <p:set>
                                      <p:cBhvr>
                                        <p:cTn id="12" dur="1" fill="hold">
                                          <p:stCondLst>
                                            <p:cond delay="0"/>
                                          </p:stCondLst>
                                        </p:cTn>
                                        <p:tgtEl>
                                          <p:spTgt spid="34"/>
                                        </p:tgtEl>
                                        <p:attrNameLst>
                                          <p:attrName>style.visibility</p:attrName>
                                        </p:attrNameLst>
                                      </p:cBhvr>
                                      <p:to>
                                        <p:strVal val="visible"/>
                                      </p:to>
                                    </p:set>
                                    <p:animEffect transition="in" filter="barn(inVertical)">
                                      <p:cBhvr>
                                        <p:cTn id="13" dur="1000"/>
                                        <p:tgtEl>
                                          <p:spTgt spid="34"/>
                                        </p:tgtEl>
                                      </p:cBhvr>
                                    </p:animEffect>
                                  </p:childTnLst>
                                </p:cTn>
                              </p:par>
                              <p:par>
                                <p:cTn id="14" presetID="16" presetClass="entr" presetSubtype="21" fill="hold" grpId="0" nodeType="withEffect">
                                  <p:stCondLst>
                                    <p:cond delay="250"/>
                                  </p:stCondLst>
                                  <p:childTnLst>
                                    <p:set>
                                      <p:cBhvr>
                                        <p:cTn id="15" dur="1" fill="hold">
                                          <p:stCondLst>
                                            <p:cond delay="0"/>
                                          </p:stCondLst>
                                        </p:cTn>
                                        <p:tgtEl>
                                          <p:spTgt spid="35"/>
                                        </p:tgtEl>
                                        <p:attrNameLst>
                                          <p:attrName>style.visibility</p:attrName>
                                        </p:attrNameLst>
                                      </p:cBhvr>
                                      <p:to>
                                        <p:strVal val="visible"/>
                                      </p:to>
                                    </p:set>
                                    <p:animEffect transition="in" filter="barn(inVertical)">
                                      <p:cBhvr>
                                        <p:cTn id="16" dur="1000"/>
                                        <p:tgtEl>
                                          <p:spTgt spid="35"/>
                                        </p:tgtEl>
                                      </p:cBhvr>
                                    </p:animEffect>
                                  </p:childTnLst>
                                </p:cTn>
                              </p:par>
                              <p:par>
                                <p:cTn id="17" presetID="16" presetClass="entr" presetSubtype="21" fill="hold" grpId="0" nodeType="withEffect">
                                  <p:stCondLst>
                                    <p:cond delay="50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1000"/>
                                        <p:tgtEl>
                                          <p:spTgt spid="36"/>
                                        </p:tgtEl>
                                      </p:cBhvr>
                                    </p:animEffect>
                                  </p:childTnLst>
                                </p:cTn>
                              </p:par>
                              <p:par>
                                <p:cTn id="20" presetID="16" presetClass="entr" presetSubtype="21" fill="hold" grpId="0" nodeType="withEffect">
                                  <p:stCondLst>
                                    <p:cond delay="500"/>
                                  </p:stCondLst>
                                  <p:childTnLst>
                                    <p:set>
                                      <p:cBhvr>
                                        <p:cTn id="21" dur="1" fill="hold">
                                          <p:stCondLst>
                                            <p:cond delay="0"/>
                                          </p:stCondLst>
                                        </p:cTn>
                                        <p:tgtEl>
                                          <p:spTgt spid="38"/>
                                        </p:tgtEl>
                                        <p:attrNameLst>
                                          <p:attrName>style.visibility</p:attrName>
                                        </p:attrNameLst>
                                      </p:cBhvr>
                                      <p:to>
                                        <p:strVal val="visible"/>
                                      </p:to>
                                    </p:set>
                                    <p:animEffect transition="in" filter="barn(inVertical)">
                                      <p:cBhvr>
                                        <p:cTn id="22" dur="1000"/>
                                        <p:tgtEl>
                                          <p:spTgt spid="38"/>
                                        </p:tgtEl>
                                      </p:cBhvr>
                                    </p:animEffect>
                                  </p:childTnLst>
                                </p:cTn>
                              </p:par>
                              <p:par>
                                <p:cTn id="23" presetID="16" presetClass="entr" presetSubtype="21" fill="hold" grpId="0" nodeType="withEffect">
                                  <p:stCondLst>
                                    <p:cond delay="75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1000"/>
                                        <p:tgtEl>
                                          <p:spTgt spid="39"/>
                                        </p:tgtEl>
                                      </p:cBhvr>
                                    </p:animEffect>
                                  </p:childTnLst>
                                </p:cTn>
                              </p:par>
                              <p:par>
                                <p:cTn id="26" presetID="16" presetClass="entr" presetSubtype="21" fill="hold" grpId="0" nodeType="withEffect">
                                  <p:stCondLst>
                                    <p:cond delay="750"/>
                                  </p:stCondLst>
                                  <p:childTnLst>
                                    <p:set>
                                      <p:cBhvr>
                                        <p:cTn id="27" dur="1" fill="hold">
                                          <p:stCondLst>
                                            <p:cond delay="0"/>
                                          </p:stCondLst>
                                        </p:cTn>
                                        <p:tgtEl>
                                          <p:spTgt spid="40"/>
                                        </p:tgtEl>
                                        <p:attrNameLst>
                                          <p:attrName>style.visibility</p:attrName>
                                        </p:attrNameLst>
                                      </p:cBhvr>
                                      <p:to>
                                        <p:strVal val="visible"/>
                                      </p:to>
                                    </p:set>
                                    <p:animEffect transition="in" filter="barn(inVertical)">
                                      <p:cBhvr>
                                        <p:cTn id="28" dur="1000"/>
                                        <p:tgtEl>
                                          <p:spTgt spid="40"/>
                                        </p:tgtEl>
                                      </p:cBhvr>
                                    </p:animEffect>
                                  </p:childTnLst>
                                </p:cTn>
                              </p:par>
                              <p:par>
                                <p:cTn id="29" presetID="16" presetClass="entr" presetSubtype="21" fill="hold" grpId="0" nodeType="withEffect">
                                  <p:stCondLst>
                                    <p:cond delay="1000"/>
                                  </p:stCondLst>
                                  <p:childTnLst>
                                    <p:set>
                                      <p:cBhvr>
                                        <p:cTn id="30" dur="1" fill="hold">
                                          <p:stCondLst>
                                            <p:cond delay="0"/>
                                          </p:stCondLst>
                                        </p:cTn>
                                        <p:tgtEl>
                                          <p:spTgt spid="41"/>
                                        </p:tgtEl>
                                        <p:attrNameLst>
                                          <p:attrName>style.visibility</p:attrName>
                                        </p:attrNameLst>
                                      </p:cBhvr>
                                      <p:to>
                                        <p:strVal val="visible"/>
                                      </p:to>
                                    </p:set>
                                    <p:animEffect transition="in" filter="barn(inVertical)">
                                      <p:cBhvr>
                                        <p:cTn id="31" dur="1000"/>
                                        <p:tgtEl>
                                          <p:spTgt spid="41"/>
                                        </p:tgtEl>
                                      </p:cBhvr>
                                    </p:animEffect>
                                  </p:childTnLst>
                                </p:cTn>
                              </p:par>
                              <p:par>
                                <p:cTn id="32" presetID="16" presetClass="entr" presetSubtype="21" fill="hold" grpId="0" nodeType="withEffect">
                                  <p:stCondLst>
                                    <p:cond delay="1000"/>
                                  </p:stCondLst>
                                  <p:childTnLst>
                                    <p:set>
                                      <p:cBhvr>
                                        <p:cTn id="33" dur="1" fill="hold">
                                          <p:stCondLst>
                                            <p:cond delay="0"/>
                                          </p:stCondLst>
                                        </p:cTn>
                                        <p:tgtEl>
                                          <p:spTgt spid="42"/>
                                        </p:tgtEl>
                                        <p:attrNameLst>
                                          <p:attrName>style.visibility</p:attrName>
                                        </p:attrNameLst>
                                      </p:cBhvr>
                                      <p:to>
                                        <p:strVal val="visible"/>
                                      </p:to>
                                    </p:set>
                                    <p:animEffect transition="in" filter="barn(inVertical)">
                                      <p:cBhvr>
                                        <p:cTn id="34" dur="1000"/>
                                        <p:tgtEl>
                                          <p:spTgt spid="42"/>
                                        </p:tgtEl>
                                      </p:cBhvr>
                                    </p:animEffect>
                                  </p:childTnLst>
                                </p:cTn>
                              </p:par>
                              <p:par>
                                <p:cTn id="35" presetID="16" presetClass="entr" presetSubtype="21" fill="hold" grpId="0" nodeType="withEffect">
                                  <p:stCondLst>
                                    <p:cond delay="1250"/>
                                  </p:stCondLst>
                                  <p:childTnLst>
                                    <p:set>
                                      <p:cBhvr>
                                        <p:cTn id="36" dur="1" fill="hold">
                                          <p:stCondLst>
                                            <p:cond delay="0"/>
                                          </p:stCondLst>
                                        </p:cTn>
                                        <p:tgtEl>
                                          <p:spTgt spid="43"/>
                                        </p:tgtEl>
                                        <p:attrNameLst>
                                          <p:attrName>style.visibility</p:attrName>
                                        </p:attrNameLst>
                                      </p:cBhvr>
                                      <p:to>
                                        <p:strVal val="visible"/>
                                      </p:to>
                                    </p:set>
                                    <p:animEffect transition="in" filter="barn(inVertical)">
                                      <p:cBhvr>
                                        <p:cTn id="37" dur="1000"/>
                                        <p:tgtEl>
                                          <p:spTgt spid="43"/>
                                        </p:tgtEl>
                                      </p:cBhvr>
                                    </p:animEffect>
                                  </p:childTnLst>
                                </p:cTn>
                              </p:par>
                              <p:par>
                                <p:cTn id="38" presetID="16" presetClass="entr" presetSubtype="21" fill="hold" grpId="0" nodeType="withEffect">
                                  <p:stCondLst>
                                    <p:cond delay="1250"/>
                                  </p:stCondLst>
                                  <p:childTnLst>
                                    <p:set>
                                      <p:cBhvr>
                                        <p:cTn id="39" dur="1" fill="hold">
                                          <p:stCondLst>
                                            <p:cond delay="0"/>
                                          </p:stCondLst>
                                        </p:cTn>
                                        <p:tgtEl>
                                          <p:spTgt spid="44"/>
                                        </p:tgtEl>
                                        <p:attrNameLst>
                                          <p:attrName>style.visibility</p:attrName>
                                        </p:attrNameLst>
                                      </p:cBhvr>
                                      <p:to>
                                        <p:strVal val="visible"/>
                                      </p:to>
                                    </p:set>
                                    <p:animEffect transition="in" filter="barn(inVertical)">
                                      <p:cBhvr>
                                        <p:cTn id="40" dur="1000"/>
                                        <p:tgtEl>
                                          <p:spTgt spid="44"/>
                                        </p:tgtEl>
                                      </p:cBhvr>
                                    </p:animEffect>
                                  </p:childTnLst>
                                </p:cTn>
                              </p:par>
                              <p:par>
                                <p:cTn id="41" presetID="16" presetClass="entr" presetSubtype="21" fill="hold" grpId="0" nodeType="withEffect">
                                  <p:stCondLst>
                                    <p:cond delay="1250"/>
                                  </p:stCondLst>
                                  <p:childTnLst>
                                    <p:set>
                                      <p:cBhvr>
                                        <p:cTn id="42" dur="1" fill="hold">
                                          <p:stCondLst>
                                            <p:cond delay="0"/>
                                          </p:stCondLst>
                                        </p:cTn>
                                        <p:tgtEl>
                                          <p:spTgt spid="45"/>
                                        </p:tgtEl>
                                        <p:attrNameLst>
                                          <p:attrName>style.visibility</p:attrName>
                                        </p:attrNameLst>
                                      </p:cBhvr>
                                      <p:to>
                                        <p:strVal val="visible"/>
                                      </p:to>
                                    </p:set>
                                    <p:animEffect transition="in" filter="barn(inVertical)">
                                      <p:cBhvr>
                                        <p:cTn id="43" dur="1000"/>
                                        <p:tgtEl>
                                          <p:spTgt spid="45"/>
                                        </p:tgtEl>
                                      </p:cBhvr>
                                    </p:animEffect>
                                  </p:childTnLst>
                                </p:cTn>
                              </p:par>
                              <p:par>
                                <p:cTn id="44" presetID="16" presetClass="entr" presetSubtype="21" fill="hold" grpId="0" nodeType="withEffect">
                                  <p:stCondLst>
                                    <p:cond delay="1250"/>
                                  </p:stCondLst>
                                  <p:childTnLst>
                                    <p:set>
                                      <p:cBhvr>
                                        <p:cTn id="45" dur="1" fill="hold">
                                          <p:stCondLst>
                                            <p:cond delay="0"/>
                                          </p:stCondLst>
                                        </p:cTn>
                                        <p:tgtEl>
                                          <p:spTgt spid="37"/>
                                        </p:tgtEl>
                                        <p:attrNameLst>
                                          <p:attrName>style.visibility</p:attrName>
                                        </p:attrNameLst>
                                      </p:cBhvr>
                                      <p:to>
                                        <p:strVal val="visible"/>
                                      </p:to>
                                    </p:set>
                                    <p:animEffect transition="in" filter="barn(inVertical)">
                                      <p:cBhvr>
                                        <p:cTn id="46" dur="1000"/>
                                        <p:tgtEl>
                                          <p:spTgt spid="37"/>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1500"/>
                                        <p:tgtEl>
                                          <p:spTgt spid="47"/>
                                        </p:tgtEl>
                                      </p:cBhvr>
                                    </p:animEffect>
                                  </p:childTnLst>
                                </p:cTn>
                              </p:par>
                              <p:par>
                                <p:cTn id="50" presetID="42" presetClass="path" presetSubtype="0" decel="100000" fill="hold" grpId="1" nodeType="withEffect">
                                  <p:stCondLst>
                                    <p:cond delay="2000"/>
                                  </p:stCondLst>
                                  <p:childTnLst>
                                    <p:animMotion origin="layout" path="M 2.08333E-7 4.81481E-6 L 2.08333E-7 0.18125 " pathEditMode="relative" rAng="0" ptsTypes="AA">
                                      <p:cBhvr>
                                        <p:cTn id="51" dur="1500" spd="-100000" fill="hold"/>
                                        <p:tgtEl>
                                          <p:spTgt spid="47"/>
                                        </p:tgtEl>
                                        <p:attrNameLst>
                                          <p:attrName>ppt_x</p:attrName>
                                          <p:attrName>ppt_y</p:attrName>
                                        </p:attrNameLst>
                                      </p:cBhvr>
                                      <p:rCtr x="0" y="7801"/>
                                    </p:animMotion>
                                  </p:childTnLst>
                                </p:cTn>
                              </p:par>
                              <p:par>
                                <p:cTn id="52" presetID="10" presetClass="entr" presetSubtype="0" fill="hold" grpId="0" nodeType="withEffect">
                                  <p:stCondLst>
                                    <p:cond delay="200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1500"/>
                                        <p:tgtEl>
                                          <p:spTgt spid="48"/>
                                        </p:tgtEl>
                                      </p:cBhvr>
                                    </p:animEffect>
                                  </p:childTnLst>
                                </p:cTn>
                              </p:par>
                              <p:par>
                                <p:cTn id="55" presetID="64" presetClass="path" presetSubtype="0" decel="100000" fill="hold" grpId="1" nodeType="withEffect">
                                  <p:stCondLst>
                                    <p:cond delay="2000"/>
                                  </p:stCondLst>
                                  <p:childTnLst>
                                    <p:animMotion origin="layout" path="M 2.08333E-7 4.81481E-6 L 2.08333E-7 -0.18125 " pathEditMode="relative" rAng="0" ptsTypes="AA">
                                      <p:cBhvr>
                                        <p:cTn id="56" dur="1500" spd="-100000" fill="hold"/>
                                        <p:tgtEl>
                                          <p:spTgt spid="48"/>
                                        </p:tgtEl>
                                        <p:attrNameLst>
                                          <p:attrName>ppt_x</p:attrName>
                                          <p:attrName>ppt_y</p:attrName>
                                        </p:attrNameLst>
                                      </p:cBhvr>
                                      <p:rCtr x="0" y="-6273"/>
                                    </p:animMotion>
                                  </p:childTnLst>
                                </p:cTn>
                              </p:par>
                              <p:par>
                                <p:cTn id="57" presetID="50" presetClass="entr" presetSubtype="0" decel="100000" fill="hold" grpId="0" nodeType="withEffect">
                                  <p:stCondLst>
                                    <p:cond delay="3250"/>
                                  </p:stCondLst>
                                  <p:childTnLst>
                                    <p:set>
                                      <p:cBhvr>
                                        <p:cTn id="58" dur="1" fill="hold">
                                          <p:stCondLst>
                                            <p:cond delay="0"/>
                                          </p:stCondLst>
                                        </p:cTn>
                                        <p:tgtEl>
                                          <p:spTgt spid="49"/>
                                        </p:tgtEl>
                                        <p:attrNameLst>
                                          <p:attrName>style.visibility</p:attrName>
                                        </p:attrNameLst>
                                      </p:cBhvr>
                                      <p:to>
                                        <p:strVal val="visible"/>
                                      </p:to>
                                    </p:set>
                                    <p:anim calcmode="lin" valueType="num">
                                      <p:cBhvr>
                                        <p:cTn id="59" dur="1000" fill="hold"/>
                                        <p:tgtEl>
                                          <p:spTgt spid="49"/>
                                        </p:tgtEl>
                                        <p:attrNameLst>
                                          <p:attrName>ppt_w</p:attrName>
                                        </p:attrNameLst>
                                      </p:cBhvr>
                                      <p:tavLst>
                                        <p:tav tm="0">
                                          <p:val>
                                            <p:strVal val="#ppt_w+.3"/>
                                          </p:val>
                                        </p:tav>
                                        <p:tav tm="100000">
                                          <p:val>
                                            <p:strVal val="#ppt_w"/>
                                          </p:val>
                                        </p:tav>
                                      </p:tavLst>
                                    </p:anim>
                                    <p:anim calcmode="lin" valueType="num">
                                      <p:cBhvr>
                                        <p:cTn id="60" dur="1000" fill="hold"/>
                                        <p:tgtEl>
                                          <p:spTgt spid="49"/>
                                        </p:tgtEl>
                                        <p:attrNameLst>
                                          <p:attrName>ppt_h</p:attrName>
                                        </p:attrNameLst>
                                      </p:cBhvr>
                                      <p:tavLst>
                                        <p:tav tm="0">
                                          <p:val>
                                            <p:strVal val="#ppt_h"/>
                                          </p:val>
                                        </p:tav>
                                        <p:tav tm="100000">
                                          <p:val>
                                            <p:strVal val="#ppt_h"/>
                                          </p:val>
                                        </p:tav>
                                      </p:tavLst>
                                    </p:anim>
                                    <p:animEffect transition="in" filter="fade">
                                      <p:cBhvr>
                                        <p:cTn id="61" dur="1000"/>
                                        <p:tgtEl>
                                          <p:spTgt spid="49"/>
                                        </p:tgtEl>
                                      </p:cBhvr>
                                    </p:animEffect>
                                  </p:childTnLst>
                                </p:cTn>
                              </p:par>
                              <p:par>
                                <p:cTn id="62" presetID="50" presetClass="entr" presetSubtype="0" decel="100000" fill="hold" grpId="0" nodeType="withEffect">
                                  <p:stCondLst>
                                    <p:cond delay="3750"/>
                                  </p:stCondLst>
                                  <p:childTnLst>
                                    <p:set>
                                      <p:cBhvr>
                                        <p:cTn id="63" dur="1" fill="hold">
                                          <p:stCondLst>
                                            <p:cond delay="0"/>
                                          </p:stCondLst>
                                        </p:cTn>
                                        <p:tgtEl>
                                          <p:spTgt spid="52"/>
                                        </p:tgtEl>
                                        <p:attrNameLst>
                                          <p:attrName>style.visibility</p:attrName>
                                        </p:attrNameLst>
                                      </p:cBhvr>
                                      <p:to>
                                        <p:strVal val="visible"/>
                                      </p:to>
                                    </p:set>
                                    <p:anim calcmode="lin" valueType="num">
                                      <p:cBhvr>
                                        <p:cTn id="64" dur="1000" fill="hold"/>
                                        <p:tgtEl>
                                          <p:spTgt spid="52"/>
                                        </p:tgtEl>
                                        <p:attrNameLst>
                                          <p:attrName>ppt_w</p:attrName>
                                        </p:attrNameLst>
                                      </p:cBhvr>
                                      <p:tavLst>
                                        <p:tav tm="0">
                                          <p:val>
                                            <p:strVal val="#ppt_w+.3"/>
                                          </p:val>
                                        </p:tav>
                                        <p:tav tm="100000">
                                          <p:val>
                                            <p:strVal val="#ppt_w"/>
                                          </p:val>
                                        </p:tav>
                                      </p:tavLst>
                                    </p:anim>
                                    <p:anim calcmode="lin" valueType="num">
                                      <p:cBhvr>
                                        <p:cTn id="65" dur="1000" fill="hold"/>
                                        <p:tgtEl>
                                          <p:spTgt spid="52"/>
                                        </p:tgtEl>
                                        <p:attrNameLst>
                                          <p:attrName>ppt_h</p:attrName>
                                        </p:attrNameLst>
                                      </p:cBhvr>
                                      <p:tavLst>
                                        <p:tav tm="0">
                                          <p:val>
                                            <p:strVal val="#ppt_h"/>
                                          </p:val>
                                        </p:tav>
                                        <p:tav tm="100000">
                                          <p:val>
                                            <p:strVal val="#ppt_h"/>
                                          </p:val>
                                        </p:tav>
                                      </p:tavLst>
                                    </p:anim>
                                    <p:animEffect transition="in" filter="fade">
                                      <p:cBhvr>
                                        <p:cTn id="66" dur="1000"/>
                                        <p:tgtEl>
                                          <p:spTgt spid="52"/>
                                        </p:tgtEl>
                                      </p:cBhvr>
                                    </p:animEffect>
                                  </p:childTnLst>
                                </p:cTn>
                              </p:par>
                              <p:par>
                                <p:cTn id="67" presetID="50" presetClass="entr" presetSubtype="0" decel="100000" fill="hold" grpId="0" nodeType="withEffect">
                                  <p:stCondLst>
                                    <p:cond delay="4000"/>
                                  </p:stCondLst>
                                  <p:childTnLst>
                                    <p:set>
                                      <p:cBhvr>
                                        <p:cTn id="68" dur="1" fill="hold">
                                          <p:stCondLst>
                                            <p:cond delay="0"/>
                                          </p:stCondLst>
                                        </p:cTn>
                                        <p:tgtEl>
                                          <p:spTgt spid="51"/>
                                        </p:tgtEl>
                                        <p:attrNameLst>
                                          <p:attrName>style.visibility</p:attrName>
                                        </p:attrNameLst>
                                      </p:cBhvr>
                                      <p:to>
                                        <p:strVal val="visible"/>
                                      </p:to>
                                    </p:set>
                                    <p:anim calcmode="lin" valueType="num">
                                      <p:cBhvr>
                                        <p:cTn id="69" dur="1000" fill="hold"/>
                                        <p:tgtEl>
                                          <p:spTgt spid="51"/>
                                        </p:tgtEl>
                                        <p:attrNameLst>
                                          <p:attrName>ppt_w</p:attrName>
                                        </p:attrNameLst>
                                      </p:cBhvr>
                                      <p:tavLst>
                                        <p:tav tm="0">
                                          <p:val>
                                            <p:strVal val="#ppt_w+.3"/>
                                          </p:val>
                                        </p:tav>
                                        <p:tav tm="100000">
                                          <p:val>
                                            <p:strVal val="#ppt_w"/>
                                          </p:val>
                                        </p:tav>
                                      </p:tavLst>
                                    </p:anim>
                                    <p:anim calcmode="lin" valueType="num">
                                      <p:cBhvr>
                                        <p:cTn id="70" dur="1000" fill="hold"/>
                                        <p:tgtEl>
                                          <p:spTgt spid="51"/>
                                        </p:tgtEl>
                                        <p:attrNameLst>
                                          <p:attrName>ppt_h</p:attrName>
                                        </p:attrNameLst>
                                      </p:cBhvr>
                                      <p:tavLst>
                                        <p:tav tm="0">
                                          <p:val>
                                            <p:strVal val="#ppt_h"/>
                                          </p:val>
                                        </p:tav>
                                        <p:tav tm="100000">
                                          <p:val>
                                            <p:strVal val="#ppt_h"/>
                                          </p:val>
                                        </p:tav>
                                      </p:tavLst>
                                    </p:anim>
                                    <p:animEffect transition="in" filter="fade">
                                      <p:cBhvr>
                                        <p:cTn id="71" dur="1000"/>
                                        <p:tgtEl>
                                          <p:spTgt spid="51"/>
                                        </p:tgtEl>
                                      </p:cBhvr>
                                    </p:animEffect>
                                  </p:childTnLst>
                                </p:cTn>
                              </p:par>
                              <p:par>
                                <p:cTn id="72" presetID="50" presetClass="entr" presetSubtype="0" decel="100000" fill="hold" grpId="0" nodeType="withEffect">
                                  <p:stCondLst>
                                    <p:cond delay="4250"/>
                                  </p:stCondLst>
                                  <p:childTnLst>
                                    <p:set>
                                      <p:cBhvr>
                                        <p:cTn id="73" dur="1" fill="hold">
                                          <p:stCondLst>
                                            <p:cond delay="0"/>
                                          </p:stCondLst>
                                        </p:cTn>
                                        <p:tgtEl>
                                          <p:spTgt spid="50"/>
                                        </p:tgtEl>
                                        <p:attrNameLst>
                                          <p:attrName>style.visibility</p:attrName>
                                        </p:attrNameLst>
                                      </p:cBhvr>
                                      <p:to>
                                        <p:strVal val="visible"/>
                                      </p:to>
                                    </p:set>
                                    <p:anim calcmode="lin" valueType="num">
                                      <p:cBhvr>
                                        <p:cTn id="74" dur="1000" fill="hold"/>
                                        <p:tgtEl>
                                          <p:spTgt spid="50"/>
                                        </p:tgtEl>
                                        <p:attrNameLst>
                                          <p:attrName>ppt_w</p:attrName>
                                        </p:attrNameLst>
                                      </p:cBhvr>
                                      <p:tavLst>
                                        <p:tav tm="0">
                                          <p:val>
                                            <p:strVal val="#ppt_w+.3"/>
                                          </p:val>
                                        </p:tav>
                                        <p:tav tm="100000">
                                          <p:val>
                                            <p:strVal val="#ppt_w"/>
                                          </p:val>
                                        </p:tav>
                                      </p:tavLst>
                                    </p:anim>
                                    <p:anim calcmode="lin" valueType="num">
                                      <p:cBhvr>
                                        <p:cTn id="75" dur="1000" fill="hold"/>
                                        <p:tgtEl>
                                          <p:spTgt spid="50"/>
                                        </p:tgtEl>
                                        <p:attrNameLst>
                                          <p:attrName>ppt_h</p:attrName>
                                        </p:attrNameLst>
                                      </p:cBhvr>
                                      <p:tavLst>
                                        <p:tav tm="0">
                                          <p:val>
                                            <p:strVal val="#ppt_h"/>
                                          </p:val>
                                        </p:tav>
                                        <p:tav tm="100000">
                                          <p:val>
                                            <p:strVal val="#ppt_h"/>
                                          </p:val>
                                        </p:tav>
                                      </p:tavLst>
                                    </p:anim>
                                    <p:animEffect transition="in" filter="fade">
                                      <p:cBhvr>
                                        <p:cTn id="76" dur="1000"/>
                                        <p:tgtEl>
                                          <p:spTgt spid="50"/>
                                        </p:tgtEl>
                                      </p:cBhvr>
                                    </p:animEffect>
                                  </p:childTnLst>
                                </p:cTn>
                              </p:par>
                              <p:par>
                                <p:cTn id="77" presetID="50" presetClass="entr" presetSubtype="0" decel="100000" fill="hold" grpId="0" nodeType="withEffect">
                                  <p:stCondLst>
                                    <p:cond delay="4500"/>
                                  </p:stCondLst>
                                  <p:childTnLst>
                                    <p:set>
                                      <p:cBhvr>
                                        <p:cTn id="78" dur="1" fill="hold">
                                          <p:stCondLst>
                                            <p:cond delay="0"/>
                                          </p:stCondLst>
                                        </p:cTn>
                                        <p:tgtEl>
                                          <p:spTgt spid="53"/>
                                        </p:tgtEl>
                                        <p:attrNameLst>
                                          <p:attrName>style.visibility</p:attrName>
                                        </p:attrNameLst>
                                      </p:cBhvr>
                                      <p:to>
                                        <p:strVal val="visible"/>
                                      </p:to>
                                    </p:set>
                                    <p:anim calcmode="lin" valueType="num">
                                      <p:cBhvr>
                                        <p:cTn id="79" dur="1000" fill="hold"/>
                                        <p:tgtEl>
                                          <p:spTgt spid="53"/>
                                        </p:tgtEl>
                                        <p:attrNameLst>
                                          <p:attrName>ppt_w</p:attrName>
                                        </p:attrNameLst>
                                      </p:cBhvr>
                                      <p:tavLst>
                                        <p:tav tm="0">
                                          <p:val>
                                            <p:strVal val="#ppt_w+.3"/>
                                          </p:val>
                                        </p:tav>
                                        <p:tav tm="100000">
                                          <p:val>
                                            <p:strVal val="#ppt_w"/>
                                          </p:val>
                                        </p:tav>
                                      </p:tavLst>
                                    </p:anim>
                                    <p:anim calcmode="lin" valueType="num">
                                      <p:cBhvr>
                                        <p:cTn id="80" dur="1000" fill="hold"/>
                                        <p:tgtEl>
                                          <p:spTgt spid="53"/>
                                        </p:tgtEl>
                                        <p:attrNameLst>
                                          <p:attrName>ppt_h</p:attrName>
                                        </p:attrNameLst>
                                      </p:cBhvr>
                                      <p:tavLst>
                                        <p:tav tm="0">
                                          <p:val>
                                            <p:strVal val="#ppt_h"/>
                                          </p:val>
                                        </p:tav>
                                        <p:tav tm="100000">
                                          <p:val>
                                            <p:strVal val="#ppt_h"/>
                                          </p:val>
                                        </p:tav>
                                      </p:tavLst>
                                    </p:anim>
                                    <p:animEffect transition="in" filter="fade">
                                      <p:cBhvr>
                                        <p:cTn id="81" dur="1000"/>
                                        <p:tgtEl>
                                          <p:spTgt spid="53"/>
                                        </p:tgtEl>
                                      </p:cBhvr>
                                    </p:animEffect>
                                  </p:childTnLst>
                                </p:cTn>
                              </p:par>
                              <p:par>
                                <p:cTn id="82" presetID="50" presetClass="entr" presetSubtype="0" decel="100000" fill="hold" grpId="0" nodeType="withEffect">
                                  <p:stCondLst>
                                    <p:cond delay="4750"/>
                                  </p:stCondLst>
                                  <p:childTnLst>
                                    <p:set>
                                      <p:cBhvr>
                                        <p:cTn id="83" dur="1" fill="hold">
                                          <p:stCondLst>
                                            <p:cond delay="0"/>
                                          </p:stCondLst>
                                        </p:cTn>
                                        <p:tgtEl>
                                          <p:spTgt spid="54"/>
                                        </p:tgtEl>
                                        <p:attrNameLst>
                                          <p:attrName>style.visibility</p:attrName>
                                        </p:attrNameLst>
                                      </p:cBhvr>
                                      <p:to>
                                        <p:strVal val="visible"/>
                                      </p:to>
                                    </p:set>
                                    <p:anim calcmode="lin" valueType="num">
                                      <p:cBhvr>
                                        <p:cTn id="84" dur="1000" fill="hold"/>
                                        <p:tgtEl>
                                          <p:spTgt spid="54"/>
                                        </p:tgtEl>
                                        <p:attrNameLst>
                                          <p:attrName>ppt_w</p:attrName>
                                        </p:attrNameLst>
                                      </p:cBhvr>
                                      <p:tavLst>
                                        <p:tav tm="0">
                                          <p:val>
                                            <p:strVal val="#ppt_w+.3"/>
                                          </p:val>
                                        </p:tav>
                                        <p:tav tm="100000">
                                          <p:val>
                                            <p:strVal val="#ppt_w"/>
                                          </p:val>
                                        </p:tav>
                                      </p:tavLst>
                                    </p:anim>
                                    <p:anim calcmode="lin" valueType="num">
                                      <p:cBhvr>
                                        <p:cTn id="85" dur="1000" fill="hold"/>
                                        <p:tgtEl>
                                          <p:spTgt spid="54"/>
                                        </p:tgtEl>
                                        <p:attrNameLst>
                                          <p:attrName>ppt_h</p:attrName>
                                        </p:attrNameLst>
                                      </p:cBhvr>
                                      <p:tavLst>
                                        <p:tav tm="0">
                                          <p:val>
                                            <p:strVal val="#ppt_h"/>
                                          </p:val>
                                        </p:tav>
                                        <p:tav tm="100000">
                                          <p:val>
                                            <p:strVal val="#ppt_h"/>
                                          </p:val>
                                        </p:tav>
                                      </p:tavLst>
                                    </p:anim>
                                    <p:animEffect transition="in" filter="fade">
                                      <p:cBhvr>
                                        <p:cTn id="86" dur="1000"/>
                                        <p:tgtEl>
                                          <p:spTgt spid="54"/>
                                        </p:tgtEl>
                                      </p:cBhvr>
                                    </p:animEffect>
                                  </p:childTnLst>
                                </p:cTn>
                              </p:par>
                            </p:childTnLst>
                          </p:cTn>
                        </p:par>
                        <p:par>
                          <p:cTn id="87" fill="hold">
                            <p:stCondLst>
                              <p:cond delay="5750"/>
                            </p:stCondLst>
                            <p:childTnLst>
                              <p:par>
                                <p:cTn id="88" presetID="42" presetClass="entr" presetSubtype="0"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1250"/>
                                        <p:tgtEl>
                                          <p:spTgt spid="46"/>
                                        </p:tgtEl>
                                      </p:cBhvr>
                                    </p:animEffect>
                                    <p:anim calcmode="lin" valueType="num">
                                      <p:cBhvr>
                                        <p:cTn id="91" dur="1250" fill="hold"/>
                                        <p:tgtEl>
                                          <p:spTgt spid="46"/>
                                        </p:tgtEl>
                                        <p:attrNameLst>
                                          <p:attrName>ppt_x</p:attrName>
                                        </p:attrNameLst>
                                      </p:cBhvr>
                                      <p:tavLst>
                                        <p:tav tm="0">
                                          <p:val>
                                            <p:strVal val="#ppt_x"/>
                                          </p:val>
                                        </p:tav>
                                        <p:tav tm="100000">
                                          <p:val>
                                            <p:strVal val="#ppt_x"/>
                                          </p:val>
                                        </p:tav>
                                      </p:tavLst>
                                    </p:anim>
                                    <p:anim calcmode="lin" valueType="num">
                                      <p:cBhvr>
                                        <p:cTn id="92" dur="12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animBg="1"/>
      <p:bldP spid="47" grpId="1" animBg="1"/>
      <p:bldP spid="48" grpId="0" animBg="1"/>
      <p:bldP spid="48" grpId="1" animBg="1"/>
      <p:bldP spid="49" grpId="0"/>
      <p:bldP spid="50" grpId="0"/>
      <p:bldP spid="51" grpId="0"/>
      <p:bldP spid="52" grpId="0"/>
      <p:bldP spid="53" grpId="0"/>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7"/>
          <p:cNvSpPr>
            <a:spLocks noEditPoints="1"/>
          </p:cNvSpPr>
          <p:nvPr/>
        </p:nvSpPr>
        <p:spPr bwMode="auto">
          <a:xfrm>
            <a:off x="2614028" y="3453390"/>
            <a:ext cx="1360134" cy="1641048"/>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gradFill>
            <a:gsLst>
              <a:gs pos="100000">
                <a:srgbClr val="18478F"/>
              </a:gs>
              <a:gs pos="0">
                <a:srgbClr val="238DED"/>
              </a:gs>
            </a:gsLst>
            <a:lin ang="2700000" scaled="1"/>
          </a:gradFill>
          <a:ln>
            <a:noFill/>
          </a:ln>
        </p:spPr>
        <p:txBody>
          <a:bodyPr vert="horz" wrap="square" lIns="91416" tIns="45708" rIns="91416" bIns="45708" numCol="1" anchor="t" anchorCtr="0" compatLnSpc="1"/>
          <a:lstStyle/>
          <a:p>
            <a:endParaRPr lang="zh-CN" altLang="en-US" sz="1799" dirty="0">
              <a:ea typeface="微软雅黑" panose="020B0503020204020204" pitchFamily="34" charset="-122"/>
            </a:endParaRPr>
          </a:p>
        </p:txBody>
      </p:sp>
      <p:sp>
        <p:nvSpPr>
          <p:cNvPr id="17" name="弧形 16"/>
          <p:cNvSpPr/>
          <p:nvPr/>
        </p:nvSpPr>
        <p:spPr>
          <a:xfrm rot="9795823">
            <a:off x="2042676" y="2956736"/>
            <a:ext cx="2634354" cy="2634354"/>
          </a:xfrm>
          <a:prstGeom prst="arc">
            <a:avLst>
              <a:gd name="adj1" fmla="val 13884233"/>
              <a:gd name="adj2" fmla="val 9625823"/>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99" dirty="0">
              <a:ea typeface="微软雅黑" panose="020B0503020204020204" pitchFamily="34" charset="-122"/>
            </a:endParaRPr>
          </a:p>
        </p:txBody>
      </p:sp>
      <p:sp>
        <p:nvSpPr>
          <p:cNvPr id="18" name="矩形 3"/>
          <p:cNvSpPr>
            <a:spLocks noChangeArrowheads="1"/>
          </p:cNvSpPr>
          <p:nvPr/>
        </p:nvSpPr>
        <p:spPr bwMode="auto">
          <a:xfrm>
            <a:off x="4280544" y="3685448"/>
            <a:ext cx="1061539" cy="1176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55" tIns="34278" rIns="68555" bIns="34278">
            <a:spAutoFit/>
          </a:bodyPr>
          <a:lstStyle/>
          <a:p>
            <a:pPr>
              <a:spcBef>
                <a:spcPct val="0"/>
              </a:spcBef>
              <a:buFont typeface="Arial" panose="020B0604020202020204" pitchFamily="34" charset="0"/>
              <a:buNone/>
            </a:pPr>
            <a:r>
              <a:rPr lang="zh-CN" altLang="en-US" sz="3599"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工作</a:t>
            </a:r>
            <a:endParaRPr lang="en-US" altLang="zh-CN" sz="3599"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a:p>
            <a:pPr>
              <a:spcBef>
                <a:spcPct val="0"/>
              </a:spcBef>
              <a:buFont typeface="Arial" panose="020B0604020202020204" pitchFamily="34" charset="0"/>
              <a:buNone/>
            </a:pPr>
            <a:r>
              <a:rPr lang="zh-CN" altLang="en-US" sz="3599"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心得</a:t>
            </a:r>
          </a:p>
        </p:txBody>
      </p:sp>
      <p:sp>
        <p:nvSpPr>
          <p:cNvPr id="20" name="圆角矩形 19"/>
          <p:cNvSpPr/>
          <p:nvPr/>
        </p:nvSpPr>
        <p:spPr>
          <a:xfrm>
            <a:off x="5652166" y="2279224"/>
            <a:ext cx="4408834" cy="609572"/>
          </a:xfrm>
          <a:prstGeom prst="roundRect">
            <a:avLst>
              <a:gd name="adj" fmla="val 50000"/>
            </a:avLst>
          </a:prstGeom>
          <a:gradFill>
            <a:gsLst>
              <a:gs pos="0">
                <a:srgbClr val="238DED"/>
              </a:gs>
              <a:gs pos="100000">
                <a:srgbClr val="18478F"/>
              </a:gs>
            </a:gsLst>
            <a:lin ang="27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973DD"/>
              </a:solidFill>
              <a:latin typeface="微软雅黑" panose="020B0503020204020204" pitchFamily="34" charset="-122"/>
              <a:ea typeface="微软雅黑" panose="020B0503020204020204" pitchFamily="34" charset="-122"/>
            </a:endParaRPr>
          </a:p>
        </p:txBody>
      </p:sp>
      <p:sp>
        <p:nvSpPr>
          <p:cNvPr id="23" name="矩形 22"/>
          <p:cNvSpPr/>
          <p:nvPr/>
        </p:nvSpPr>
        <p:spPr>
          <a:xfrm>
            <a:off x="6349932" y="2444465"/>
            <a:ext cx="3416044" cy="338522"/>
          </a:xfrm>
          <a:prstGeom prst="rect">
            <a:avLst/>
          </a:prstGeom>
        </p:spPr>
        <p:txBody>
          <a:bodyPr wrap="square" lIns="91407" tIns="45704" rIns="91407" bIns="45704">
            <a:spAutoFit/>
          </a:bodyPr>
          <a:lstStyle/>
          <a:p>
            <a:r>
              <a:rPr lang="zh-CN" altLang="en-US" sz="1600" b="1" dirty="0" smtClean="0">
                <a:solidFill>
                  <a:schemeClr val="bg1"/>
                </a:solidFill>
                <a:latin typeface="Impact MT Std" panose="020B0806030902050204" pitchFamily="34" charset="0"/>
                <a:ea typeface="微软雅黑" panose="020B0503020204020204" pitchFamily="34" charset="-122"/>
              </a:rPr>
              <a:t>平时工作不积极做事不够细心</a:t>
            </a:r>
            <a:endParaRPr lang="en-US" altLang="zh-CN" sz="1600" b="1" dirty="0">
              <a:solidFill>
                <a:schemeClr val="bg1"/>
              </a:solidFill>
              <a:latin typeface="Impact MT Std" panose="020B0806030902050204" pitchFamily="34" charset="0"/>
              <a:ea typeface="微软雅黑" panose="020B0503020204020204" pitchFamily="34" charset="-122"/>
            </a:endParaRPr>
          </a:p>
        </p:txBody>
      </p:sp>
      <p:sp>
        <p:nvSpPr>
          <p:cNvPr id="25" name="圆角矩形 24"/>
          <p:cNvSpPr/>
          <p:nvPr/>
        </p:nvSpPr>
        <p:spPr>
          <a:xfrm>
            <a:off x="5662414" y="3303317"/>
            <a:ext cx="4408833" cy="609572"/>
          </a:xfrm>
          <a:prstGeom prst="roundRect">
            <a:avLst>
              <a:gd name="adj" fmla="val 50000"/>
            </a:avLst>
          </a:prstGeom>
          <a:gradFill>
            <a:gsLst>
              <a:gs pos="0">
                <a:schemeClr val="bg1"/>
              </a:gs>
              <a:gs pos="100000">
                <a:schemeClr val="bg1">
                  <a:lumMod val="95000"/>
                </a:schemeClr>
              </a:gs>
              <a:gs pos="100000">
                <a:schemeClr val="bg1">
                  <a:lumMod val="75000"/>
                </a:schemeClr>
              </a:gs>
            </a:gsLst>
            <a:lin ang="2700000" scaled="1"/>
          </a:gradFill>
          <a:ln>
            <a:gradFill flip="none" rotWithShape="1">
              <a:gsLst>
                <a:gs pos="100000">
                  <a:schemeClr val="bg1"/>
                </a:gs>
                <a:gs pos="0">
                  <a:schemeClr val="bg1">
                    <a:lumMod val="75000"/>
                  </a:schemeClr>
                </a:gs>
              </a:gsLst>
              <a:lin ang="2700000" scaled="1"/>
              <a:tileRect/>
            </a:grad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973DD"/>
              </a:solidFill>
              <a:latin typeface="微软雅黑" panose="020B0503020204020204" pitchFamily="34" charset="-122"/>
              <a:ea typeface="微软雅黑" panose="020B0503020204020204" pitchFamily="34" charset="-122"/>
            </a:endParaRPr>
          </a:p>
        </p:txBody>
      </p:sp>
      <p:sp>
        <p:nvSpPr>
          <p:cNvPr id="28" name="矩形 27"/>
          <p:cNvSpPr/>
          <p:nvPr/>
        </p:nvSpPr>
        <p:spPr>
          <a:xfrm>
            <a:off x="6349933" y="3481257"/>
            <a:ext cx="2851996" cy="338522"/>
          </a:xfrm>
          <a:prstGeom prst="rect">
            <a:avLst/>
          </a:prstGeom>
        </p:spPr>
        <p:txBody>
          <a:bodyPr wrap="none" lIns="91407" tIns="45704" rIns="91407" bIns="45704">
            <a:spAutoFit/>
          </a:bodyPr>
          <a:lstStyle/>
          <a:p>
            <a:r>
              <a:rPr lang="zh-CN" altLang="en-US" sz="1600" b="1" dirty="0" smtClean="0">
                <a:solidFill>
                  <a:schemeClr val="tx1">
                    <a:lumMod val="75000"/>
                    <a:lumOff val="25000"/>
                  </a:schemeClr>
                </a:solidFill>
                <a:latin typeface="Impact MT Std" panose="020B0806030902050204" pitchFamily="34" charset="0"/>
                <a:ea typeface="微软雅黑" panose="020B0503020204020204" pitchFamily="34" charset="-122"/>
              </a:rPr>
              <a:t>项目管理懒散安排到人不到位</a:t>
            </a:r>
            <a:endParaRPr lang="en-US" altLang="zh-CN" sz="1600" b="1" dirty="0">
              <a:solidFill>
                <a:schemeClr val="tx1">
                  <a:lumMod val="75000"/>
                  <a:lumOff val="25000"/>
                </a:schemeClr>
              </a:solidFill>
              <a:latin typeface="Impact MT Std" panose="020B0806030902050204" pitchFamily="34" charset="0"/>
              <a:ea typeface="微软雅黑" panose="020B0503020204020204" pitchFamily="34" charset="-122"/>
            </a:endParaRPr>
          </a:p>
        </p:txBody>
      </p:sp>
      <p:sp>
        <p:nvSpPr>
          <p:cNvPr id="30" name="圆角矩形 29"/>
          <p:cNvSpPr/>
          <p:nvPr/>
        </p:nvSpPr>
        <p:spPr>
          <a:xfrm>
            <a:off x="5662414" y="4366913"/>
            <a:ext cx="4408833" cy="609572"/>
          </a:xfrm>
          <a:prstGeom prst="roundRect">
            <a:avLst>
              <a:gd name="adj" fmla="val 50000"/>
            </a:avLst>
          </a:prstGeom>
          <a:gradFill>
            <a:gsLst>
              <a:gs pos="0">
                <a:srgbClr val="238DED"/>
              </a:gs>
              <a:gs pos="100000">
                <a:srgbClr val="18478F"/>
              </a:gs>
            </a:gsLst>
            <a:lin ang="2700000" scaled="1"/>
          </a:gradFill>
          <a:ln>
            <a:gradFill flip="none" rotWithShape="1">
              <a:gsLst>
                <a:gs pos="100000">
                  <a:schemeClr val="bg1"/>
                </a:gs>
                <a:gs pos="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973DD"/>
              </a:solidFill>
              <a:latin typeface="微软雅黑" panose="020B0503020204020204" pitchFamily="34" charset="-122"/>
              <a:ea typeface="微软雅黑" panose="020B0503020204020204" pitchFamily="34" charset="-122"/>
            </a:endParaRPr>
          </a:p>
        </p:txBody>
      </p:sp>
      <p:sp>
        <p:nvSpPr>
          <p:cNvPr id="33" name="矩形 32"/>
          <p:cNvSpPr/>
          <p:nvPr/>
        </p:nvSpPr>
        <p:spPr>
          <a:xfrm>
            <a:off x="6349933" y="4532153"/>
            <a:ext cx="2441627" cy="338522"/>
          </a:xfrm>
          <a:prstGeom prst="rect">
            <a:avLst/>
          </a:prstGeom>
        </p:spPr>
        <p:txBody>
          <a:bodyPr wrap="none" lIns="91407" tIns="45704" rIns="91407" bIns="45704">
            <a:spAutoFit/>
          </a:bodyPr>
          <a:lstStyle/>
          <a:p>
            <a:r>
              <a:rPr lang="zh-CN" altLang="en-US" sz="1600" b="1" dirty="0" smtClean="0">
                <a:solidFill>
                  <a:schemeClr val="bg1"/>
                </a:solidFill>
                <a:latin typeface="Impact MT Std" panose="020B0806030902050204" pitchFamily="34" charset="0"/>
                <a:ea typeface="微软雅黑" panose="020B0503020204020204" pitchFamily="34" charset="-122"/>
              </a:rPr>
              <a:t>业绩水平欠缺充空间较大</a:t>
            </a:r>
            <a:endParaRPr lang="en-US" altLang="zh-CN" sz="1600" b="1" dirty="0">
              <a:solidFill>
                <a:schemeClr val="bg1"/>
              </a:solidFill>
              <a:latin typeface="Impact MT Std" panose="020B0806030902050204" pitchFamily="34" charset="0"/>
              <a:ea typeface="微软雅黑" panose="020B0503020204020204" pitchFamily="34" charset="-122"/>
            </a:endParaRPr>
          </a:p>
        </p:txBody>
      </p:sp>
      <p:sp>
        <p:nvSpPr>
          <p:cNvPr id="35" name="圆角矩形 34"/>
          <p:cNvSpPr/>
          <p:nvPr/>
        </p:nvSpPr>
        <p:spPr>
          <a:xfrm>
            <a:off x="5672664" y="5391005"/>
            <a:ext cx="4408833" cy="609572"/>
          </a:xfrm>
          <a:prstGeom prst="roundRect">
            <a:avLst>
              <a:gd name="adj" fmla="val 50000"/>
            </a:avLst>
          </a:prstGeom>
          <a:gradFill>
            <a:gsLst>
              <a:gs pos="0">
                <a:schemeClr val="bg1"/>
              </a:gs>
              <a:gs pos="100000">
                <a:schemeClr val="bg1">
                  <a:lumMod val="95000"/>
                </a:schemeClr>
              </a:gs>
              <a:gs pos="100000">
                <a:schemeClr val="bg1">
                  <a:lumMod val="75000"/>
                </a:schemeClr>
              </a:gs>
            </a:gsLst>
            <a:lin ang="2700000" scaled="1"/>
          </a:gradFill>
          <a:ln>
            <a:gradFill flip="none" rotWithShape="1">
              <a:gsLst>
                <a:gs pos="100000">
                  <a:schemeClr val="bg1"/>
                </a:gs>
                <a:gs pos="0">
                  <a:schemeClr val="bg1">
                    <a:lumMod val="75000"/>
                  </a:schemeClr>
                </a:gs>
              </a:gsLst>
              <a:lin ang="2700000" scaled="1"/>
              <a:tileRect/>
            </a:grad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973DD"/>
              </a:solidFill>
              <a:latin typeface="微软雅黑" panose="020B0503020204020204" pitchFamily="34" charset="-122"/>
              <a:ea typeface="微软雅黑" panose="020B0503020204020204" pitchFamily="34" charset="-122"/>
            </a:endParaRPr>
          </a:p>
        </p:txBody>
      </p:sp>
      <p:sp>
        <p:nvSpPr>
          <p:cNvPr id="38" name="矩形 37"/>
          <p:cNvSpPr/>
          <p:nvPr/>
        </p:nvSpPr>
        <p:spPr>
          <a:xfrm>
            <a:off x="6349933" y="5568945"/>
            <a:ext cx="3262365" cy="338522"/>
          </a:xfrm>
          <a:prstGeom prst="rect">
            <a:avLst/>
          </a:prstGeom>
        </p:spPr>
        <p:txBody>
          <a:bodyPr wrap="none" lIns="91407" tIns="45704" rIns="91407" bIns="45704">
            <a:spAutoFit/>
          </a:bodyPr>
          <a:lstStyle/>
          <a:p>
            <a:r>
              <a:rPr lang="zh-CN" altLang="en-US" sz="1600" b="1" dirty="0" smtClean="0">
                <a:solidFill>
                  <a:schemeClr val="tx1">
                    <a:lumMod val="75000"/>
                    <a:lumOff val="25000"/>
                  </a:schemeClr>
                </a:solidFill>
                <a:latin typeface="Impact MT Std" panose="020B0806030902050204" pitchFamily="34" charset="0"/>
                <a:ea typeface="微软雅黑" panose="020B0503020204020204" pitchFamily="34" charset="-122"/>
              </a:rPr>
              <a:t>岗位培训力度不大需加强学习力度</a:t>
            </a:r>
            <a:endParaRPr lang="en-US" altLang="zh-CN" sz="1600" b="1" dirty="0">
              <a:solidFill>
                <a:schemeClr val="tx1">
                  <a:lumMod val="75000"/>
                  <a:lumOff val="25000"/>
                </a:schemeClr>
              </a:solidFill>
              <a:latin typeface="Impact MT Std" panose="020B0806030902050204" pitchFamily="34" charset="0"/>
              <a:ea typeface="微软雅黑" panose="020B0503020204020204" pitchFamily="34" charset="-122"/>
            </a:endParaRPr>
          </a:p>
        </p:txBody>
      </p:sp>
      <p:sp>
        <p:nvSpPr>
          <p:cNvPr id="39" name="圆角矩形 38"/>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工作不足之处</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6059114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500"/>
                                        <p:tgtEl>
                                          <p:spTgt spid="39"/>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39"/>
                                        </p:tgtEl>
                                        <p:attrNameLst>
                                          <p:attrName>ppt_x</p:attrName>
                                          <p:attrName>ppt_y</p:attrName>
                                        </p:attrNameLst>
                                      </p:cBhvr>
                                      <p:rCtr x="0" y="-9074"/>
                                    </p:animMotion>
                                  </p:childTnLst>
                                </p:cTn>
                              </p:par>
                            </p:childTnLst>
                          </p:cTn>
                        </p:par>
                        <p:par>
                          <p:cTn id="10" fill="hold">
                            <p:stCondLst>
                              <p:cond delay="1500"/>
                            </p:stCondLst>
                            <p:childTnLst>
                              <p:par>
                                <p:cTn id="11" presetID="22" presetClass="entr" presetSubtype="8"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500"/>
                                        <p:tgtEl>
                                          <p:spTgt spid="17"/>
                                        </p:tgtEl>
                                      </p:cBhvr>
                                    </p:animEffect>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3500"/>
                            </p:stCondLst>
                            <p:childTnLst>
                              <p:par>
                                <p:cTn id="25" presetID="18" presetClass="entr" presetSubtype="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strips(downRight)">
                                      <p:cBhvr>
                                        <p:cTn id="27" dur="500"/>
                                        <p:tgtEl>
                                          <p:spTgt spid="20"/>
                                        </p:tgtEl>
                                      </p:cBhvr>
                                    </p:animEffect>
                                  </p:childTnLst>
                                </p:cTn>
                              </p:par>
                            </p:childTnLst>
                          </p:cTn>
                        </p:par>
                        <p:par>
                          <p:cTn id="28" fill="hold">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400"/>
                                        <p:tgtEl>
                                          <p:spTgt spid="23"/>
                                        </p:tgtEl>
                                      </p:cBhvr>
                                    </p:animEffect>
                                  </p:childTnLst>
                                </p:cTn>
                              </p:par>
                            </p:childTnLst>
                          </p:cTn>
                        </p:par>
                        <p:par>
                          <p:cTn id="32" fill="hold">
                            <p:stCondLst>
                              <p:cond delay="4400"/>
                            </p:stCondLst>
                            <p:childTnLst>
                              <p:par>
                                <p:cTn id="33" presetID="18" presetClass="entr" presetSubtype="6"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strips(downRight)">
                                      <p:cBhvr>
                                        <p:cTn id="35" dur="500"/>
                                        <p:tgtEl>
                                          <p:spTgt spid="25"/>
                                        </p:tgtEl>
                                      </p:cBhvr>
                                    </p:animEffect>
                                  </p:childTnLst>
                                </p:cTn>
                              </p:par>
                            </p:childTnLst>
                          </p:cTn>
                        </p:par>
                        <p:par>
                          <p:cTn id="36" fill="hold">
                            <p:stCondLst>
                              <p:cond delay="4900"/>
                            </p:stCondLst>
                            <p:childTnLst>
                              <p:par>
                                <p:cTn id="37" presetID="22" presetClass="entr" presetSubtype="8"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400"/>
                                        <p:tgtEl>
                                          <p:spTgt spid="28"/>
                                        </p:tgtEl>
                                      </p:cBhvr>
                                    </p:animEffect>
                                  </p:childTnLst>
                                </p:cTn>
                              </p:par>
                            </p:childTnLst>
                          </p:cTn>
                        </p:par>
                        <p:par>
                          <p:cTn id="40" fill="hold">
                            <p:stCondLst>
                              <p:cond delay="5300"/>
                            </p:stCondLst>
                            <p:childTnLst>
                              <p:par>
                                <p:cTn id="41" presetID="18" presetClass="entr" presetSubtype="6"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strips(downRight)">
                                      <p:cBhvr>
                                        <p:cTn id="43" dur="500"/>
                                        <p:tgtEl>
                                          <p:spTgt spid="30"/>
                                        </p:tgtEl>
                                      </p:cBhvr>
                                    </p:animEffect>
                                  </p:childTnLst>
                                </p:cTn>
                              </p:par>
                            </p:childTnLst>
                          </p:cTn>
                        </p:par>
                        <p:par>
                          <p:cTn id="44" fill="hold">
                            <p:stCondLst>
                              <p:cond delay="58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400"/>
                                        <p:tgtEl>
                                          <p:spTgt spid="33"/>
                                        </p:tgtEl>
                                      </p:cBhvr>
                                    </p:animEffect>
                                  </p:childTnLst>
                                </p:cTn>
                              </p:par>
                            </p:childTnLst>
                          </p:cTn>
                        </p:par>
                        <p:par>
                          <p:cTn id="48" fill="hold">
                            <p:stCondLst>
                              <p:cond delay="6200"/>
                            </p:stCondLst>
                            <p:childTnLst>
                              <p:par>
                                <p:cTn id="49" presetID="18" presetClass="entr" presetSubtype="6"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strips(downRight)">
                                      <p:cBhvr>
                                        <p:cTn id="51" dur="500"/>
                                        <p:tgtEl>
                                          <p:spTgt spid="35"/>
                                        </p:tgtEl>
                                      </p:cBhvr>
                                    </p:animEffect>
                                  </p:childTnLst>
                                </p:cTn>
                              </p:par>
                            </p:childTnLst>
                          </p:cTn>
                        </p:par>
                        <p:par>
                          <p:cTn id="52" fill="hold">
                            <p:stCondLst>
                              <p:cond delay="6700"/>
                            </p:stCondLst>
                            <p:childTnLst>
                              <p:par>
                                <p:cTn id="53" presetID="22" presetClass="entr" presetSubtype="8"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left)">
                                      <p:cBhvr>
                                        <p:cTn id="55" dur="4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20" grpId="0" animBg="1"/>
      <p:bldP spid="23" grpId="0"/>
      <p:bldP spid="25" grpId="0" animBg="1"/>
      <p:bldP spid="28" grpId="0"/>
      <p:bldP spid="30" grpId="0" animBg="1"/>
      <p:bldP spid="33" grpId="0"/>
      <p:bldP spid="35" grpId="0" animBg="1"/>
      <p:bldP spid="38" grpId="0"/>
      <p:bldP spid="39" grpId="0" animBg="1"/>
      <p:bldP spid="39"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01812" y="2258867"/>
            <a:ext cx="1444420" cy="1444418"/>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a typeface="微软雅黑" panose="020B0503020204020204" pitchFamily="34" charset="-122"/>
            </a:endParaRPr>
          </a:p>
        </p:txBody>
      </p:sp>
      <p:sp>
        <p:nvSpPr>
          <p:cNvPr id="11" name="饼形 10"/>
          <p:cNvSpPr/>
          <p:nvPr/>
        </p:nvSpPr>
        <p:spPr>
          <a:xfrm>
            <a:off x="1201812" y="2258867"/>
            <a:ext cx="1444420" cy="1444418"/>
          </a:xfrm>
          <a:prstGeom prst="pie">
            <a:avLst/>
          </a:prstGeom>
          <a:gradFill>
            <a:gsLst>
              <a:gs pos="0">
                <a:srgbClr val="238DED"/>
              </a:gs>
              <a:gs pos="100000">
                <a:srgbClr val="18478F"/>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2" name="椭圆 11"/>
          <p:cNvSpPr/>
          <p:nvPr/>
        </p:nvSpPr>
        <p:spPr>
          <a:xfrm>
            <a:off x="1476285" y="2533340"/>
            <a:ext cx="895474" cy="895472"/>
          </a:xfrm>
          <a:prstGeom prst="ellipse">
            <a:avLst/>
          </a:pr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a typeface="微软雅黑" panose="020B0503020204020204" pitchFamily="34" charset="-122"/>
            </a:endParaRPr>
          </a:p>
        </p:txBody>
      </p:sp>
      <p:sp>
        <p:nvSpPr>
          <p:cNvPr id="13" name="椭圆 12"/>
          <p:cNvSpPr/>
          <p:nvPr/>
        </p:nvSpPr>
        <p:spPr>
          <a:xfrm>
            <a:off x="6516239" y="2258867"/>
            <a:ext cx="1444420" cy="1444418"/>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a typeface="微软雅黑" panose="020B0503020204020204" pitchFamily="34" charset="-122"/>
            </a:endParaRPr>
          </a:p>
        </p:txBody>
      </p:sp>
      <p:sp>
        <p:nvSpPr>
          <p:cNvPr id="14" name="饼形 13"/>
          <p:cNvSpPr/>
          <p:nvPr/>
        </p:nvSpPr>
        <p:spPr>
          <a:xfrm>
            <a:off x="6516239" y="2258867"/>
            <a:ext cx="1444420" cy="1444418"/>
          </a:xfrm>
          <a:prstGeom prst="pie">
            <a:avLst/>
          </a:prstGeom>
          <a:gradFill>
            <a:gsLst>
              <a:gs pos="0">
                <a:srgbClr val="238DED"/>
              </a:gs>
              <a:gs pos="100000">
                <a:srgbClr val="18478F"/>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9" name="椭圆 18"/>
          <p:cNvSpPr/>
          <p:nvPr/>
        </p:nvSpPr>
        <p:spPr>
          <a:xfrm>
            <a:off x="6790712" y="2533340"/>
            <a:ext cx="895474" cy="895472"/>
          </a:xfrm>
          <a:prstGeom prst="ellipse">
            <a:avLst/>
          </a:pr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a typeface="微软雅黑" panose="020B0503020204020204" pitchFamily="34" charset="-122"/>
            </a:endParaRPr>
          </a:p>
        </p:txBody>
      </p:sp>
      <p:sp>
        <p:nvSpPr>
          <p:cNvPr id="20" name="椭圆 19"/>
          <p:cNvSpPr/>
          <p:nvPr/>
        </p:nvSpPr>
        <p:spPr>
          <a:xfrm>
            <a:off x="1201812" y="4378636"/>
            <a:ext cx="1444420" cy="1444418"/>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a typeface="微软雅黑" panose="020B0503020204020204" pitchFamily="34" charset="-122"/>
            </a:endParaRPr>
          </a:p>
        </p:txBody>
      </p:sp>
      <p:sp>
        <p:nvSpPr>
          <p:cNvPr id="21" name="饼形 20"/>
          <p:cNvSpPr/>
          <p:nvPr/>
        </p:nvSpPr>
        <p:spPr>
          <a:xfrm>
            <a:off x="1201812" y="4378636"/>
            <a:ext cx="1444420" cy="1444418"/>
          </a:xfrm>
          <a:prstGeom prst="pie">
            <a:avLst/>
          </a:prstGeom>
          <a:gradFill>
            <a:gsLst>
              <a:gs pos="0">
                <a:srgbClr val="238DED"/>
              </a:gs>
              <a:gs pos="100000">
                <a:srgbClr val="18478F"/>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22" name="椭圆 21"/>
          <p:cNvSpPr/>
          <p:nvPr/>
        </p:nvSpPr>
        <p:spPr>
          <a:xfrm>
            <a:off x="1476285" y="4653109"/>
            <a:ext cx="895474" cy="895472"/>
          </a:xfrm>
          <a:prstGeom prst="ellipse">
            <a:avLst/>
          </a:pr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a typeface="微软雅黑" panose="020B0503020204020204" pitchFamily="34" charset="-122"/>
            </a:endParaRPr>
          </a:p>
        </p:txBody>
      </p:sp>
      <p:sp>
        <p:nvSpPr>
          <p:cNvPr id="23" name="椭圆 22"/>
          <p:cNvSpPr/>
          <p:nvPr/>
        </p:nvSpPr>
        <p:spPr>
          <a:xfrm>
            <a:off x="6516239" y="4378636"/>
            <a:ext cx="1444420" cy="1444418"/>
          </a:xfrm>
          <a:prstGeom prst="ellipse">
            <a:avLst/>
          </a:prstGeom>
          <a:gradFill>
            <a:gsLst>
              <a:gs pos="0">
                <a:schemeClr val="bg1"/>
              </a:gs>
              <a:gs pos="100000">
                <a:srgbClr val="E2E2E2"/>
              </a:gs>
            </a:gsLst>
            <a:lin ang="27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a typeface="微软雅黑" panose="020B0503020204020204" pitchFamily="34" charset="-122"/>
            </a:endParaRPr>
          </a:p>
        </p:txBody>
      </p:sp>
      <p:sp>
        <p:nvSpPr>
          <p:cNvPr id="28" name="饼形 27"/>
          <p:cNvSpPr/>
          <p:nvPr/>
        </p:nvSpPr>
        <p:spPr>
          <a:xfrm>
            <a:off x="6516239" y="4378636"/>
            <a:ext cx="1444420" cy="1444418"/>
          </a:xfrm>
          <a:prstGeom prst="pie">
            <a:avLst/>
          </a:prstGeom>
          <a:gradFill>
            <a:gsLst>
              <a:gs pos="0">
                <a:srgbClr val="238DED"/>
              </a:gs>
              <a:gs pos="100000">
                <a:srgbClr val="18478F"/>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29" name="椭圆 28"/>
          <p:cNvSpPr/>
          <p:nvPr/>
        </p:nvSpPr>
        <p:spPr>
          <a:xfrm>
            <a:off x="6790712" y="4653109"/>
            <a:ext cx="895474" cy="895472"/>
          </a:xfrm>
          <a:prstGeom prst="ellipse">
            <a:avLst/>
          </a:pr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a typeface="微软雅黑" panose="020B0503020204020204" pitchFamily="34" charset="-122"/>
            </a:endParaRPr>
          </a:p>
        </p:txBody>
      </p:sp>
      <p:sp>
        <p:nvSpPr>
          <p:cNvPr id="30" name="矩形 29"/>
          <p:cNvSpPr/>
          <p:nvPr/>
        </p:nvSpPr>
        <p:spPr>
          <a:xfrm>
            <a:off x="1435426" y="2807600"/>
            <a:ext cx="1054568" cy="400110"/>
          </a:xfrm>
          <a:prstGeom prst="rect">
            <a:avLst/>
          </a:prstGeom>
        </p:spPr>
        <p:txBody>
          <a:bodyPr wrap="square">
            <a:spAutoFit/>
          </a:bodyPr>
          <a:lstStyle/>
          <a:p>
            <a:pPr algn="ctr"/>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30%</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1" name="矩形 30"/>
          <p:cNvSpPr/>
          <p:nvPr/>
        </p:nvSpPr>
        <p:spPr>
          <a:xfrm>
            <a:off x="6711164" y="2789795"/>
            <a:ext cx="1054568" cy="400110"/>
          </a:xfrm>
          <a:prstGeom prst="rect">
            <a:avLst/>
          </a:prstGeom>
        </p:spPr>
        <p:txBody>
          <a:bodyPr wrap="square">
            <a:spAutoFit/>
          </a:bodyPr>
          <a:lstStyle/>
          <a:p>
            <a:pPr algn="ctr"/>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70%</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2" name="矩形 31"/>
          <p:cNvSpPr/>
          <p:nvPr/>
        </p:nvSpPr>
        <p:spPr>
          <a:xfrm>
            <a:off x="1396737" y="4950516"/>
            <a:ext cx="1054568" cy="400110"/>
          </a:xfrm>
          <a:prstGeom prst="rect">
            <a:avLst/>
          </a:prstGeom>
        </p:spPr>
        <p:txBody>
          <a:bodyPr wrap="square">
            <a:spAutoFit/>
          </a:bodyPr>
          <a:lstStyle/>
          <a:p>
            <a:pPr algn="ctr"/>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60%</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3" name="矩形 32"/>
          <p:cNvSpPr/>
          <p:nvPr/>
        </p:nvSpPr>
        <p:spPr>
          <a:xfrm>
            <a:off x="6753362" y="4950515"/>
            <a:ext cx="1054568" cy="400110"/>
          </a:xfrm>
          <a:prstGeom prst="rect">
            <a:avLst/>
          </a:prstGeom>
        </p:spPr>
        <p:txBody>
          <a:bodyPr wrap="square">
            <a:spAutoFit/>
          </a:bodyPr>
          <a:lstStyle/>
          <a:p>
            <a:pPr algn="ctr"/>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70%</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nvGrpSpPr>
          <p:cNvPr id="38" name="组合 3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8427253" y="2396707"/>
            <a:ext cx="2967866" cy="1092607"/>
            <a:chOff x="8548025" y="1459078"/>
            <a:chExt cx="2967866" cy="1092607"/>
          </a:xfrm>
        </p:grpSpPr>
        <p:sp>
          <p:nvSpPr>
            <p:cNvPr id="39" name="矩形 38"/>
            <p:cNvSpPr/>
            <p:nvPr/>
          </p:nvSpPr>
          <p:spPr>
            <a:xfrm>
              <a:off x="8548025" y="1766855"/>
              <a:ext cx="2967866" cy="784830"/>
            </a:xfrm>
            <a:prstGeom prst="rect">
              <a:avLst/>
            </a:prstGeom>
          </p:spPr>
          <p:txBody>
            <a:bodyPr wrap="square">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保留</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8548025" y="1459078"/>
              <a:ext cx="1356208" cy="338554"/>
            </a:xfrm>
            <a:prstGeom prst="rect">
              <a:avLst/>
            </a:prstGeom>
          </p:spPr>
          <p:txBody>
            <a:bodyPr wrap="square">
              <a:spAutoFit/>
            </a:bodyPr>
            <a:lstStyle/>
            <a:p>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添加标题</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50" name="组合 4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944567" y="2396707"/>
            <a:ext cx="2967866" cy="1092607"/>
            <a:chOff x="8548025" y="1459078"/>
            <a:chExt cx="2967866" cy="1092607"/>
          </a:xfrm>
        </p:grpSpPr>
        <p:sp>
          <p:nvSpPr>
            <p:cNvPr id="51" name="矩形 50"/>
            <p:cNvSpPr/>
            <p:nvPr/>
          </p:nvSpPr>
          <p:spPr>
            <a:xfrm>
              <a:off x="8548025" y="1766855"/>
              <a:ext cx="2967866" cy="784830"/>
            </a:xfrm>
            <a:prstGeom prst="rect">
              <a:avLst/>
            </a:prstGeom>
          </p:spPr>
          <p:txBody>
            <a:bodyPr wrap="square">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保留</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8548025" y="1459078"/>
              <a:ext cx="1356208" cy="338554"/>
            </a:xfrm>
            <a:prstGeom prst="rect">
              <a:avLst/>
            </a:prstGeom>
          </p:spPr>
          <p:txBody>
            <a:bodyPr wrap="square">
              <a:spAutoFit/>
            </a:bodyPr>
            <a:lstStyle/>
            <a:p>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添加标题</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53" name="组合 52"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8427253" y="4603879"/>
            <a:ext cx="2967866" cy="1092607"/>
            <a:chOff x="8548025" y="1459078"/>
            <a:chExt cx="2967866" cy="1092607"/>
          </a:xfrm>
        </p:grpSpPr>
        <p:sp>
          <p:nvSpPr>
            <p:cNvPr id="54" name="矩形 53"/>
            <p:cNvSpPr/>
            <p:nvPr/>
          </p:nvSpPr>
          <p:spPr>
            <a:xfrm>
              <a:off x="8548025" y="1766855"/>
              <a:ext cx="2967866" cy="784830"/>
            </a:xfrm>
            <a:prstGeom prst="rect">
              <a:avLst/>
            </a:prstGeom>
          </p:spPr>
          <p:txBody>
            <a:bodyPr wrap="square">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保留</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矩形 54"/>
            <p:cNvSpPr/>
            <p:nvPr/>
          </p:nvSpPr>
          <p:spPr>
            <a:xfrm>
              <a:off x="8548025" y="1459078"/>
              <a:ext cx="1356208" cy="338554"/>
            </a:xfrm>
            <a:prstGeom prst="rect">
              <a:avLst/>
            </a:prstGeom>
          </p:spPr>
          <p:txBody>
            <a:bodyPr wrap="square">
              <a:spAutoFit/>
            </a:bodyPr>
            <a:lstStyle/>
            <a:p>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添加标题</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56" name="组合 55"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944567" y="4603879"/>
            <a:ext cx="2967866" cy="1092607"/>
            <a:chOff x="8548025" y="1459078"/>
            <a:chExt cx="2967866" cy="1092607"/>
          </a:xfrm>
        </p:grpSpPr>
        <p:sp>
          <p:nvSpPr>
            <p:cNvPr id="57" name="矩形 56"/>
            <p:cNvSpPr/>
            <p:nvPr/>
          </p:nvSpPr>
          <p:spPr>
            <a:xfrm>
              <a:off x="8548025" y="1766855"/>
              <a:ext cx="2967866" cy="784830"/>
            </a:xfrm>
            <a:prstGeom prst="rect">
              <a:avLst/>
            </a:prstGeom>
          </p:spPr>
          <p:txBody>
            <a:bodyPr wrap="square">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保留</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8" name="矩形 57"/>
            <p:cNvSpPr/>
            <p:nvPr/>
          </p:nvSpPr>
          <p:spPr>
            <a:xfrm>
              <a:off x="8548025" y="1459078"/>
              <a:ext cx="1356208" cy="338554"/>
            </a:xfrm>
            <a:prstGeom prst="rect">
              <a:avLst/>
            </a:prstGeom>
          </p:spPr>
          <p:txBody>
            <a:bodyPr wrap="square">
              <a:spAutoFit/>
            </a:bodyPr>
            <a:lstStyle/>
            <a:p>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添加标题</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sp>
        <p:nvSpPr>
          <p:cNvPr id="37" name="圆角矩形 36"/>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项目失误比例</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27859361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500"/>
                                        <p:tgtEl>
                                          <p:spTgt spid="37"/>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37"/>
                                        </p:tgtEl>
                                        <p:attrNameLst>
                                          <p:attrName>ppt_x</p:attrName>
                                          <p:attrName>ppt_y</p:attrName>
                                        </p:attrNameLst>
                                      </p:cBhvr>
                                      <p:rCtr x="0" y="-9074"/>
                                    </p:animMotion>
                                  </p:childTnLst>
                                </p:cTn>
                              </p:par>
                              <p:par>
                                <p:cTn id="10" presetID="53" presetClass="entr" presetSubtype="16" fill="hold" grpId="0" nodeType="withEffect">
                                  <p:stCondLst>
                                    <p:cond delay="200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20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53" presetClass="entr" presetSubtype="16" fill="hold" grpId="0" nodeType="withEffect">
                                  <p:stCondLst>
                                    <p:cond delay="200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21" presetClass="entr" presetSubtype="1" fill="hold" grpId="0" nodeType="withEffect">
                                  <p:stCondLst>
                                    <p:cond delay="2500"/>
                                  </p:stCondLst>
                                  <p:childTnLst>
                                    <p:set>
                                      <p:cBhvr>
                                        <p:cTn id="31" dur="1" fill="hold">
                                          <p:stCondLst>
                                            <p:cond delay="0"/>
                                          </p:stCondLst>
                                        </p:cTn>
                                        <p:tgtEl>
                                          <p:spTgt spid="11"/>
                                        </p:tgtEl>
                                        <p:attrNameLst>
                                          <p:attrName>style.visibility</p:attrName>
                                        </p:attrNameLst>
                                      </p:cBhvr>
                                      <p:to>
                                        <p:strVal val="visible"/>
                                      </p:to>
                                    </p:set>
                                    <p:animEffect transition="in" filter="wheel(1)">
                                      <p:cBhvr>
                                        <p:cTn id="32" dur="1000"/>
                                        <p:tgtEl>
                                          <p:spTgt spid="11"/>
                                        </p:tgtEl>
                                      </p:cBhvr>
                                    </p:animEffect>
                                  </p:childTnLst>
                                </p:cTn>
                              </p:par>
                              <p:par>
                                <p:cTn id="33" presetID="21" presetClass="entr" presetSubtype="1" fill="hold" grpId="0" nodeType="withEffect">
                                  <p:stCondLst>
                                    <p:cond delay="2500"/>
                                  </p:stCondLst>
                                  <p:childTnLst>
                                    <p:set>
                                      <p:cBhvr>
                                        <p:cTn id="34" dur="1" fill="hold">
                                          <p:stCondLst>
                                            <p:cond delay="0"/>
                                          </p:stCondLst>
                                        </p:cTn>
                                        <p:tgtEl>
                                          <p:spTgt spid="14"/>
                                        </p:tgtEl>
                                        <p:attrNameLst>
                                          <p:attrName>style.visibility</p:attrName>
                                        </p:attrNameLst>
                                      </p:cBhvr>
                                      <p:to>
                                        <p:strVal val="visible"/>
                                      </p:to>
                                    </p:set>
                                    <p:animEffect transition="in" filter="wheel(1)">
                                      <p:cBhvr>
                                        <p:cTn id="35" dur="1000"/>
                                        <p:tgtEl>
                                          <p:spTgt spid="14"/>
                                        </p:tgtEl>
                                      </p:cBhvr>
                                    </p:animEffect>
                                  </p:childTnLst>
                                </p:cTn>
                              </p:par>
                              <p:par>
                                <p:cTn id="36" presetID="21" presetClass="entr" presetSubtype="1" fill="hold" grpId="0" nodeType="withEffect">
                                  <p:stCondLst>
                                    <p:cond delay="2500"/>
                                  </p:stCondLst>
                                  <p:childTnLst>
                                    <p:set>
                                      <p:cBhvr>
                                        <p:cTn id="37" dur="1" fill="hold">
                                          <p:stCondLst>
                                            <p:cond delay="0"/>
                                          </p:stCondLst>
                                        </p:cTn>
                                        <p:tgtEl>
                                          <p:spTgt spid="21"/>
                                        </p:tgtEl>
                                        <p:attrNameLst>
                                          <p:attrName>style.visibility</p:attrName>
                                        </p:attrNameLst>
                                      </p:cBhvr>
                                      <p:to>
                                        <p:strVal val="visible"/>
                                      </p:to>
                                    </p:set>
                                    <p:animEffect transition="in" filter="wheel(1)">
                                      <p:cBhvr>
                                        <p:cTn id="38" dur="1000"/>
                                        <p:tgtEl>
                                          <p:spTgt spid="21"/>
                                        </p:tgtEl>
                                      </p:cBhvr>
                                    </p:animEffect>
                                  </p:childTnLst>
                                </p:cTn>
                              </p:par>
                              <p:par>
                                <p:cTn id="39" presetID="21" presetClass="entr" presetSubtype="1" fill="hold" grpId="0" nodeType="withEffect">
                                  <p:stCondLst>
                                    <p:cond delay="2500"/>
                                  </p:stCondLst>
                                  <p:childTnLst>
                                    <p:set>
                                      <p:cBhvr>
                                        <p:cTn id="40" dur="1" fill="hold">
                                          <p:stCondLst>
                                            <p:cond delay="0"/>
                                          </p:stCondLst>
                                        </p:cTn>
                                        <p:tgtEl>
                                          <p:spTgt spid="28"/>
                                        </p:tgtEl>
                                        <p:attrNameLst>
                                          <p:attrName>style.visibility</p:attrName>
                                        </p:attrNameLst>
                                      </p:cBhvr>
                                      <p:to>
                                        <p:strVal val="visible"/>
                                      </p:to>
                                    </p:set>
                                    <p:animEffect transition="in" filter="wheel(1)">
                                      <p:cBhvr>
                                        <p:cTn id="41" dur="1000"/>
                                        <p:tgtEl>
                                          <p:spTgt spid="28"/>
                                        </p:tgtEl>
                                      </p:cBhvr>
                                    </p:animEffect>
                                  </p:childTnLst>
                                </p:cTn>
                              </p:par>
                              <p:par>
                                <p:cTn id="42" presetID="53" presetClass="entr" presetSubtype="16" fill="hold" grpId="0" nodeType="withEffect">
                                  <p:stCondLst>
                                    <p:cond delay="275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Effect transition="in" filter="fade">
                                      <p:cBhvr>
                                        <p:cTn id="46" dur="500"/>
                                        <p:tgtEl>
                                          <p:spTgt spid="12"/>
                                        </p:tgtEl>
                                      </p:cBhvr>
                                    </p:animEffect>
                                  </p:childTnLst>
                                </p:cTn>
                              </p:par>
                              <p:par>
                                <p:cTn id="47" presetID="53" presetClass="entr" presetSubtype="16" fill="hold" grpId="0" nodeType="withEffect">
                                  <p:stCondLst>
                                    <p:cond delay="275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par>
                                <p:cTn id="52" presetID="53" presetClass="entr" presetSubtype="16" fill="hold" grpId="0" nodeType="withEffect">
                                  <p:stCondLst>
                                    <p:cond delay="2750"/>
                                  </p:stCondLst>
                                  <p:childTnLst>
                                    <p:set>
                                      <p:cBhvr>
                                        <p:cTn id="53" dur="1" fill="hold">
                                          <p:stCondLst>
                                            <p:cond delay="0"/>
                                          </p:stCondLst>
                                        </p:cTn>
                                        <p:tgtEl>
                                          <p:spTgt spid="29"/>
                                        </p:tgtEl>
                                        <p:attrNameLst>
                                          <p:attrName>style.visibility</p:attrName>
                                        </p:attrNameLst>
                                      </p:cBhvr>
                                      <p:to>
                                        <p:strVal val="visible"/>
                                      </p:to>
                                    </p:set>
                                    <p:anim calcmode="lin" valueType="num">
                                      <p:cBhvr>
                                        <p:cTn id="54" dur="500" fill="hold"/>
                                        <p:tgtEl>
                                          <p:spTgt spid="29"/>
                                        </p:tgtEl>
                                        <p:attrNameLst>
                                          <p:attrName>ppt_w</p:attrName>
                                        </p:attrNameLst>
                                      </p:cBhvr>
                                      <p:tavLst>
                                        <p:tav tm="0">
                                          <p:val>
                                            <p:fltVal val="0"/>
                                          </p:val>
                                        </p:tav>
                                        <p:tav tm="100000">
                                          <p:val>
                                            <p:strVal val="#ppt_w"/>
                                          </p:val>
                                        </p:tav>
                                      </p:tavLst>
                                    </p:anim>
                                    <p:anim calcmode="lin" valueType="num">
                                      <p:cBhvr>
                                        <p:cTn id="55" dur="500" fill="hold"/>
                                        <p:tgtEl>
                                          <p:spTgt spid="29"/>
                                        </p:tgtEl>
                                        <p:attrNameLst>
                                          <p:attrName>ppt_h</p:attrName>
                                        </p:attrNameLst>
                                      </p:cBhvr>
                                      <p:tavLst>
                                        <p:tav tm="0">
                                          <p:val>
                                            <p:fltVal val="0"/>
                                          </p:val>
                                        </p:tav>
                                        <p:tav tm="100000">
                                          <p:val>
                                            <p:strVal val="#ppt_h"/>
                                          </p:val>
                                        </p:tav>
                                      </p:tavLst>
                                    </p:anim>
                                    <p:animEffect transition="in" filter="fade">
                                      <p:cBhvr>
                                        <p:cTn id="56" dur="500"/>
                                        <p:tgtEl>
                                          <p:spTgt spid="29"/>
                                        </p:tgtEl>
                                      </p:cBhvr>
                                    </p:animEffect>
                                  </p:childTnLst>
                                </p:cTn>
                              </p:par>
                              <p:par>
                                <p:cTn id="57" presetID="53" presetClass="entr" presetSubtype="16" fill="hold" grpId="0" nodeType="withEffect">
                                  <p:stCondLst>
                                    <p:cond delay="275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ppt_w</p:attrName>
                                        </p:attrNameLst>
                                      </p:cBhvr>
                                      <p:tavLst>
                                        <p:tav tm="0">
                                          <p:val>
                                            <p:fltVal val="0"/>
                                          </p:val>
                                        </p:tav>
                                        <p:tav tm="100000">
                                          <p:val>
                                            <p:strVal val="#ppt_w"/>
                                          </p:val>
                                        </p:tav>
                                      </p:tavLst>
                                    </p:anim>
                                    <p:anim calcmode="lin" valueType="num">
                                      <p:cBhvr>
                                        <p:cTn id="60" dur="500" fill="hold"/>
                                        <p:tgtEl>
                                          <p:spTgt spid="19"/>
                                        </p:tgtEl>
                                        <p:attrNameLst>
                                          <p:attrName>ppt_h</p:attrName>
                                        </p:attrNameLst>
                                      </p:cBhvr>
                                      <p:tavLst>
                                        <p:tav tm="0">
                                          <p:val>
                                            <p:fltVal val="0"/>
                                          </p:val>
                                        </p:tav>
                                        <p:tav tm="100000">
                                          <p:val>
                                            <p:strVal val="#ppt_h"/>
                                          </p:val>
                                        </p:tav>
                                      </p:tavLst>
                                    </p:anim>
                                    <p:animEffect transition="in" filter="fade">
                                      <p:cBhvr>
                                        <p:cTn id="61" dur="500"/>
                                        <p:tgtEl>
                                          <p:spTgt spid="19"/>
                                        </p:tgtEl>
                                      </p:cBhvr>
                                    </p:animEffect>
                                  </p:childTnLst>
                                </p:cTn>
                              </p:par>
                              <p:par>
                                <p:cTn id="62" presetID="53" presetClass="entr" presetSubtype="16" fill="hold" grpId="0" nodeType="withEffect">
                                  <p:stCondLst>
                                    <p:cond delay="3000"/>
                                  </p:stCondLst>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ppt_w</p:attrName>
                                        </p:attrNameLst>
                                      </p:cBhvr>
                                      <p:tavLst>
                                        <p:tav tm="0">
                                          <p:val>
                                            <p:fltVal val="0"/>
                                          </p:val>
                                        </p:tav>
                                        <p:tav tm="100000">
                                          <p:val>
                                            <p:strVal val="#ppt_w"/>
                                          </p:val>
                                        </p:tav>
                                      </p:tavLst>
                                    </p:anim>
                                    <p:anim calcmode="lin" valueType="num">
                                      <p:cBhvr>
                                        <p:cTn id="65" dur="500" fill="hold"/>
                                        <p:tgtEl>
                                          <p:spTgt spid="30"/>
                                        </p:tgtEl>
                                        <p:attrNameLst>
                                          <p:attrName>ppt_h</p:attrName>
                                        </p:attrNameLst>
                                      </p:cBhvr>
                                      <p:tavLst>
                                        <p:tav tm="0">
                                          <p:val>
                                            <p:fltVal val="0"/>
                                          </p:val>
                                        </p:tav>
                                        <p:tav tm="100000">
                                          <p:val>
                                            <p:strVal val="#ppt_h"/>
                                          </p:val>
                                        </p:tav>
                                      </p:tavLst>
                                    </p:anim>
                                    <p:animEffect transition="in" filter="fade">
                                      <p:cBhvr>
                                        <p:cTn id="66" dur="500"/>
                                        <p:tgtEl>
                                          <p:spTgt spid="30"/>
                                        </p:tgtEl>
                                      </p:cBhvr>
                                    </p:animEffect>
                                  </p:childTnLst>
                                </p:cTn>
                              </p:par>
                              <p:par>
                                <p:cTn id="67" presetID="53" presetClass="entr" presetSubtype="16" fill="hold" grpId="0" nodeType="withEffect">
                                  <p:stCondLst>
                                    <p:cond delay="300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33"/>
                                        </p:tgtEl>
                                        <p:attrNameLst>
                                          <p:attrName>style.visibility</p:attrName>
                                        </p:attrNameLst>
                                      </p:cBhvr>
                                      <p:to>
                                        <p:strVal val="visible"/>
                                      </p:to>
                                    </p:set>
                                    <p:anim calcmode="lin" valueType="num">
                                      <p:cBhvr>
                                        <p:cTn id="74" dur="500" fill="hold"/>
                                        <p:tgtEl>
                                          <p:spTgt spid="33"/>
                                        </p:tgtEl>
                                        <p:attrNameLst>
                                          <p:attrName>ppt_w</p:attrName>
                                        </p:attrNameLst>
                                      </p:cBhvr>
                                      <p:tavLst>
                                        <p:tav tm="0">
                                          <p:val>
                                            <p:fltVal val="0"/>
                                          </p:val>
                                        </p:tav>
                                        <p:tav tm="100000">
                                          <p:val>
                                            <p:strVal val="#ppt_w"/>
                                          </p:val>
                                        </p:tav>
                                      </p:tavLst>
                                    </p:anim>
                                    <p:anim calcmode="lin" valueType="num">
                                      <p:cBhvr>
                                        <p:cTn id="75" dur="500" fill="hold"/>
                                        <p:tgtEl>
                                          <p:spTgt spid="33"/>
                                        </p:tgtEl>
                                        <p:attrNameLst>
                                          <p:attrName>ppt_h</p:attrName>
                                        </p:attrNameLst>
                                      </p:cBhvr>
                                      <p:tavLst>
                                        <p:tav tm="0">
                                          <p:val>
                                            <p:fltVal val="0"/>
                                          </p:val>
                                        </p:tav>
                                        <p:tav tm="100000">
                                          <p:val>
                                            <p:strVal val="#ppt_h"/>
                                          </p:val>
                                        </p:tav>
                                      </p:tavLst>
                                    </p:anim>
                                    <p:animEffect transition="in" filter="fade">
                                      <p:cBhvr>
                                        <p:cTn id="76" dur="500"/>
                                        <p:tgtEl>
                                          <p:spTgt spid="33"/>
                                        </p:tgtEl>
                                      </p:cBhvr>
                                    </p:animEffect>
                                  </p:childTnLst>
                                </p:cTn>
                              </p:par>
                              <p:par>
                                <p:cTn id="77" presetID="53" presetClass="entr" presetSubtype="16" fill="hold" grpId="0" nodeType="withEffect">
                                  <p:stCondLst>
                                    <p:cond delay="3000"/>
                                  </p:stCondLst>
                                  <p:childTnLst>
                                    <p:set>
                                      <p:cBhvr>
                                        <p:cTn id="78" dur="1" fill="hold">
                                          <p:stCondLst>
                                            <p:cond delay="0"/>
                                          </p:stCondLst>
                                        </p:cTn>
                                        <p:tgtEl>
                                          <p:spTgt spid="31"/>
                                        </p:tgtEl>
                                        <p:attrNameLst>
                                          <p:attrName>style.visibility</p:attrName>
                                        </p:attrNameLst>
                                      </p:cBhvr>
                                      <p:to>
                                        <p:strVal val="visible"/>
                                      </p:to>
                                    </p:set>
                                    <p:anim calcmode="lin" valueType="num">
                                      <p:cBhvr>
                                        <p:cTn id="79" dur="500" fill="hold"/>
                                        <p:tgtEl>
                                          <p:spTgt spid="31"/>
                                        </p:tgtEl>
                                        <p:attrNameLst>
                                          <p:attrName>ppt_w</p:attrName>
                                        </p:attrNameLst>
                                      </p:cBhvr>
                                      <p:tavLst>
                                        <p:tav tm="0">
                                          <p:val>
                                            <p:fltVal val="0"/>
                                          </p:val>
                                        </p:tav>
                                        <p:tav tm="100000">
                                          <p:val>
                                            <p:strVal val="#ppt_w"/>
                                          </p:val>
                                        </p:tav>
                                      </p:tavLst>
                                    </p:anim>
                                    <p:anim calcmode="lin" valueType="num">
                                      <p:cBhvr>
                                        <p:cTn id="80" dur="500" fill="hold"/>
                                        <p:tgtEl>
                                          <p:spTgt spid="31"/>
                                        </p:tgtEl>
                                        <p:attrNameLst>
                                          <p:attrName>ppt_h</p:attrName>
                                        </p:attrNameLst>
                                      </p:cBhvr>
                                      <p:tavLst>
                                        <p:tav tm="0">
                                          <p:val>
                                            <p:fltVal val="0"/>
                                          </p:val>
                                        </p:tav>
                                        <p:tav tm="100000">
                                          <p:val>
                                            <p:strVal val="#ppt_h"/>
                                          </p:val>
                                        </p:tav>
                                      </p:tavLst>
                                    </p:anim>
                                    <p:animEffect transition="in" filter="fade">
                                      <p:cBhvr>
                                        <p:cTn id="81" dur="500"/>
                                        <p:tgtEl>
                                          <p:spTgt spid="31"/>
                                        </p:tgtEl>
                                      </p:cBhvr>
                                    </p:animEffect>
                                  </p:childTnLst>
                                </p:cTn>
                              </p:par>
                              <p:par>
                                <p:cTn id="82" presetID="22" presetClass="entr" presetSubtype="8" fill="hold" nodeType="withEffect">
                                  <p:stCondLst>
                                    <p:cond delay="2250"/>
                                  </p:stCondLst>
                                  <p:childTnLst>
                                    <p:set>
                                      <p:cBhvr>
                                        <p:cTn id="83" dur="1" fill="hold">
                                          <p:stCondLst>
                                            <p:cond delay="0"/>
                                          </p:stCondLst>
                                        </p:cTn>
                                        <p:tgtEl>
                                          <p:spTgt spid="38"/>
                                        </p:tgtEl>
                                        <p:attrNameLst>
                                          <p:attrName>style.visibility</p:attrName>
                                        </p:attrNameLst>
                                      </p:cBhvr>
                                      <p:to>
                                        <p:strVal val="visible"/>
                                      </p:to>
                                    </p:set>
                                    <p:animEffect transition="in" filter="wipe(left)">
                                      <p:cBhvr>
                                        <p:cTn id="84" dur="500"/>
                                        <p:tgtEl>
                                          <p:spTgt spid="38"/>
                                        </p:tgtEl>
                                      </p:cBhvr>
                                    </p:animEffect>
                                  </p:childTnLst>
                                </p:cTn>
                              </p:par>
                              <p:par>
                                <p:cTn id="85" presetID="22" presetClass="entr" presetSubtype="8" fill="hold" nodeType="withEffect">
                                  <p:stCondLst>
                                    <p:cond delay="2250"/>
                                  </p:stCondLst>
                                  <p:childTnLst>
                                    <p:set>
                                      <p:cBhvr>
                                        <p:cTn id="86" dur="1" fill="hold">
                                          <p:stCondLst>
                                            <p:cond delay="0"/>
                                          </p:stCondLst>
                                        </p:cTn>
                                        <p:tgtEl>
                                          <p:spTgt spid="50"/>
                                        </p:tgtEl>
                                        <p:attrNameLst>
                                          <p:attrName>style.visibility</p:attrName>
                                        </p:attrNameLst>
                                      </p:cBhvr>
                                      <p:to>
                                        <p:strVal val="visible"/>
                                      </p:to>
                                    </p:set>
                                    <p:animEffect transition="in" filter="wipe(left)">
                                      <p:cBhvr>
                                        <p:cTn id="87" dur="500"/>
                                        <p:tgtEl>
                                          <p:spTgt spid="50"/>
                                        </p:tgtEl>
                                      </p:cBhvr>
                                    </p:animEffect>
                                  </p:childTnLst>
                                </p:cTn>
                              </p:par>
                              <p:par>
                                <p:cTn id="88" presetID="22" presetClass="entr" presetSubtype="8" fill="hold" nodeType="withEffect">
                                  <p:stCondLst>
                                    <p:cond delay="2250"/>
                                  </p:stCondLst>
                                  <p:childTnLst>
                                    <p:set>
                                      <p:cBhvr>
                                        <p:cTn id="89" dur="1" fill="hold">
                                          <p:stCondLst>
                                            <p:cond delay="0"/>
                                          </p:stCondLst>
                                        </p:cTn>
                                        <p:tgtEl>
                                          <p:spTgt spid="53"/>
                                        </p:tgtEl>
                                        <p:attrNameLst>
                                          <p:attrName>style.visibility</p:attrName>
                                        </p:attrNameLst>
                                      </p:cBhvr>
                                      <p:to>
                                        <p:strVal val="visible"/>
                                      </p:to>
                                    </p:set>
                                    <p:animEffect transition="in" filter="wipe(left)">
                                      <p:cBhvr>
                                        <p:cTn id="90" dur="500"/>
                                        <p:tgtEl>
                                          <p:spTgt spid="53"/>
                                        </p:tgtEl>
                                      </p:cBhvr>
                                    </p:animEffect>
                                  </p:childTnLst>
                                </p:cTn>
                              </p:par>
                              <p:par>
                                <p:cTn id="91" presetID="22" presetClass="entr" presetSubtype="8" fill="hold" nodeType="withEffect">
                                  <p:stCondLst>
                                    <p:cond delay="2250"/>
                                  </p:stCondLst>
                                  <p:childTnLst>
                                    <p:set>
                                      <p:cBhvr>
                                        <p:cTn id="92" dur="1" fill="hold">
                                          <p:stCondLst>
                                            <p:cond delay="0"/>
                                          </p:stCondLst>
                                        </p:cTn>
                                        <p:tgtEl>
                                          <p:spTgt spid="56"/>
                                        </p:tgtEl>
                                        <p:attrNameLst>
                                          <p:attrName>style.visibility</p:attrName>
                                        </p:attrNameLst>
                                      </p:cBhvr>
                                      <p:to>
                                        <p:strVal val="visible"/>
                                      </p:to>
                                    </p:set>
                                    <p:animEffect transition="in" filter="wipe(left)">
                                      <p:cBhvr>
                                        <p:cTn id="9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9" grpId="0" animBg="1"/>
      <p:bldP spid="20" grpId="0" animBg="1"/>
      <p:bldP spid="21" grpId="0" animBg="1"/>
      <p:bldP spid="22" grpId="0" animBg="1"/>
      <p:bldP spid="23" grpId="0" animBg="1"/>
      <p:bldP spid="28" grpId="0" animBg="1"/>
      <p:bldP spid="29" grpId="0" animBg="1"/>
      <p:bldP spid="30" grpId="0"/>
      <p:bldP spid="31" grpId="0"/>
      <p:bldP spid="32" grpId="0"/>
      <p:bldP spid="33" grpId="0"/>
      <p:bldP spid="37" grpId="0" animBg="1"/>
      <p:bldP spid="37"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弧形 3"/>
          <p:cNvSpPr/>
          <p:nvPr/>
        </p:nvSpPr>
        <p:spPr>
          <a:xfrm rot="10800000">
            <a:off x="-987274" y="-11984560"/>
            <a:ext cx="14154634" cy="12593783"/>
          </a:xfrm>
          <a:prstGeom prst="arc">
            <a:avLst>
              <a:gd name="adj1" fmla="val 12484089"/>
              <a:gd name="adj2" fmla="val 19947265"/>
            </a:avLst>
          </a:prstGeom>
          <a:ln>
            <a:solidFill>
              <a:schemeClr val="accent1">
                <a:alpha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5" name="弧形 4"/>
          <p:cNvSpPr/>
          <p:nvPr/>
        </p:nvSpPr>
        <p:spPr>
          <a:xfrm rot="10800000">
            <a:off x="-987274" y="-7007610"/>
            <a:ext cx="14154634" cy="8591651"/>
          </a:xfrm>
          <a:prstGeom prst="arc">
            <a:avLst>
              <a:gd name="adj1" fmla="val 11985777"/>
              <a:gd name="adj2" fmla="val 20414400"/>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6" name="弧形 5"/>
          <p:cNvSpPr/>
          <p:nvPr/>
        </p:nvSpPr>
        <p:spPr>
          <a:xfrm rot="10800000">
            <a:off x="-987274" y="-5219857"/>
            <a:ext cx="14154634" cy="6830021"/>
          </a:xfrm>
          <a:prstGeom prst="arc">
            <a:avLst>
              <a:gd name="adj1" fmla="val 11746970"/>
              <a:gd name="adj2" fmla="val 20652581"/>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7" name="弧形 6"/>
          <p:cNvSpPr/>
          <p:nvPr/>
        </p:nvSpPr>
        <p:spPr>
          <a:xfrm rot="10800000">
            <a:off x="-987274" y="-4303006"/>
            <a:ext cx="14154634" cy="5997916"/>
          </a:xfrm>
          <a:prstGeom prst="arc">
            <a:avLst>
              <a:gd name="adj1" fmla="val 11640061"/>
              <a:gd name="adj2" fmla="val 20767946"/>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8" name="弧形 7"/>
          <p:cNvSpPr/>
          <p:nvPr/>
        </p:nvSpPr>
        <p:spPr>
          <a:xfrm rot="10800000">
            <a:off x="-987274" y="-3253060"/>
            <a:ext cx="14154634" cy="5029090"/>
          </a:xfrm>
          <a:prstGeom prst="arc">
            <a:avLst>
              <a:gd name="adj1" fmla="val 11501349"/>
              <a:gd name="adj2" fmla="val 20899245"/>
            </a:avLst>
          </a:prstGeom>
          <a:ln w="12700">
            <a:gradFill>
              <a:gsLst>
                <a:gs pos="0">
                  <a:srgbClr val="238DED"/>
                </a:gs>
                <a:gs pos="100000">
                  <a:srgbClr val="18478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9" name="弧形 8"/>
          <p:cNvSpPr/>
          <p:nvPr/>
        </p:nvSpPr>
        <p:spPr>
          <a:xfrm rot="10800000">
            <a:off x="-987274" y="-2306391"/>
            <a:ext cx="14154634" cy="4093175"/>
          </a:xfrm>
          <a:prstGeom prst="arc">
            <a:avLst>
              <a:gd name="adj1" fmla="val 11372673"/>
              <a:gd name="adj2" fmla="val 21014737"/>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0" name="弧形 9"/>
          <p:cNvSpPr/>
          <p:nvPr/>
        </p:nvSpPr>
        <p:spPr>
          <a:xfrm rot="10800000">
            <a:off x="-987274" y="-1413507"/>
            <a:ext cx="14154634" cy="3211805"/>
          </a:xfrm>
          <a:prstGeom prst="arc">
            <a:avLst>
              <a:gd name="adj1" fmla="val 11254937"/>
              <a:gd name="adj2" fmla="val 21140759"/>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1" name="弧形 10"/>
          <p:cNvSpPr/>
          <p:nvPr/>
        </p:nvSpPr>
        <p:spPr>
          <a:xfrm rot="10800000">
            <a:off x="-987274" y="-660467"/>
            <a:ext cx="14154634" cy="2449891"/>
          </a:xfrm>
          <a:prstGeom prst="arc">
            <a:avLst>
              <a:gd name="adj1" fmla="val 11151706"/>
              <a:gd name="adj2" fmla="val 21256969"/>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2" name="弧形 11"/>
          <p:cNvSpPr/>
          <p:nvPr/>
        </p:nvSpPr>
        <p:spPr>
          <a:xfrm rot="10800000">
            <a:off x="-987274" y="-33131"/>
            <a:ext cx="14154634" cy="1855175"/>
          </a:xfrm>
          <a:prstGeom prst="arc">
            <a:avLst>
              <a:gd name="adj1" fmla="val 11059918"/>
              <a:gd name="adj2" fmla="val 21341481"/>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3" name="弧形 12"/>
          <p:cNvSpPr/>
          <p:nvPr/>
        </p:nvSpPr>
        <p:spPr>
          <a:xfrm rot="10800000">
            <a:off x="-987274" y="638295"/>
            <a:ext cx="14154634" cy="1247962"/>
          </a:xfrm>
          <a:prstGeom prst="arc">
            <a:avLst>
              <a:gd name="adj1" fmla="val 10949731"/>
              <a:gd name="adj2" fmla="val 21450868"/>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20" name="圆角矩形 19"/>
          <p:cNvSpPr/>
          <p:nvPr/>
        </p:nvSpPr>
        <p:spPr>
          <a:xfrm>
            <a:off x="5128895" y="1540045"/>
            <a:ext cx="1921610" cy="43795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latin typeface="方正黑体简体" panose="02010601030101010101" pitchFamily="2" charset="-122"/>
                <a:ea typeface="方正黑体简体" panose="02010601030101010101" pitchFamily="2" charset="-122"/>
              </a:rPr>
              <a:t>CONTENTS</a:t>
            </a:r>
            <a:endParaRPr lang="zh-CN" altLang="en-US" sz="2000" dirty="0">
              <a:latin typeface="方正黑体简体" panose="02010601030101010101" pitchFamily="2" charset="-122"/>
              <a:ea typeface="方正黑体简体" panose="02010601030101010101" pitchFamily="2" charset="-122"/>
            </a:endParaRPr>
          </a:p>
        </p:txBody>
      </p:sp>
      <p:sp>
        <p:nvSpPr>
          <p:cNvPr id="23" name="文本框 22"/>
          <p:cNvSpPr txBox="1"/>
          <p:nvPr/>
        </p:nvSpPr>
        <p:spPr>
          <a:xfrm>
            <a:off x="5475228" y="761521"/>
            <a:ext cx="1213794" cy="707886"/>
          </a:xfrm>
          <a:prstGeom prst="rect">
            <a:avLst/>
          </a:prstGeom>
          <a:noFill/>
        </p:spPr>
        <p:txBody>
          <a:bodyPr wrap="none" rtlCol="0">
            <a:spAutoFit/>
          </a:bodyPr>
          <a:lstStyle/>
          <a:p>
            <a:pPr algn="ctr"/>
            <a:r>
              <a:rPr lang="zh-CN" altLang="en-US" sz="4000" b="1" dirty="0" smtClean="0">
                <a:gradFill>
                  <a:gsLst>
                    <a:gs pos="0">
                      <a:schemeClr val="tx1">
                        <a:lumMod val="75000"/>
                        <a:lumOff val="2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方正黑体简体" panose="02010601030101010101" pitchFamily="2" charset="-122"/>
                <a:ea typeface="方正黑体简体" panose="02010601030101010101" pitchFamily="2" charset="-122"/>
              </a:rPr>
              <a:t>目录</a:t>
            </a:r>
            <a:endParaRPr lang="zh-CN" altLang="en-US" sz="4000" b="1" dirty="0">
              <a:gradFill>
                <a:gsLst>
                  <a:gs pos="0">
                    <a:schemeClr val="tx1">
                      <a:lumMod val="75000"/>
                      <a:lumOff val="2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方正黑体简体" panose="02010601030101010101" pitchFamily="2" charset="-122"/>
              <a:ea typeface="方正黑体简体" panose="02010601030101010101" pitchFamily="2" charset="-122"/>
            </a:endParaRPr>
          </a:p>
        </p:txBody>
      </p:sp>
      <p:sp>
        <p:nvSpPr>
          <p:cNvPr id="24" name="椭圆 23"/>
          <p:cNvSpPr/>
          <p:nvPr/>
        </p:nvSpPr>
        <p:spPr>
          <a:xfrm>
            <a:off x="1230289" y="3107648"/>
            <a:ext cx="706848" cy="706848"/>
          </a:xfrm>
          <a:prstGeom prst="ellipse">
            <a:avLst/>
          </a:prstGeom>
          <a:gradFill>
            <a:gsLst>
              <a:gs pos="0">
                <a:schemeClr val="bg1"/>
              </a:gs>
              <a:gs pos="100000">
                <a:srgbClr val="D4D2D3"/>
              </a:gs>
            </a:gsLst>
            <a:lin ang="2700000" scaled="0"/>
          </a:gradFill>
          <a:ln>
            <a:noFill/>
          </a:ln>
          <a:effectLst>
            <a:outerShdw blurRad="165100" dist="63500" dir="27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dirty="0" smtClean="0">
                <a:gradFill>
                  <a:gsLst>
                    <a:gs pos="0">
                      <a:srgbClr val="238DED"/>
                    </a:gs>
                    <a:gs pos="100000">
                      <a:srgbClr val="18478F"/>
                    </a:gs>
                  </a:gsLst>
                  <a:lin ang="2700000" scaled="0"/>
                </a:gradFill>
                <a:effectLst>
                  <a:outerShdw blurRad="38100" dist="38100" dir="2700000" algn="tl">
                    <a:srgbClr val="000000">
                      <a:alpha val="30000"/>
                    </a:srgbClr>
                  </a:outerShdw>
                </a:effectLst>
                <a:latin typeface="方正黑体简体" panose="02010601030101010101" pitchFamily="2" charset="-122"/>
                <a:ea typeface="方正黑体简体" panose="02010601030101010101" pitchFamily="2" charset="-122"/>
              </a:rPr>
              <a:t>01</a:t>
            </a:r>
            <a:endParaRPr lang="zh-CN" altLang="en-US" sz="2800" dirty="0">
              <a:gradFill>
                <a:gsLst>
                  <a:gs pos="0">
                    <a:srgbClr val="238DED"/>
                  </a:gs>
                  <a:gs pos="100000">
                    <a:srgbClr val="18478F"/>
                  </a:gs>
                </a:gsLst>
                <a:lin ang="2700000" scaled="0"/>
              </a:gradFill>
              <a:effectLst>
                <a:outerShdw blurRad="38100" dist="38100" dir="2700000" algn="tl">
                  <a:srgbClr val="000000">
                    <a:alpha val="30000"/>
                  </a:srgbClr>
                </a:outerShdw>
              </a:effectLst>
              <a:latin typeface="方正黑体简体" panose="02010601030101010101" pitchFamily="2" charset="-122"/>
              <a:ea typeface="方正黑体简体" panose="02010601030101010101" pitchFamily="2" charset="-122"/>
            </a:endParaRPr>
          </a:p>
        </p:txBody>
      </p:sp>
      <p:sp>
        <p:nvSpPr>
          <p:cNvPr id="25" name="圆角矩形 24"/>
          <p:cNvSpPr/>
          <p:nvPr/>
        </p:nvSpPr>
        <p:spPr>
          <a:xfrm>
            <a:off x="2243516" y="3154875"/>
            <a:ext cx="2232234" cy="43795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方正黑体简体" panose="02010601030101010101" pitchFamily="2" charset="-122"/>
                <a:ea typeface="方正黑体简体" panose="02010601030101010101" pitchFamily="2" charset="-122"/>
              </a:rPr>
              <a:t>岗位工作概述</a:t>
            </a:r>
            <a:endParaRPr lang="zh-CN" altLang="en-US" dirty="0">
              <a:latin typeface="方正黑体简体" panose="02010601030101010101" pitchFamily="2" charset="-122"/>
              <a:ea typeface="方正黑体简体" panose="02010601030101010101" pitchFamily="2" charset="-122"/>
            </a:endParaRPr>
          </a:p>
        </p:txBody>
      </p:sp>
      <p:sp>
        <p:nvSpPr>
          <p:cNvPr id="26" name="矩形 25"/>
          <p:cNvSpPr/>
          <p:nvPr/>
        </p:nvSpPr>
        <p:spPr>
          <a:xfrm>
            <a:off x="2182906" y="3681768"/>
            <a:ext cx="3748663" cy="473399"/>
          </a:xfrm>
          <a:prstGeom prst="rect">
            <a:avLst/>
          </a:prstGeom>
          <a:ln>
            <a:noFill/>
          </a:ln>
        </p:spPr>
        <p:txBody>
          <a:bodyPr wrap="square">
            <a:spAutoFit/>
          </a:bodyPr>
          <a:lstStyle/>
          <a:p>
            <a:pPr>
              <a:lnSpc>
                <a:spcPct val="130000"/>
              </a:lnSpc>
            </a:pPr>
            <a:r>
              <a:rPr lang="en-US" altLang="zh-CN" sz="1000" dirty="0" smtClean="0">
                <a:solidFill>
                  <a:schemeClr val="bg1">
                    <a:lumMod val="65000"/>
                  </a:schemeClr>
                </a:solidFill>
                <a:latin typeface="方正黑体简体" panose="02010601030101010101" pitchFamily="2" charset="-122"/>
                <a:ea typeface="方正黑体简体" panose="02010601030101010101" pitchFamily="2" charset="-122"/>
                <a:cs typeface="Open Sans" panose="020B0606030504020204" pitchFamily="34" charset="0"/>
              </a:rPr>
              <a:t>Summary and report of atmospheric simple creative work ppt template of microsomal Business Report</a:t>
            </a:r>
            <a:endParaRPr lang="pt-BR" altLang="zh-CN" sz="1000" dirty="0">
              <a:solidFill>
                <a:schemeClr val="bg1">
                  <a:lumMod val="65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27" name="椭圆 26"/>
          <p:cNvSpPr/>
          <p:nvPr/>
        </p:nvSpPr>
        <p:spPr>
          <a:xfrm>
            <a:off x="6644452" y="3107648"/>
            <a:ext cx="706848" cy="706848"/>
          </a:xfrm>
          <a:prstGeom prst="ellipse">
            <a:avLst/>
          </a:prstGeom>
          <a:gradFill>
            <a:gsLst>
              <a:gs pos="0">
                <a:schemeClr val="bg1"/>
              </a:gs>
              <a:gs pos="100000">
                <a:srgbClr val="D4D2D3"/>
              </a:gs>
            </a:gsLst>
            <a:lin ang="2700000" scaled="0"/>
          </a:gradFill>
          <a:ln>
            <a:noFill/>
          </a:ln>
          <a:effectLst>
            <a:outerShdw blurRad="165100" dist="63500" dir="27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dirty="0" smtClean="0">
                <a:gradFill>
                  <a:gsLst>
                    <a:gs pos="0">
                      <a:srgbClr val="238DED"/>
                    </a:gs>
                    <a:gs pos="100000">
                      <a:srgbClr val="18478F"/>
                    </a:gs>
                  </a:gsLst>
                  <a:lin ang="2700000" scaled="0"/>
                </a:gradFill>
                <a:effectLst>
                  <a:outerShdw blurRad="38100" dist="38100" dir="2700000" algn="tl">
                    <a:srgbClr val="000000">
                      <a:alpha val="30000"/>
                    </a:srgbClr>
                  </a:outerShdw>
                </a:effectLst>
                <a:latin typeface="方正黑体简体" panose="02010601030101010101" pitchFamily="2" charset="-122"/>
                <a:ea typeface="方正黑体简体" panose="02010601030101010101" pitchFamily="2" charset="-122"/>
              </a:rPr>
              <a:t>02</a:t>
            </a:r>
            <a:endParaRPr lang="zh-CN" altLang="en-US" sz="2800" dirty="0">
              <a:gradFill>
                <a:gsLst>
                  <a:gs pos="0">
                    <a:srgbClr val="238DED"/>
                  </a:gs>
                  <a:gs pos="100000">
                    <a:srgbClr val="18478F"/>
                  </a:gs>
                </a:gsLst>
                <a:lin ang="2700000" scaled="0"/>
              </a:gradFill>
              <a:effectLst>
                <a:outerShdw blurRad="38100" dist="38100" dir="2700000" algn="tl">
                  <a:srgbClr val="000000">
                    <a:alpha val="30000"/>
                  </a:srgbClr>
                </a:outerShdw>
              </a:effectLst>
              <a:latin typeface="方正黑体简体" panose="02010601030101010101" pitchFamily="2" charset="-122"/>
              <a:ea typeface="方正黑体简体" panose="02010601030101010101" pitchFamily="2" charset="-122"/>
            </a:endParaRPr>
          </a:p>
        </p:txBody>
      </p:sp>
      <p:sp>
        <p:nvSpPr>
          <p:cNvPr id="28" name="圆角矩形 27"/>
          <p:cNvSpPr/>
          <p:nvPr/>
        </p:nvSpPr>
        <p:spPr>
          <a:xfrm>
            <a:off x="7657679" y="3154875"/>
            <a:ext cx="2232234" cy="43795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方正黑体简体" panose="02010601030101010101" pitchFamily="2" charset="-122"/>
                <a:ea typeface="方正黑体简体" panose="02010601030101010101" pitchFamily="2" charset="-122"/>
              </a:rPr>
              <a:t>工作完成情况</a:t>
            </a:r>
            <a:endParaRPr lang="zh-CN" altLang="en-US" dirty="0">
              <a:latin typeface="方正黑体简体" panose="02010601030101010101" pitchFamily="2" charset="-122"/>
              <a:ea typeface="方正黑体简体" panose="02010601030101010101" pitchFamily="2" charset="-122"/>
            </a:endParaRPr>
          </a:p>
        </p:txBody>
      </p:sp>
      <p:sp>
        <p:nvSpPr>
          <p:cNvPr id="29" name="矩形 28"/>
          <p:cNvSpPr/>
          <p:nvPr/>
        </p:nvSpPr>
        <p:spPr>
          <a:xfrm>
            <a:off x="7597069" y="3681768"/>
            <a:ext cx="3748663" cy="473399"/>
          </a:xfrm>
          <a:prstGeom prst="rect">
            <a:avLst/>
          </a:prstGeom>
          <a:ln>
            <a:noFill/>
          </a:ln>
        </p:spPr>
        <p:txBody>
          <a:bodyPr wrap="square">
            <a:spAutoFit/>
          </a:bodyPr>
          <a:lstStyle/>
          <a:p>
            <a:pPr>
              <a:lnSpc>
                <a:spcPct val="130000"/>
              </a:lnSpc>
            </a:pPr>
            <a:r>
              <a:rPr lang="en-US" altLang="zh-CN" sz="1000" dirty="0" smtClean="0">
                <a:solidFill>
                  <a:schemeClr val="bg1">
                    <a:lumMod val="65000"/>
                  </a:schemeClr>
                </a:solidFill>
                <a:latin typeface="方正黑体简体" panose="02010601030101010101" pitchFamily="2" charset="-122"/>
                <a:ea typeface="方正黑体简体" panose="02010601030101010101" pitchFamily="2" charset="-122"/>
                <a:cs typeface="Open Sans" panose="020B0606030504020204" pitchFamily="34" charset="0"/>
              </a:rPr>
              <a:t>Summary and report of atmospheric simple creative work ppt template of microsomal Business Report</a:t>
            </a:r>
            <a:endParaRPr lang="pt-BR" altLang="zh-CN" sz="1000" dirty="0">
              <a:solidFill>
                <a:schemeClr val="bg1">
                  <a:lumMod val="65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30" name="椭圆 29"/>
          <p:cNvSpPr/>
          <p:nvPr/>
        </p:nvSpPr>
        <p:spPr>
          <a:xfrm>
            <a:off x="1230289" y="4700759"/>
            <a:ext cx="706848" cy="706848"/>
          </a:xfrm>
          <a:prstGeom prst="ellipse">
            <a:avLst/>
          </a:prstGeom>
          <a:gradFill>
            <a:gsLst>
              <a:gs pos="0">
                <a:schemeClr val="bg1"/>
              </a:gs>
              <a:gs pos="100000">
                <a:srgbClr val="D4D2D3"/>
              </a:gs>
            </a:gsLst>
            <a:lin ang="2700000" scaled="0"/>
          </a:gradFill>
          <a:ln>
            <a:noFill/>
          </a:ln>
          <a:effectLst>
            <a:outerShdw blurRad="165100" dist="63500" dir="27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dirty="0" smtClean="0">
                <a:gradFill>
                  <a:gsLst>
                    <a:gs pos="0">
                      <a:srgbClr val="238DED"/>
                    </a:gs>
                    <a:gs pos="100000">
                      <a:srgbClr val="18478F"/>
                    </a:gs>
                  </a:gsLst>
                  <a:lin ang="2700000" scaled="0"/>
                </a:gradFill>
                <a:effectLst>
                  <a:outerShdw blurRad="38100" dist="38100" dir="2700000" algn="tl">
                    <a:srgbClr val="000000">
                      <a:alpha val="30000"/>
                    </a:srgbClr>
                  </a:outerShdw>
                </a:effectLst>
                <a:latin typeface="方正黑体简体" panose="02010601030101010101" pitchFamily="2" charset="-122"/>
                <a:ea typeface="方正黑体简体" panose="02010601030101010101" pitchFamily="2" charset="-122"/>
              </a:rPr>
              <a:t>03</a:t>
            </a:r>
            <a:endParaRPr lang="zh-CN" altLang="en-US" sz="2800" dirty="0">
              <a:gradFill>
                <a:gsLst>
                  <a:gs pos="0">
                    <a:srgbClr val="238DED"/>
                  </a:gs>
                  <a:gs pos="100000">
                    <a:srgbClr val="18478F"/>
                  </a:gs>
                </a:gsLst>
                <a:lin ang="2700000" scaled="0"/>
              </a:gradFill>
              <a:effectLst>
                <a:outerShdw blurRad="38100" dist="38100" dir="2700000" algn="tl">
                  <a:srgbClr val="000000">
                    <a:alpha val="30000"/>
                  </a:srgbClr>
                </a:outerShdw>
              </a:effectLst>
              <a:latin typeface="方正黑体简体" panose="02010601030101010101" pitchFamily="2" charset="-122"/>
              <a:ea typeface="方正黑体简体" panose="02010601030101010101" pitchFamily="2" charset="-122"/>
            </a:endParaRPr>
          </a:p>
        </p:txBody>
      </p:sp>
      <p:sp>
        <p:nvSpPr>
          <p:cNvPr id="31" name="圆角矩形 30"/>
          <p:cNvSpPr/>
          <p:nvPr/>
        </p:nvSpPr>
        <p:spPr>
          <a:xfrm>
            <a:off x="2243516" y="4747986"/>
            <a:ext cx="2232234" cy="43795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方正黑体简体" panose="02010601030101010101" pitchFamily="2" charset="-122"/>
                <a:ea typeface="方正黑体简体" panose="02010601030101010101" pitchFamily="2" charset="-122"/>
              </a:rPr>
              <a:t>工作不足之处</a:t>
            </a:r>
            <a:endParaRPr lang="zh-CN" altLang="en-US" dirty="0">
              <a:latin typeface="方正黑体简体" panose="02010601030101010101" pitchFamily="2" charset="-122"/>
              <a:ea typeface="方正黑体简体" panose="02010601030101010101" pitchFamily="2" charset="-122"/>
            </a:endParaRPr>
          </a:p>
        </p:txBody>
      </p:sp>
      <p:sp>
        <p:nvSpPr>
          <p:cNvPr id="32" name="矩形 31"/>
          <p:cNvSpPr/>
          <p:nvPr/>
        </p:nvSpPr>
        <p:spPr>
          <a:xfrm>
            <a:off x="2182906" y="5274879"/>
            <a:ext cx="3748663" cy="473399"/>
          </a:xfrm>
          <a:prstGeom prst="rect">
            <a:avLst/>
          </a:prstGeom>
          <a:ln>
            <a:noFill/>
          </a:ln>
        </p:spPr>
        <p:txBody>
          <a:bodyPr wrap="square">
            <a:spAutoFit/>
          </a:bodyPr>
          <a:lstStyle/>
          <a:p>
            <a:pPr>
              <a:lnSpc>
                <a:spcPct val="130000"/>
              </a:lnSpc>
            </a:pPr>
            <a:r>
              <a:rPr lang="en-US" altLang="zh-CN" sz="1000" dirty="0" smtClean="0">
                <a:solidFill>
                  <a:schemeClr val="bg1">
                    <a:lumMod val="65000"/>
                  </a:schemeClr>
                </a:solidFill>
                <a:latin typeface="方正黑体简体" panose="02010601030101010101" pitchFamily="2" charset="-122"/>
                <a:ea typeface="方正黑体简体" panose="02010601030101010101" pitchFamily="2" charset="-122"/>
                <a:cs typeface="Open Sans" panose="020B0606030504020204" pitchFamily="34" charset="0"/>
              </a:rPr>
              <a:t>Summary and report of atmospheric simple creative work ppt template of microsomal Business Report</a:t>
            </a:r>
            <a:endParaRPr lang="pt-BR" altLang="zh-CN" sz="1000" dirty="0">
              <a:solidFill>
                <a:schemeClr val="bg1">
                  <a:lumMod val="65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33" name="椭圆 32"/>
          <p:cNvSpPr/>
          <p:nvPr/>
        </p:nvSpPr>
        <p:spPr>
          <a:xfrm>
            <a:off x="6644452" y="4700759"/>
            <a:ext cx="706848" cy="706848"/>
          </a:xfrm>
          <a:prstGeom prst="ellipse">
            <a:avLst/>
          </a:prstGeom>
          <a:gradFill>
            <a:gsLst>
              <a:gs pos="0">
                <a:schemeClr val="bg1"/>
              </a:gs>
              <a:gs pos="100000">
                <a:srgbClr val="D4D2D3"/>
              </a:gs>
            </a:gsLst>
            <a:lin ang="2700000" scaled="0"/>
          </a:gradFill>
          <a:ln>
            <a:noFill/>
          </a:ln>
          <a:effectLst>
            <a:outerShdw blurRad="165100" dist="63500" dir="27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dirty="0" smtClean="0">
                <a:gradFill>
                  <a:gsLst>
                    <a:gs pos="0">
                      <a:srgbClr val="238DED"/>
                    </a:gs>
                    <a:gs pos="100000">
                      <a:srgbClr val="18478F"/>
                    </a:gs>
                  </a:gsLst>
                  <a:lin ang="2700000" scaled="0"/>
                </a:gradFill>
                <a:effectLst>
                  <a:outerShdw blurRad="38100" dist="38100" dir="2700000" algn="tl">
                    <a:srgbClr val="000000">
                      <a:alpha val="30000"/>
                    </a:srgbClr>
                  </a:outerShdw>
                </a:effectLst>
                <a:latin typeface="方正黑体简体" panose="02010601030101010101" pitchFamily="2" charset="-122"/>
                <a:ea typeface="方正黑体简体" panose="02010601030101010101" pitchFamily="2" charset="-122"/>
              </a:rPr>
              <a:t>04</a:t>
            </a:r>
            <a:endParaRPr lang="zh-CN" altLang="en-US" sz="2800" dirty="0">
              <a:gradFill>
                <a:gsLst>
                  <a:gs pos="0">
                    <a:srgbClr val="238DED"/>
                  </a:gs>
                  <a:gs pos="100000">
                    <a:srgbClr val="18478F"/>
                  </a:gs>
                </a:gsLst>
                <a:lin ang="2700000" scaled="0"/>
              </a:gradFill>
              <a:effectLst>
                <a:outerShdw blurRad="38100" dist="38100" dir="2700000" algn="tl">
                  <a:srgbClr val="000000">
                    <a:alpha val="30000"/>
                  </a:srgbClr>
                </a:outerShdw>
              </a:effectLst>
              <a:latin typeface="方正黑体简体" panose="02010601030101010101" pitchFamily="2" charset="-122"/>
              <a:ea typeface="方正黑体简体" panose="02010601030101010101" pitchFamily="2" charset="-122"/>
            </a:endParaRPr>
          </a:p>
        </p:txBody>
      </p:sp>
      <p:sp>
        <p:nvSpPr>
          <p:cNvPr id="34" name="圆角矩形 33"/>
          <p:cNvSpPr/>
          <p:nvPr/>
        </p:nvSpPr>
        <p:spPr>
          <a:xfrm>
            <a:off x="7657679" y="4747986"/>
            <a:ext cx="2232234" cy="43795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方正黑体简体" panose="02010601030101010101" pitchFamily="2" charset="-122"/>
                <a:ea typeface="方正黑体简体" panose="02010601030101010101" pitchFamily="2" charset="-122"/>
              </a:rPr>
              <a:t>未来工作计划</a:t>
            </a:r>
            <a:endParaRPr lang="zh-CN" altLang="en-US" dirty="0">
              <a:latin typeface="方正黑体简体" panose="02010601030101010101" pitchFamily="2" charset="-122"/>
              <a:ea typeface="方正黑体简体" panose="02010601030101010101" pitchFamily="2" charset="-122"/>
            </a:endParaRPr>
          </a:p>
        </p:txBody>
      </p:sp>
      <p:sp>
        <p:nvSpPr>
          <p:cNvPr id="35" name="矩形 34"/>
          <p:cNvSpPr/>
          <p:nvPr/>
        </p:nvSpPr>
        <p:spPr>
          <a:xfrm>
            <a:off x="7597069" y="5274879"/>
            <a:ext cx="3748663" cy="473399"/>
          </a:xfrm>
          <a:prstGeom prst="rect">
            <a:avLst/>
          </a:prstGeom>
          <a:ln>
            <a:noFill/>
          </a:ln>
        </p:spPr>
        <p:txBody>
          <a:bodyPr wrap="square">
            <a:spAutoFit/>
          </a:bodyPr>
          <a:lstStyle/>
          <a:p>
            <a:pPr>
              <a:lnSpc>
                <a:spcPct val="130000"/>
              </a:lnSpc>
            </a:pPr>
            <a:r>
              <a:rPr lang="en-US" altLang="zh-CN" sz="1000" dirty="0" smtClean="0">
                <a:solidFill>
                  <a:schemeClr val="bg1">
                    <a:lumMod val="65000"/>
                  </a:schemeClr>
                </a:solidFill>
                <a:latin typeface="方正黑体简体" panose="02010601030101010101" pitchFamily="2" charset="-122"/>
                <a:ea typeface="方正黑体简体" panose="02010601030101010101" pitchFamily="2" charset="-122"/>
                <a:cs typeface="Open Sans" panose="020B0606030504020204" pitchFamily="34" charset="0"/>
              </a:rPr>
              <a:t>Summary and report of atmospheric simple creative work ppt template of microsomal Business Report</a:t>
            </a:r>
            <a:endParaRPr lang="pt-BR" altLang="zh-CN" sz="1000" dirty="0">
              <a:solidFill>
                <a:schemeClr val="bg1">
                  <a:lumMod val="65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Tree>
    <p:extLst>
      <p:ext uri="{BB962C8B-B14F-4D97-AF65-F5344CB8AC3E}">
        <p14:creationId xmlns:p14="http://schemas.microsoft.com/office/powerpoint/2010/main" val="3132398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par>
                                <p:cTn id="17" presetID="16" presetClass="entr" presetSubtype="21"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arn(inVertical)">
                                      <p:cBhvr>
                                        <p:cTn id="25" dur="500"/>
                                        <p:tgtEl>
                                          <p:spTgt spid="10"/>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inVertical)">
                                      <p:cBhvr>
                                        <p:cTn id="28" dur="500"/>
                                        <p:tgtEl>
                                          <p:spTgt spid="11"/>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barn(inVertical)">
                                      <p:cBhvr>
                                        <p:cTn id="34" dur="500"/>
                                        <p:tgtEl>
                                          <p:spTgt spid="13"/>
                                        </p:tgtEl>
                                      </p:cBhvr>
                                    </p:animEffect>
                                  </p:childTnLst>
                                </p:cTn>
                              </p:par>
                              <p:par>
                                <p:cTn id="35" presetID="42" presetClass="entr" presetSubtype="0" fill="hold" grpId="0" nodeType="withEffect">
                                  <p:stCondLst>
                                    <p:cond delay="10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100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2" presetClass="entr" presetSubtype="12" decel="10000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750" fill="hold"/>
                                        <p:tgtEl>
                                          <p:spTgt spid="24"/>
                                        </p:tgtEl>
                                        <p:attrNameLst>
                                          <p:attrName>ppt_x</p:attrName>
                                        </p:attrNameLst>
                                      </p:cBhvr>
                                      <p:tavLst>
                                        <p:tav tm="0">
                                          <p:val>
                                            <p:strVal val="0-#ppt_w/2"/>
                                          </p:val>
                                        </p:tav>
                                        <p:tav tm="100000">
                                          <p:val>
                                            <p:strVal val="#ppt_x"/>
                                          </p:val>
                                        </p:tav>
                                      </p:tavLst>
                                    </p:anim>
                                    <p:anim calcmode="lin" valueType="num">
                                      <p:cBhvr additive="base">
                                        <p:cTn id="49" dur="750" fill="hold"/>
                                        <p:tgtEl>
                                          <p:spTgt spid="24"/>
                                        </p:tgtEl>
                                        <p:attrNameLst>
                                          <p:attrName>ppt_y</p:attrName>
                                        </p:attrNameLst>
                                      </p:cBhvr>
                                      <p:tavLst>
                                        <p:tav tm="0">
                                          <p:val>
                                            <p:strVal val="1+#ppt_h/2"/>
                                          </p:val>
                                        </p:tav>
                                        <p:tav tm="100000">
                                          <p:val>
                                            <p:strVal val="#ppt_y"/>
                                          </p:val>
                                        </p:tav>
                                      </p:tavLst>
                                    </p:anim>
                                  </p:childTnLst>
                                </p:cTn>
                              </p:par>
                              <p:par>
                                <p:cTn id="50" presetID="2" presetClass="entr" presetSubtype="12" decel="100000" fill="hold" grpId="0" nodeType="withEffect">
                                  <p:stCondLst>
                                    <p:cond delay="25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750" fill="hold"/>
                                        <p:tgtEl>
                                          <p:spTgt spid="27"/>
                                        </p:tgtEl>
                                        <p:attrNameLst>
                                          <p:attrName>ppt_x</p:attrName>
                                        </p:attrNameLst>
                                      </p:cBhvr>
                                      <p:tavLst>
                                        <p:tav tm="0">
                                          <p:val>
                                            <p:strVal val="0-#ppt_w/2"/>
                                          </p:val>
                                        </p:tav>
                                        <p:tav tm="100000">
                                          <p:val>
                                            <p:strVal val="#ppt_x"/>
                                          </p:val>
                                        </p:tav>
                                      </p:tavLst>
                                    </p:anim>
                                    <p:anim calcmode="lin" valueType="num">
                                      <p:cBhvr additive="base">
                                        <p:cTn id="53" dur="750" fill="hold"/>
                                        <p:tgtEl>
                                          <p:spTgt spid="27"/>
                                        </p:tgtEl>
                                        <p:attrNameLst>
                                          <p:attrName>ppt_y</p:attrName>
                                        </p:attrNameLst>
                                      </p:cBhvr>
                                      <p:tavLst>
                                        <p:tav tm="0">
                                          <p:val>
                                            <p:strVal val="1+#ppt_h/2"/>
                                          </p:val>
                                        </p:tav>
                                        <p:tav tm="100000">
                                          <p:val>
                                            <p:strVal val="#ppt_y"/>
                                          </p:val>
                                        </p:tav>
                                      </p:tavLst>
                                    </p:anim>
                                  </p:childTnLst>
                                </p:cTn>
                              </p:par>
                              <p:par>
                                <p:cTn id="54" presetID="2" presetClass="entr" presetSubtype="12" decel="100000" fill="hold" grpId="0" nodeType="withEffect">
                                  <p:stCondLst>
                                    <p:cond delay="50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750" fill="hold"/>
                                        <p:tgtEl>
                                          <p:spTgt spid="30"/>
                                        </p:tgtEl>
                                        <p:attrNameLst>
                                          <p:attrName>ppt_x</p:attrName>
                                        </p:attrNameLst>
                                      </p:cBhvr>
                                      <p:tavLst>
                                        <p:tav tm="0">
                                          <p:val>
                                            <p:strVal val="0-#ppt_w/2"/>
                                          </p:val>
                                        </p:tav>
                                        <p:tav tm="100000">
                                          <p:val>
                                            <p:strVal val="#ppt_x"/>
                                          </p:val>
                                        </p:tav>
                                      </p:tavLst>
                                    </p:anim>
                                    <p:anim calcmode="lin" valueType="num">
                                      <p:cBhvr additive="base">
                                        <p:cTn id="57" dur="750" fill="hold"/>
                                        <p:tgtEl>
                                          <p:spTgt spid="30"/>
                                        </p:tgtEl>
                                        <p:attrNameLst>
                                          <p:attrName>ppt_y</p:attrName>
                                        </p:attrNameLst>
                                      </p:cBhvr>
                                      <p:tavLst>
                                        <p:tav tm="0">
                                          <p:val>
                                            <p:strVal val="1+#ppt_h/2"/>
                                          </p:val>
                                        </p:tav>
                                        <p:tav tm="100000">
                                          <p:val>
                                            <p:strVal val="#ppt_y"/>
                                          </p:val>
                                        </p:tav>
                                      </p:tavLst>
                                    </p:anim>
                                  </p:childTnLst>
                                </p:cTn>
                              </p:par>
                              <p:par>
                                <p:cTn id="58" presetID="2" presetClass="entr" presetSubtype="12" decel="100000" fill="hold" grpId="0" nodeType="withEffect">
                                  <p:stCondLst>
                                    <p:cond delay="75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750" fill="hold"/>
                                        <p:tgtEl>
                                          <p:spTgt spid="33"/>
                                        </p:tgtEl>
                                        <p:attrNameLst>
                                          <p:attrName>ppt_x</p:attrName>
                                        </p:attrNameLst>
                                      </p:cBhvr>
                                      <p:tavLst>
                                        <p:tav tm="0">
                                          <p:val>
                                            <p:strVal val="0-#ppt_w/2"/>
                                          </p:val>
                                        </p:tav>
                                        <p:tav tm="100000">
                                          <p:val>
                                            <p:strVal val="#ppt_x"/>
                                          </p:val>
                                        </p:tav>
                                      </p:tavLst>
                                    </p:anim>
                                    <p:anim calcmode="lin" valueType="num">
                                      <p:cBhvr additive="base">
                                        <p:cTn id="61" dur="750" fill="hold"/>
                                        <p:tgtEl>
                                          <p:spTgt spid="33"/>
                                        </p:tgtEl>
                                        <p:attrNameLst>
                                          <p:attrName>ppt_y</p:attrName>
                                        </p:attrNameLst>
                                      </p:cBhvr>
                                      <p:tavLst>
                                        <p:tav tm="0">
                                          <p:val>
                                            <p:strVal val="1+#ppt_h/2"/>
                                          </p:val>
                                        </p:tav>
                                        <p:tav tm="100000">
                                          <p:val>
                                            <p:strVal val="#ppt_y"/>
                                          </p:val>
                                        </p:tav>
                                      </p:tavLst>
                                    </p:anim>
                                  </p:childTnLst>
                                </p:cTn>
                              </p:par>
                              <p:par>
                                <p:cTn id="62" presetID="10" presetClass="entr" presetSubtype="0" fill="hold" grpId="0" nodeType="withEffect">
                                  <p:stCondLst>
                                    <p:cond delay="100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1000"/>
                                        <p:tgtEl>
                                          <p:spTgt spid="25"/>
                                        </p:tgtEl>
                                      </p:cBhvr>
                                    </p:animEffect>
                                  </p:childTnLst>
                                </p:cTn>
                              </p:par>
                              <p:par>
                                <p:cTn id="65" presetID="10" presetClass="entr" presetSubtype="0" fill="hold" grpId="0" nodeType="withEffect">
                                  <p:stCondLst>
                                    <p:cond delay="200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1000"/>
                                        <p:tgtEl>
                                          <p:spTgt spid="31"/>
                                        </p:tgtEl>
                                      </p:cBhvr>
                                    </p:animEffect>
                                  </p:childTnLst>
                                </p:cTn>
                              </p:par>
                              <p:par>
                                <p:cTn id="68" presetID="10" presetClass="entr" presetSubtype="0" fill="hold" grpId="0" nodeType="withEffect">
                                  <p:stCondLst>
                                    <p:cond delay="150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1000"/>
                                        <p:tgtEl>
                                          <p:spTgt spid="28"/>
                                        </p:tgtEl>
                                      </p:cBhvr>
                                    </p:animEffect>
                                  </p:childTnLst>
                                </p:cTn>
                              </p:par>
                              <p:par>
                                <p:cTn id="71" presetID="10" presetClass="entr" presetSubtype="0" fill="hold" grpId="0" nodeType="withEffect">
                                  <p:stCondLst>
                                    <p:cond delay="250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1000"/>
                                        <p:tgtEl>
                                          <p:spTgt spid="34"/>
                                        </p:tgtEl>
                                      </p:cBhvr>
                                    </p:animEffect>
                                  </p:childTnLst>
                                </p:cTn>
                              </p:par>
                              <p:par>
                                <p:cTn id="74" presetID="63" presetClass="path" presetSubtype="0" decel="100000" fill="hold" grpId="1" nodeType="withEffect">
                                  <p:stCondLst>
                                    <p:cond delay="1000"/>
                                  </p:stCondLst>
                                  <p:childTnLst>
                                    <p:animMotion origin="layout" path="M -8.33333E-7 1.85185E-6 L 0.10052 1.85185E-6 " pathEditMode="relative" rAng="0" ptsTypes="AA">
                                      <p:cBhvr>
                                        <p:cTn id="75" dur="1000" spd="-100000" fill="hold"/>
                                        <p:tgtEl>
                                          <p:spTgt spid="25"/>
                                        </p:tgtEl>
                                        <p:attrNameLst>
                                          <p:attrName>ppt_x</p:attrName>
                                          <p:attrName>ppt_y</p:attrName>
                                        </p:attrNameLst>
                                      </p:cBhvr>
                                      <p:rCtr x="5026" y="0"/>
                                    </p:animMotion>
                                  </p:childTnLst>
                                </p:cTn>
                              </p:par>
                              <p:par>
                                <p:cTn id="76" presetID="63" presetClass="path" presetSubtype="0" decel="100000" fill="hold" grpId="1" nodeType="withEffect">
                                  <p:stCondLst>
                                    <p:cond delay="2000"/>
                                  </p:stCondLst>
                                  <p:childTnLst>
                                    <p:animMotion origin="layout" path="M -8.33333E-7 4.44444E-6 L 0.10274 4.44444E-6 " pathEditMode="relative" rAng="0" ptsTypes="AA">
                                      <p:cBhvr>
                                        <p:cTn id="77" dur="1000" spd="-100000" fill="hold"/>
                                        <p:tgtEl>
                                          <p:spTgt spid="31"/>
                                        </p:tgtEl>
                                        <p:attrNameLst>
                                          <p:attrName>ppt_x</p:attrName>
                                          <p:attrName>ppt_y</p:attrName>
                                        </p:attrNameLst>
                                      </p:cBhvr>
                                      <p:rCtr x="5130" y="0"/>
                                    </p:animMotion>
                                  </p:childTnLst>
                                </p:cTn>
                              </p:par>
                              <p:par>
                                <p:cTn id="78" presetID="63" presetClass="path" presetSubtype="0" decel="100000" fill="hold" grpId="1" nodeType="withEffect">
                                  <p:stCondLst>
                                    <p:cond delay="1500"/>
                                  </p:stCondLst>
                                  <p:childTnLst>
                                    <p:animMotion origin="layout" path="M -1.45833E-6 1.85185E-6 L 0.09987 1.85185E-6 " pathEditMode="relative" rAng="0" ptsTypes="AA">
                                      <p:cBhvr>
                                        <p:cTn id="79" dur="1000" spd="-100000" fill="hold"/>
                                        <p:tgtEl>
                                          <p:spTgt spid="28"/>
                                        </p:tgtEl>
                                        <p:attrNameLst>
                                          <p:attrName>ppt_x</p:attrName>
                                          <p:attrName>ppt_y</p:attrName>
                                        </p:attrNameLst>
                                      </p:cBhvr>
                                      <p:rCtr x="4987" y="0"/>
                                    </p:animMotion>
                                  </p:childTnLst>
                                </p:cTn>
                              </p:par>
                              <p:par>
                                <p:cTn id="80" presetID="63" presetClass="path" presetSubtype="0" decel="100000" fill="hold" grpId="1" nodeType="withEffect">
                                  <p:stCondLst>
                                    <p:cond delay="2500"/>
                                  </p:stCondLst>
                                  <p:childTnLst>
                                    <p:animMotion origin="layout" path="M -1.45833E-6 4.44444E-6 L 0.10755 4.44444E-6 " pathEditMode="relative" rAng="0" ptsTypes="AA">
                                      <p:cBhvr>
                                        <p:cTn id="81" dur="1000" spd="-100000" fill="hold"/>
                                        <p:tgtEl>
                                          <p:spTgt spid="34"/>
                                        </p:tgtEl>
                                        <p:attrNameLst>
                                          <p:attrName>ppt_x</p:attrName>
                                          <p:attrName>ppt_y</p:attrName>
                                        </p:attrNameLst>
                                      </p:cBhvr>
                                      <p:rCtr x="5378" y="0"/>
                                    </p:animMotion>
                                  </p:childTnLst>
                                </p:cTn>
                              </p:par>
                            </p:childTnLst>
                          </p:cTn>
                        </p:par>
                        <p:par>
                          <p:cTn id="82" fill="hold">
                            <p:stCondLst>
                              <p:cond delay="5500"/>
                            </p:stCondLst>
                            <p:childTnLst>
                              <p:par>
                                <p:cTn id="83" presetID="22" presetClass="entr" presetSubtype="8"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wipe(left)">
                                      <p:cBhvr>
                                        <p:cTn id="85" dur="500"/>
                                        <p:tgtEl>
                                          <p:spTgt spid="26"/>
                                        </p:tgtEl>
                                      </p:cBhvr>
                                    </p:animEffect>
                                  </p:childTnLst>
                                </p:cTn>
                              </p:par>
                            </p:childTnLst>
                          </p:cTn>
                        </p:par>
                        <p:par>
                          <p:cTn id="86" fill="hold">
                            <p:stCondLst>
                              <p:cond delay="6000"/>
                            </p:stCondLst>
                            <p:childTnLst>
                              <p:par>
                                <p:cTn id="87" presetID="22" presetClass="entr" presetSubtype="8"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left)">
                                      <p:cBhvr>
                                        <p:cTn id="89" dur="500"/>
                                        <p:tgtEl>
                                          <p:spTgt spid="2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wipe(left)">
                                      <p:cBhvr>
                                        <p:cTn id="93" dur="500"/>
                                        <p:tgtEl>
                                          <p:spTgt spid="32"/>
                                        </p:tgtEl>
                                      </p:cBhvr>
                                    </p:animEffect>
                                  </p:childTnLst>
                                </p:cTn>
                              </p:par>
                            </p:childTnLst>
                          </p:cTn>
                        </p:par>
                        <p:par>
                          <p:cTn id="94" fill="hold">
                            <p:stCondLst>
                              <p:cond delay="7000"/>
                            </p:stCondLst>
                            <p:childTnLst>
                              <p:par>
                                <p:cTn id="95" presetID="22" presetClass="entr" presetSubtype="8" fill="hold" grpId="0" nodeType="after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wipe(left)">
                                      <p:cBhvr>
                                        <p:cTn id="9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20" grpId="0" animBg="1"/>
      <p:bldP spid="23" grpId="0"/>
      <p:bldP spid="24" grpId="0" animBg="1"/>
      <p:bldP spid="25" grpId="0" animBg="1"/>
      <p:bldP spid="25" grpId="1" animBg="1"/>
      <p:bldP spid="26" grpId="0"/>
      <p:bldP spid="27" grpId="0" animBg="1"/>
      <p:bldP spid="28" grpId="0" animBg="1"/>
      <p:bldP spid="28" grpId="1" animBg="1"/>
      <p:bldP spid="29" grpId="0"/>
      <p:bldP spid="30" grpId="0" animBg="1"/>
      <p:bldP spid="31" grpId="0" animBg="1"/>
      <p:bldP spid="31" grpId="1" animBg="1"/>
      <p:bldP spid="32" grpId="0"/>
      <p:bldP spid="33" grpId="0" animBg="1"/>
      <p:bldP spid="34" grpId="0" animBg="1"/>
      <p:bldP spid="34" grpId="1" animBg="1"/>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1692486" y="2172007"/>
            <a:ext cx="3198625" cy="1430348"/>
          </a:xfrm>
          <a:prstGeom prst="roundRect">
            <a:avLst>
              <a:gd name="adj" fmla="val 2782"/>
            </a:avLst>
          </a:prstGeom>
          <a:gradFill flip="none" rotWithShape="1">
            <a:gsLst>
              <a:gs pos="0">
                <a:schemeClr val="bg1"/>
              </a:gs>
              <a:gs pos="100000">
                <a:schemeClr val="bg1">
                  <a:lumMod val="95000"/>
                </a:schemeClr>
              </a:gs>
              <a:gs pos="100000">
                <a:schemeClr val="bg1">
                  <a:lumMod val="75000"/>
                </a:schemeClr>
              </a:gs>
            </a:gsLst>
            <a:lin ang="2700000" scaled="1"/>
            <a:tileRect/>
          </a:gradFill>
          <a:ln w="31750">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516" tIns="45259" rIns="90516" bIns="45259" rtlCol="0" anchor="ctr"/>
          <a:lstStyle/>
          <a:p>
            <a:pPr algn="ctr"/>
            <a:endParaRPr lang="zh-CN" altLang="en-US" sz="1933" dirty="0">
              <a:ea typeface="微软雅黑" panose="020B0503020204020204" pitchFamily="34" charset="-122"/>
            </a:endParaRPr>
          </a:p>
        </p:txBody>
      </p:sp>
      <p:sp>
        <p:nvSpPr>
          <p:cNvPr id="8" name="圆角矩形 7"/>
          <p:cNvSpPr/>
          <p:nvPr/>
        </p:nvSpPr>
        <p:spPr>
          <a:xfrm>
            <a:off x="6681852" y="2172007"/>
            <a:ext cx="3198625" cy="1430348"/>
          </a:xfrm>
          <a:prstGeom prst="roundRect">
            <a:avLst>
              <a:gd name="adj" fmla="val 2782"/>
            </a:avLst>
          </a:prstGeom>
          <a:gradFill flip="none" rotWithShape="1">
            <a:gsLst>
              <a:gs pos="0">
                <a:schemeClr val="bg1"/>
              </a:gs>
              <a:gs pos="100000">
                <a:schemeClr val="bg1">
                  <a:lumMod val="95000"/>
                </a:schemeClr>
              </a:gs>
              <a:gs pos="100000">
                <a:schemeClr val="bg1">
                  <a:lumMod val="75000"/>
                </a:schemeClr>
              </a:gs>
            </a:gsLst>
            <a:lin ang="2700000" scaled="1"/>
            <a:tileRect/>
          </a:gradFill>
          <a:ln w="31750">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516" tIns="45259" rIns="90516" bIns="45259" rtlCol="0" anchor="ctr"/>
          <a:lstStyle/>
          <a:p>
            <a:pPr algn="ctr"/>
            <a:endParaRPr lang="zh-CN" altLang="en-US" sz="1933" dirty="0">
              <a:ea typeface="微软雅黑" panose="020B0503020204020204" pitchFamily="34" charset="-122"/>
            </a:endParaRPr>
          </a:p>
        </p:txBody>
      </p:sp>
      <p:sp>
        <p:nvSpPr>
          <p:cNvPr id="9" name="圆角矩形 8"/>
          <p:cNvSpPr/>
          <p:nvPr/>
        </p:nvSpPr>
        <p:spPr>
          <a:xfrm>
            <a:off x="1692486" y="4443958"/>
            <a:ext cx="3198625" cy="1380928"/>
          </a:xfrm>
          <a:prstGeom prst="roundRect">
            <a:avLst>
              <a:gd name="adj" fmla="val 2782"/>
            </a:avLst>
          </a:prstGeom>
          <a:gradFill flip="none" rotWithShape="1">
            <a:gsLst>
              <a:gs pos="0">
                <a:schemeClr val="bg1"/>
              </a:gs>
              <a:gs pos="100000">
                <a:schemeClr val="bg1">
                  <a:lumMod val="95000"/>
                </a:schemeClr>
              </a:gs>
              <a:gs pos="100000">
                <a:schemeClr val="bg1">
                  <a:lumMod val="75000"/>
                </a:schemeClr>
              </a:gs>
            </a:gsLst>
            <a:lin ang="2700000" scaled="1"/>
            <a:tileRect/>
          </a:gradFill>
          <a:ln w="31750">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516" tIns="45259" rIns="90516" bIns="45259" rtlCol="0" anchor="ctr"/>
          <a:lstStyle/>
          <a:p>
            <a:pPr algn="ctr"/>
            <a:endParaRPr lang="zh-CN" altLang="en-US" sz="1933" dirty="0">
              <a:ea typeface="微软雅黑" panose="020B0503020204020204" pitchFamily="34" charset="-122"/>
            </a:endParaRPr>
          </a:p>
        </p:txBody>
      </p:sp>
      <p:sp>
        <p:nvSpPr>
          <p:cNvPr id="10" name="圆角矩形 9"/>
          <p:cNvSpPr/>
          <p:nvPr/>
        </p:nvSpPr>
        <p:spPr>
          <a:xfrm>
            <a:off x="6681852" y="4443958"/>
            <a:ext cx="3198625" cy="1380928"/>
          </a:xfrm>
          <a:prstGeom prst="roundRect">
            <a:avLst>
              <a:gd name="adj" fmla="val 2782"/>
            </a:avLst>
          </a:prstGeom>
          <a:gradFill flip="none" rotWithShape="1">
            <a:gsLst>
              <a:gs pos="0">
                <a:schemeClr val="bg1"/>
              </a:gs>
              <a:gs pos="100000">
                <a:schemeClr val="bg1">
                  <a:lumMod val="95000"/>
                </a:schemeClr>
              </a:gs>
              <a:gs pos="100000">
                <a:schemeClr val="bg1">
                  <a:lumMod val="75000"/>
                </a:schemeClr>
              </a:gs>
            </a:gsLst>
            <a:lin ang="2700000" scaled="1"/>
            <a:tileRect/>
          </a:gradFill>
          <a:ln w="25400">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0516" tIns="45259" rIns="90516" bIns="45259" rtlCol="0" anchor="ctr"/>
          <a:lstStyle/>
          <a:p>
            <a:pPr algn="ctr"/>
            <a:endParaRPr lang="zh-CN" altLang="en-US" sz="1933" dirty="0">
              <a:ea typeface="微软雅黑" panose="020B0503020204020204" pitchFamily="34" charset="-122"/>
            </a:endParaRPr>
          </a:p>
        </p:txBody>
      </p:sp>
      <p:sp>
        <p:nvSpPr>
          <p:cNvPr id="11" name="文本框 10"/>
          <p:cNvSpPr txBox="1"/>
          <p:nvPr/>
        </p:nvSpPr>
        <p:spPr>
          <a:xfrm>
            <a:off x="1887954" y="3446233"/>
            <a:ext cx="1154004" cy="311014"/>
          </a:xfrm>
          <a:prstGeom prst="rect">
            <a:avLst/>
          </a:prstGeom>
          <a:gradFill>
            <a:gsLst>
              <a:gs pos="0">
                <a:srgbClr val="238DED"/>
              </a:gs>
              <a:gs pos="100000">
                <a:srgbClr val="18478F"/>
              </a:gs>
            </a:gsLst>
            <a:lin ang="2700000" scaled="1"/>
          </a:gradFill>
          <a:effectLst>
            <a:outerShdw blurRad="190500" dist="63500" dir="2700000" algn="tl" rotWithShape="0">
              <a:prstClr val="black">
                <a:alpha val="30000"/>
              </a:prstClr>
            </a:outerShdw>
          </a:effectLst>
        </p:spPr>
        <p:txBody>
          <a:bodyPr wrap="square" lIns="90516" tIns="45259" rIns="90516" bIns="45259" rtlCol="0">
            <a:spAutoFit/>
          </a:bodyPr>
          <a:lstStyle/>
          <a:p>
            <a:pPr algn="ctr"/>
            <a:r>
              <a:rPr lang="zh-CN" altLang="en-US" sz="1427" b="1" dirty="0">
                <a:solidFill>
                  <a:schemeClr val="bg1">
                    <a:lumMod val="95000"/>
                  </a:schemeClr>
                </a:solidFill>
                <a:latin typeface="微软雅黑" panose="020B0503020204020204" pitchFamily="34" charset="-122"/>
                <a:ea typeface="微软雅黑" panose="020B0503020204020204" pitchFamily="34" charset="-122"/>
              </a:rPr>
              <a:t>工作名称</a:t>
            </a:r>
          </a:p>
        </p:txBody>
      </p:sp>
      <p:sp>
        <p:nvSpPr>
          <p:cNvPr id="12" name="文本框 11"/>
          <p:cNvSpPr txBox="1"/>
          <p:nvPr/>
        </p:nvSpPr>
        <p:spPr>
          <a:xfrm>
            <a:off x="6836311" y="3446233"/>
            <a:ext cx="1154004" cy="311014"/>
          </a:xfrm>
          <a:prstGeom prst="rect">
            <a:avLst/>
          </a:prstGeom>
          <a:gradFill>
            <a:gsLst>
              <a:gs pos="0">
                <a:srgbClr val="238DED"/>
              </a:gs>
              <a:gs pos="100000">
                <a:srgbClr val="18478F"/>
              </a:gs>
            </a:gsLst>
          </a:gradFill>
          <a:effectLst>
            <a:outerShdw blurRad="190500" dist="63500" dir="2700000" algn="tl" rotWithShape="0">
              <a:prstClr val="black">
                <a:alpha val="30000"/>
              </a:prstClr>
            </a:outerShdw>
          </a:effectLst>
        </p:spPr>
        <p:txBody>
          <a:bodyPr wrap="square" lIns="90516" tIns="45259" rIns="90516" bIns="45259" rtlCol="0">
            <a:spAutoFit/>
          </a:bodyPr>
          <a:lstStyle/>
          <a:p>
            <a:pPr algn="ctr"/>
            <a:r>
              <a:rPr lang="zh-CN" altLang="en-US" sz="1427" b="1" dirty="0">
                <a:solidFill>
                  <a:schemeClr val="bg1">
                    <a:lumMod val="95000"/>
                  </a:schemeClr>
                </a:solidFill>
                <a:latin typeface="微软雅黑" panose="020B0503020204020204" pitchFamily="34" charset="-122"/>
                <a:ea typeface="微软雅黑" panose="020B0503020204020204" pitchFamily="34" charset="-122"/>
              </a:rPr>
              <a:t>工作名称</a:t>
            </a:r>
          </a:p>
        </p:txBody>
      </p:sp>
      <p:sp>
        <p:nvSpPr>
          <p:cNvPr id="13" name="文本框 12"/>
          <p:cNvSpPr txBox="1"/>
          <p:nvPr/>
        </p:nvSpPr>
        <p:spPr>
          <a:xfrm>
            <a:off x="1908021" y="5680505"/>
            <a:ext cx="1154004" cy="311014"/>
          </a:xfrm>
          <a:prstGeom prst="rect">
            <a:avLst/>
          </a:prstGeom>
          <a:gradFill>
            <a:gsLst>
              <a:gs pos="0">
                <a:srgbClr val="238DED"/>
              </a:gs>
              <a:gs pos="100000">
                <a:srgbClr val="18478F"/>
              </a:gs>
            </a:gsLst>
          </a:gradFill>
          <a:effectLst>
            <a:outerShdw blurRad="190500" dist="63500" dir="2700000" algn="tl" rotWithShape="0">
              <a:prstClr val="black">
                <a:alpha val="30000"/>
              </a:prstClr>
            </a:outerShdw>
          </a:effectLst>
        </p:spPr>
        <p:txBody>
          <a:bodyPr wrap="square" lIns="90516" tIns="45259" rIns="90516" bIns="45259" rtlCol="0">
            <a:spAutoFit/>
          </a:bodyPr>
          <a:lstStyle/>
          <a:p>
            <a:pPr algn="ctr"/>
            <a:r>
              <a:rPr lang="zh-CN" altLang="en-US" sz="1427" b="1" dirty="0">
                <a:solidFill>
                  <a:schemeClr val="bg1">
                    <a:lumMod val="95000"/>
                  </a:schemeClr>
                </a:solidFill>
                <a:latin typeface="微软雅黑" panose="020B0503020204020204" pitchFamily="34" charset="-122"/>
                <a:ea typeface="微软雅黑" panose="020B0503020204020204" pitchFamily="34" charset="-122"/>
              </a:rPr>
              <a:t>工作名称</a:t>
            </a:r>
          </a:p>
        </p:txBody>
      </p:sp>
      <p:sp>
        <p:nvSpPr>
          <p:cNvPr id="14" name="文本框 13"/>
          <p:cNvSpPr txBox="1"/>
          <p:nvPr/>
        </p:nvSpPr>
        <p:spPr>
          <a:xfrm>
            <a:off x="6872067" y="5680505"/>
            <a:ext cx="1154004" cy="311014"/>
          </a:xfrm>
          <a:prstGeom prst="rect">
            <a:avLst/>
          </a:prstGeom>
          <a:gradFill>
            <a:gsLst>
              <a:gs pos="0">
                <a:srgbClr val="238DED"/>
              </a:gs>
              <a:gs pos="100000">
                <a:srgbClr val="18478F"/>
              </a:gs>
            </a:gsLst>
          </a:gradFill>
          <a:effectLst>
            <a:outerShdw blurRad="190500" dist="63500" dir="2700000" algn="tl" rotWithShape="0">
              <a:prstClr val="black">
                <a:alpha val="30000"/>
              </a:prstClr>
            </a:outerShdw>
          </a:effectLst>
        </p:spPr>
        <p:txBody>
          <a:bodyPr wrap="square" lIns="90516" tIns="45259" rIns="90516" bIns="45259" rtlCol="0">
            <a:spAutoFit/>
          </a:bodyPr>
          <a:lstStyle/>
          <a:p>
            <a:pPr algn="ctr"/>
            <a:r>
              <a:rPr lang="zh-CN" altLang="en-US" sz="1427" b="1" dirty="0">
                <a:solidFill>
                  <a:schemeClr val="bg1">
                    <a:lumMod val="95000"/>
                  </a:schemeClr>
                </a:solidFill>
                <a:latin typeface="微软雅黑" panose="020B0503020204020204" pitchFamily="34" charset="-122"/>
                <a:ea typeface="微软雅黑" panose="020B0503020204020204" pitchFamily="34" charset="-122"/>
              </a:rPr>
              <a:t>工作名称</a:t>
            </a: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38126" y="2299834"/>
            <a:ext cx="1174698" cy="1174696"/>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a:outerShdw blurRad="190500" dist="63500" dir="2700000" algn="tl" rotWithShape="0">
              <a:prstClr val="black">
                <a:alpha val="30000"/>
              </a:prstClr>
            </a:outerShdw>
          </a:effectLst>
        </p:spPr>
      </p:pic>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6637" y="4568173"/>
            <a:ext cx="1144494" cy="1141506"/>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a:outerShdw blurRad="190500" dist="63500" dir="2700000" algn="tl" rotWithShape="0">
              <a:prstClr val="black">
                <a:alpha val="30000"/>
              </a:prstClr>
            </a:outerShdw>
          </a:effectLst>
        </p:spPr>
      </p:pic>
      <p:pic>
        <p:nvPicPr>
          <p:cNvPr id="17" name="图片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75720" y="2299834"/>
            <a:ext cx="1195502" cy="1174696"/>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a:outerShdw blurRad="190500" dist="63500" dir="2700000" algn="tl" rotWithShape="0">
              <a:prstClr val="black">
                <a:alpha val="30000"/>
              </a:prstClr>
            </a:outerShdw>
          </a:effectLst>
        </p:spPr>
      </p:pic>
      <p:pic>
        <p:nvPicPr>
          <p:cNvPr id="18" name="图片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75397" y="4568173"/>
            <a:ext cx="1247506" cy="1141506"/>
          </a:xfrm>
          <a:custGeom>
            <a:avLst/>
            <a:gdLst>
              <a:gd name="connsiteX0" fmla="*/ 38879 w 1397514"/>
              <a:gd name="connsiteY0" fmla="*/ 0 h 1397514"/>
              <a:gd name="connsiteX1" fmla="*/ 1358635 w 1397514"/>
              <a:gd name="connsiteY1" fmla="*/ 0 h 1397514"/>
              <a:gd name="connsiteX2" fmla="*/ 1397514 w 1397514"/>
              <a:gd name="connsiteY2" fmla="*/ 38879 h 1397514"/>
              <a:gd name="connsiteX3" fmla="*/ 1397514 w 1397514"/>
              <a:gd name="connsiteY3" fmla="*/ 1358635 h 1397514"/>
              <a:gd name="connsiteX4" fmla="*/ 1358635 w 1397514"/>
              <a:gd name="connsiteY4" fmla="*/ 1397514 h 1397514"/>
              <a:gd name="connsiteX5" fmla="*/ 38879 w 1397514"/>
              <a:gd name="connsiteY5" fmla="*/ 1397514 h 1397514"/>
              <a:gd name="connsiteX6" fmla="*/ 0 w 1397514"/>
              <a:gd name="connsiteY6" fmla="*/ 1358635 h 1397514"/>
              <a:gd name="connsiteX7" fmla="*/ 0 w 1397514"/>
              <a:gd name="connsiteY7" fmla="*/ 38879 h 1397514"/>
              <a:gd name="connsiteX8" fmla="*/ 38879 w 1397514"/>
              <a:gd name="connsiteY8" fmla="*/ 0 h 139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514" h="1397514">
                <a:moveTo>
                  <a:pt x="38879" y="0"/>
                </a:moveTo>
                <a:lnTo>
                  <a:pt x="1358635" y="0"/>
                </a:lnTo>
                <a:cubicBezTo>
                  <a:pt x="1380107" y="0"/>
                  <a:pt x="1397514" y="17407"/>
                  <a:pt x="1397514" y="38879"/>
                </a:cubicBezTo>
                <a:lnTo>
                  <a:pt x="1397514" y="1358635"/>
                </a:lnTo>
                <a:cubicBezTo>
                  <a:pt x="1397514" y="1380107"/>
                  <a:pt x="1380107" y="1397514"/>
                  <a:pt x="1358635" y="1397514"/>
                </a:cubicBezTo>
                <a:lnTo>
                  <a:pt x="38879" y="1397514"/>
                </a:lnTo>
                <a:cubicBezTo>
                  <a:pt x="17407" y="1397514"/>
                  <a:pt x="0" y="1380107"/>
                  <a:pt x="0" y="1358635"/>
                </a:cubicBezTo>
                <a:lnTo>
                  <a:pt x="0" y="38879"/>
                </a:lnTo>
                <a:cubicBezTo>
                  <a:pt x="0" y="17407"/>
                  <a:pt x="17407" y="0"/>
                  <a:pt x="38879" y="0"/>
                </a:cubicBezTo>
                <a:close/>
              </a:path>
            </a:pathLst>
          </a:custGeom>
          <a:gradFill flip="none" rotWithShape="1">
            <a:gsLst>
              <a:gs pos="0">
                <a:schemeClr val="bg1"/>
              </a:gs>
              <a:gs pos="36000">
                <a:schemeClr val="bg1"/>
              </a:gs>
              <a:gs pos="100000">
                <a:srgbClr val="C7C7C7"/>
              </a:gs>
            </a:gsLst>
            <a:lin ang="13500000" scaled="1"/>
            <a:tileRect/>
          </a:gradFill>
          <a:ln w="12700">
            <a:solidFill>
              <a:schemeClr val="bg1"/>
            </a:solidFill>
          </a:ln>
          <a:effectLst>
            <a:outerShdw blurRad="190500" dist="63500" dir="2700000" algn="tl" rotWithShape="0">
              <a:prstClr val="black">
                <a:alpha val="30000"/>
              </a:prstClr>
            </a:outerShdw>
          </a:effectLst>
        </p:spPr>
      </p:pic>
      <p:sp>
        <p:nvSpPr>
          <p:cNvPr id="19" name="矩形 30"/>
          <p:cNvSpPr>
            <a:spLocks noChangeArrowheads="1"/>
          </p:cNvSpPr>
          <p:nvPr/>
        </p:nvSpPr>
        <p:spPr bwMode="auto">
          <a:xfrm>
            <a:off x="1887954" y="2433684"/>
            <a:ext cx="2114953" cy="744310"/>
          </a:xfrm>
          <a:prstGeom prst="rect">
            <a:avLst/>
          </a:prstGeom>
          <a:noFill/>
          <a:ln w="9525">
            <a:noFill/>
            <a:miter lim="800000"/>
          </a:ln>
        </p:spPr>
        <p:txBody>
          <a:bodyPr wrap="square" lIns="51313" tIns="25656" rIns="51313" bIns="25656">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0" name="矩形 30"/>
          <p:cNvSpPr>
            <a:spLocks noChangeArrowheads="1"/>
          </p:cNvSpPr>
          <p:nvPr/>
        </p:nvSpPr>
        <p:spPr bwMode="auto">
          <a:xfrm>
            <a:off x="6848340" y="2433684"/>
            <a:ext cx="2114953" cy="744310"/>
          </a:xfrm>
          <a:prstGeom prst="rect">
            <a:avLst/>
          </a:prstGeom>
          <a:noFill/>
          <a:ln w="9525">
            <a:noFill/>
            <a:miter lim="800000"/>
          </a:ln>
        </p:spPr>
        <p:txBody>
          <a:bodyPr wrap="square" lIns="51313" tIns="25656" rIns="51313" bIns="25656">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1" name="矩形 30"/>
          <p:cNvSpPr>
            <a:spLocks noChangeArrowheads="1"/>
          </p:cNvSpPr>
          <p:nvPr/>
        </p:nvSpPr>
        <p:spPr bwMode="auto">
          <a:xfrm>
            <a:off x="6848340" y="4694056"/>
            <a:ext cx="2114953" cy="744310"/>
          </a:xfrm>
          <a:prstGeom prst="rect">
            <a:avLst/>
          </a:prstGeom>
          <a:noFill/>
          <a:ln w="9525">
            <a:noFill/>
            <a:miter lim="800000"/>
          </a:ln>
        </p:spPr>
        <p:txBody>
          <a:bodyPr wrap="square" lIns="51313" tIns="25656" rIns="51313" bIns="25656">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2" name="矩形 30"/>
          <p:cNvSpPr>
            <a:spLocks noChangeArrowheads="1"/>
          </p:cNvSpPr>
          <p:nvPr/>
        </p:nvSpPr>
        <p:spPr bwMode="auto">
          <a:xfrm>
            <a:off x="1887954" y="4694056"/>
            <a:ext cx="2114953" cy="744310"/>
          </a:xfrm>
          <a:prstGeom prst="rect">
            <a:avLst/>
          </a:prstGeom>
          <a:noFill/>
          <a:ln w="9525">
            <a:noFill/>
            <a:miter lim="800000"/>
          </a:ln>
        </p:spPr>
        <p:txBody>
          <a:bodyPr wrap="square" lIns="51313" tIns="25656" rIns="51313" bIns="25656">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4" name="圆角矩形 23"/>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工作不足之处</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2495931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500"/>
                                        <p:tgtEl>
                                          <p:spTgt spid="24"/>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24"/>
                                        </p:tgtEl>
                                        <p:attrNameLst>
                                          <p:attrName>ppt_x</p:attrName>
                                          <p:attrName>ppt_y</p:attrName>
                                        </p:attrNameLst>
                                      </p:cBhvr>
                                      <p:rCtr x="0" y="-9074"/>
                                    </p:animMotion>
                                  </p:childTnLst>
                                </p:cTn>
                              </p:par>
                            </p:childTnLst>
                          </p:cTn>
                        </p:par>
                        <p:par>
                          <p:cTn id="10" fill="hold">
                            <p:stCondLst>
                              <p:cond delay="15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childTnLst>
                                </p:cTn>
                              </p:par>
                              <p:par>
                                <p:cTn id="14" presetID="63" presetClass="path" presetSubtype="0" decel="50000" fill="hold" grpId="1" nodeType="withEffect">
                                  <p:stCondLst>
                                    <p:cond delay="0"/>
                                  </p:stCondLst>
                                  <p:childTnLst>
                                    <p:animMotion origin="layout" path="M 0.01524 -1.11111E-6 L -0.10885 -1.11111E-6 " pathEditMode="relative" rAng="0" ptsTypes="AA">
                                      <p:cBhvr>
                                        <p:cTn id="15" dur="750" spd="-100000" fill="hold"/>
                                        <p:tgtEl>
                                          <p:spTgt spid="9"/>
                                        </p:tgtEl>
                                        <p:attrNameLst>
                                          <p:attrName>ppt_x</p:attrName>
                                          <p:attrName>ppt_y</p:attrName>
                                        </p:attrNameLst>
                                      </p:cBhvr>
                                      <p:rCtr x="-6211" y="0"/>
                                    </p:animMotion>
                                  </p:childTnLst>
                                </p:cTn>
                              </p:par>
                              <p:par>
                                <p:cTn id="16" presetID="35" presetClass="path" presetSubtype="0" accel="50000" decel="50000" fill="hold" grpId="2" nodeType="withEffect">
                                  <p:stCondLst>
                                    <p:cond delay="750"/>
                                  </p:stCondLst>
                                  <p:childTnLst>
                                    <p:animMotion origin="layout" path="M 0.01602 -1.11111E-6 L -1.875E-6 -1.11111E-6 " pathEditMode="relative" rAng="0" ptsTypes="AA">
                                      <p:cBhvr>
                                        <p:cTn id="17" dur="750" fill="hold"/>
                                        <p:tgtEl>
                                          <p:spTgt spid="9"/>
                                        </p:tgtEl>
                                        <p:attrNameLst>
                                          <p:attrName>ppt_x</p:attrName>
                                          <p:attrName>ppt_y</p:attrName>
                                        </p:attrNameLst>
                                      </p:cBhvr>
                                      <p:rCtr x="-807" y="0"/>
                                    </p:animMotion>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750"/>
                                        <p:tgtEl>
                                          <p:spTgt spid="8"/>
                                        </p:tgtEl>
                                      </p:cBhvr>
                                    </p:animEffect>
                                  </p:childTnLst>
                                </p:cTn>
                              </p:par>
                              <p:par>
                                <p:cTn id="21" presetID="63" presetClass="path" presetSubtype="0" decel="50000" fill="hold" grpId="1" nodeType="withEffect">
                                  <p:stCondLst>
                                    <p:cond delay="0"/>
                                  </p:stCondLst>
                                  <p:childTnLst>
                                    <p:animMotion origin="layout" path="M -0.01563 -3.33333E-6 L 0.1108 -3.33333E-6 " pathEditMode="relative" rAng="0" ptsTypes="AA">
                                      <p:cBhvr>
                                        <p:cTn id="22" dur="750" spd="-100000" fill="hold"/>
                                        <p:tgtEl>
                                          <p:spTgt spid="8"/>
                                        </p:tgtEl>
                                        <p:attrNameLst>
                                          <p:attrName>ppt_x</p:attrName>
                                          <p:attrName>ppt_y</p:attrName>
                                        </p:attrNameLst>
                                      </p:cBhvr>
                                      <p:rCtr x="6315" y="0"/>
                                    </p:animMotion>
                                  </p:childTnLst>
                                </p:cTn>
                              </p:par>
                              <p:par>
                                <p:cTn id="23" presetID="35" presetClass="path" presetSubtype="0" accel="50000" decel="50000" fill="hold" grpId="2" nodeType="withEffect">
                                  <p:stCondLst>
                                    <p:cond delay="750"/>
                                  </p:stCondLst>
                                  <p:childTnLst>
                                    <p:animMotion origin="layout" path="M -0.01563 -3.33333E-6 L 3.33333E-6 -3.33333E-6 " pathEditMode="relative" rAng="0" ptsTypes="AA">
                                      <p:cBhvr>
                                        <p:cTn id="24" dur="750" fill="hold"/>
                                        <p:tgtEl>
                                          <p:spTgt spid="8"/>
                                        </p:tgtEl>
                                        <p:attrNameLst>
                                          <p:attrName>ppt_x</p:attrName>
                                          <p:attrName>ppt_y</p:attrName>
                                        </p:attrNameLst>
                                      </p:cBhvr>
                                      <p:rCtr x="781" y="0"/>
                                    </p:animMotion>
                                  </p:childTnLst>
                                </p:cTn>
                              </p:par>
                              <p:par>
                                <p:cTn id="25" presetID="10" presetClass="entr" presetSubtype="0" fill="hold" grpId="0" nodeType="withEffect">
                                  <p:stCondLst>
                                    <p:cond delay="75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750"/>
                                        <p:tgtEl>
                                          <p:spTgt spid="10"/>
                                        </p:tgtEl>
                                      </p:cBhvr>
                                    </p:animEffect>
                                  </p:childTnLst>
                                </p:cTn>
                              </p:par>
                              <p:par>
                                <p:cTn id="28" presetID="35" presetClass="path" presetSubtype="0" accel="50000" decel="50000" fill="hold" grpId="1" nodeType="withEffect">
                                  <p:stCondLst>
                                    <p:cond delay="750"/>
                                  </p:stCondLst>
                                  <p:childTnLst>
                                    <p:animMotion origin="layout" path="M -0.01563 -1.11111E-6 L 3.33333E-6 -1.11111E-6 " pathEditMode="relative" rAng="0" ptsTypes="AA">
                                      <p:cBhvr>
                                        <p:cTn id="29" dur="750" fill="hold"/>
                                        <p:tgtEl>
                                          <p:spTgt spid="10"/>
                                        </p:tgtEl>
                                        <p:attrNameLst>
                                          <p:attrName>ppt_x</p:attrName>
                                          <p:attrName>ppt_y</p:attrName>
                                        </p:attrNameLst>
                                      </p:cBhvr>
                                      <p:rCtr x="781" y="0"/>
                                    </p:animMotion>
                                  </p:childTnLst>
                                </p:cTn>
                              </p:par>
                              <p:par>
                                <p:cTn id="30" presetID="10" presetClass="entr" presetSubtype="0" fill="hold" grpId="0" nodeType="withEffect">
                                  <p:stCondLst>
                                    <p:cond delay="7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750"/>
                                        <p:tgtEl>
                                          <p:spTgt spid="7"/>
                                        </p:tgtEl>
                                      </p:cBhvr>
                                    </p:animEffect>
                                  </p:childTnLst>
                                </p:cTn>
                              </p:par>
                              <p:par>
                                <p:cTn id="33" presetID="35" presetClass="path" presetSubtype="0" accel="50000" decel="50000" fill="hold" grpId="1" nodeType="withEffect">
                                  <p:stCondLst>
                                    <p:cond delay="750"/>
                                  </p:stCondLst>
                                  <p:childTnLst>
                                    <p:animMotion origin="layout" path="M 0.01602 -3.33333E-6 L -1.875E-6 -3.33333E-6 " pathEditMode="relative" rAng="0" ptsTypes="AA">
                                      <p:cBhvr>
                                        <p:cTn id="34" dur="750" fill="hold"/>
                                        <p:tgtEl>
                                          <p:spTgt spid="7"/>
                                        </p:tgtEl>
                                        <p:attrNameLst>
                                          <p:attrName>ppt_x</p:attrName>
                                          <p:attrName>ppt_y</p:attrName>
                                        </p:attrNameLst>
                                      </p:cBhvr>
                                      <p:rCtr x="-807" y="0"/>
                                    </p:animMotion>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10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grpId="0" nodeType="withEffect">
                                  <p:stCondLst>
                                    <p:cond delay="1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10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10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childTnLst>
                                </p:cTn>
                              </p:par>
                              <p:par>
                                <p:cTn id="51" presetID="10" presetClass="entr" presetSubtype="0" fill="hold" grpId="0" nodeType="withEffect">
                                  <p:stCondLst>
                                    <p:cond delay="10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750"/>
                                        <p:tgtEl>
                                          <p:spTgt spid="12"/>
                                        </p:tgtEl>
                                      </p:cBhvr>
                                    </p:animEffect>
                                  </p:childTnLst>
                                </p:cTn>
                              </p:par>
                              <p:par>
                                <p:cTn id="54" presetID="10" presetClass="entr" presetSubtype="0" fill="hold" grpId="0" nodeType="withEffect">
                                  <p:stCondLst>
                                    <p:cond delay="10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750"/>
                                        <p:tgtEl>
                                          <p:spTgt spid="13"/>
                                        </p:tgtEl>
                                      </p:cBhvr>
                                    </p:animEffect>
                                  </p:childTnLst>
                                </p:cTn>
                              </p:par>
                              <p:par>
                                <p:cTn id="57" presetID="10" presetClass="entr" presetSubtype="0" fill="hold" grpId="0" nodeType="withEffect">
                                  <p:stCondLst>
                                    <p:cond delay="1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750"/>
                                        <p:tgtEl>
                                          <p:spTgt spid="14"/>
                                        </p:tgtEl>
                                      </p:cBhvr>
                                    </p:animEffect>
                                  </p:childTnLst>
                                </p:cTn>
                              </p:par>
                              <p:par>
                                <p:cTn id="60" presetID="53" presetClass="entr" presetSubtype="16" fill="hold" nodeType="withEffect">
                                  <p:stCondLst>
                                    <p:cond delay="1000"/>
                                  </p:stCondLst>
                                  <p:childTnLst>
                                    <p:set>
                                      <p:cBhvr>
                                        <p:cTn id="61" dur="1" fill="hold">
                                          <p:stCondLst>
                                            <p:cond delay="0"/>
                                          </p:stCondLst>
                                        </p:cTn>
                                        <p:tgtEl>
                                          <p:spTgt spid="15"/>
                                        </p:tgtEl>
                                        <p:attrNameLst>
                                          <p:attrName>style.visibility</p:attrName>
                                        </p:attrNameLst>
                                      </p:cBhvr>
                                      <p:to>
                                        <p:strVal val="visible"/>
                                      </p:to>
                                    </p:set>
                                    <p:anim calcmode="lin" valueType="num">
                                      <p:cBhvr>
                                        <p:cTn id="62" dur="750" fill="hold"/>
                                        <p:tgtEl>
                                          <p:spTgt spid="15"/>
                                        </p:tgtEl>
                                        <p:attrNameLst>
                                          <p:attrName>ppt_w</p:attrName>
                                        </p:attrNameLst>
                                      </p:cBhvr>
                                      <p:tavLst>
                                        <p:tav tm="0">
                                          <p:val>
                                            <p:fltVal val="0"/>
                                          </p:val>
                                        </p:tav>
                                        <p:tav tm="100000">
                                          <p:val>
                                            <p:strVal val="#ppt_w"/>
                                          </p:val>
                                        </p:tav>
                                      </p:tavLst>
                                    </p:anim>
                                    <p:anim calcmode="lin" valueType="num">
                                      <p:cBhvr>
                                        <p:cTn id="63" dur="750" fill="hold"/>
                                        <p:tgtEl>
                                          <p:spTgt spid="15"/>
                                        </p:tgtEl>
                                        <p:attrNameLst>
                                          <p:attrName>ppt_h</p:attrName>
                                        </p:attrNameLst>
                                      </p:cBhvr>
                                      <p:tavLst>
                                        <p:tav tm="0">
                                          <p:val>
                                            <p:fltVal val="0"/>
                                          </p:val>
                                        </p:tav>
                                        <p:tav tm="100000">
                                          <p:val>
                                            <p:strVal val="#ppt_h"/>
                                          </p:val>
                                        </p:tav>
                                      </p:tavLst>
                                    </p:anim>
                                    <p:animEffect transition="in" filter="fade">
                                      <p:cBhvr>
                                        <p:cTn id="64" dur="750"/>
                                        <p:tgtEl>
                                          <p:spTgt spid="15"/>
                                        </p:tgtEl>
                                      </p:cBhvr>
                                    </p:animEffect>
                                  </p:childTnLst>
                                </p:cTn>
                              </p:par>
                              <p:par>
                                <p:cTn id="65" presetID="53" presetClass="entr" presetSubtype="16" fill="hold" nodeType="withEffect">
                                  <p:stCondLst>
                                    <p:cond delay="1000"/>
                                  </p:stCondLst>
                                  <p:childTnLst>
                                    <p:set>
                                      <p:cBhvr>
                                        <p:cTn id="66" dur="1" fill="hold">
                                          <p:stCondLst>
                                            <p:cond delay="0"/>
                                          </p:stCondLst>
                                        </p:cTn>
                                        <p:tgtEl>
                                          <p:spTgt spid="16"/>
                                        </p:tgtEl>
                                        <p:attrNameLst>
                                          <p:attrName>style.visibility</p:attrName>
                                        </p:attrNameLst>
                                      </p:cBhvr>
                                      <p:to>
                                        <p:strVal val="visible"/>
                                      </p:to>
                                    </p:set>
                                    <p:anim calcmode="lin" valueType="num">
                                      <p:cBhvr>
                                        <p:cTn id="67" dur="750" fill="hold"/>
                                        <p:tgtEl>
                                          <p:spTgt spid="16"/>
                                        </p:tgtEl>
                                        <p:attrNameLst>
                                          <p:attrName>ppt_w</p:attrName>
                                        </p:attrNameLst>
                                      </p:cBhvr>
                                      <p:tavLst>
                                        <p:tav tm="0">
                                          <p:val>
                                            <p:fltVal val="0"/>
                                          </p:val>
                                        </p:tav>
                                        <p:tav tm="100000">
                                          <p:val>
                                            <p:strVal val="#ppt_w"/>
                                          </p:val>
                                        </p:tav>
                                      </p:tavLst>
                                    </p:anim>
                                    <p:anim calcmode="lin" valueType="num">
                                      <p:cBhvr>
                                        <p:cTn id="68" dur="750" fill="hold"/>
                                        <p:tgtEl>
                                          <p:spTgt spid="16"/>
                                        </p:tgtEl>
                                        <p:attrNameLst>
                                          <p:attrName>ppt_h</p:attrName>
                                        </p:attrNameLst>
                                      </p:cBhvr>
                                      <p:tavLst>
                                        <p:tav tm="0">
                                          <p:val>
                                            <p:fltVal val="0"/>
                                          </p:val>
                                        </p:tav>
                                        <p:tav tm="100000">
                                          <p:val>
                                            <p:strVal val="#ppt_h"/>
                                          </p:val>
                                        </p:tav>
                                      </p:tavLst>
                                    </p:anim>
                                    <p:animEffect transition="in" filter="fade">
                                      <p:cBhvr>
                                        <p:cTn id="69" dur="750"/>
                                        <p:tgtEl>
                                          <p:spTgt spid="16"/>
                                        </p:tgtEl>
                                      </p:cBhvr>
                                    </p:animEffect>
                                  </p:childTnLst>
                                </p:cTn>
                              </p:par>
                              <p:par>
                                <p:cTn id="70" presetID="53" presetClass="entr" presetSubtype="16" fill="hold" nodeType="withEffect">
                                  <p:stCondLst>
                                    <p:cond delay="1000"/>
                                  </p:stCondLst>
                                  <p:childTnLst>
                                    <p:set>
                                      <p:cBhvr>
                                        <p:cTn id="71" dur="1" fill="hold">
                                          <p:stCondLst>
                                            <p:cond delay="0"/>
                                          </p:stCondLst>
                                        </p:cTn>
                                        <p:tgtEl>
                                          <p:spTgt spid="18"/>
                                        </p:tgtEl>
                                        <p:attrNameLst>
                                          <p:attrName>style.visibility</p:attrName>
                                        </p:attrNameLst>
                                      </p:cBhvr>
                                      <p:to>
                                        <p:strVal val="visible"/>
                                      </p:to>
                                    </p:set>
                                    <p:anim calcmode="lin" valueType="num">
                                      <p:cBhvr>
                                        <p:cTn id="72" dur="750" fill="hold"/>
                                        <p:tgtEl>
                                          <p:spTgt spid="18"/>
                                        </p:tgtEl>
                                        <p:attrNameLst>
                                          <p:attrName>ppt_w</p:attrName>
                                        </p:attrNameLst>
                                      </p:cBhvr>
                                      <p:tavLst>
                                        <p:tav tm="0">
                                          <p:val>
                                            <p:fltVal val="0"/>
                                          </p:val>
                                        </p:tav>
                                        <p:tav tm="100000">
                                          <p:val>
                                            <p:strVal val="#ppt_w"/>
                                          </p:val>
                                        </p:tav>
                                      </p:tavLst>
                                    </p:anim>
                                    <p:anim calcmode="lin" valueType="num">
                                      <p:cBhvr>
                                        <p:cTn id="73" dur="750" fill="hold"/>
                                        <p:tgtEl>
                                          <p:spTgt spid="18"/>
                                        </p:tgtEl>
                                        <p:attrNameLst>
                                          <p:attrName>ppt_h</p:attrName>
                                        </p:attrNameLst>
                                      </p:cBhvr>
                                      <p:tavLst>
                                        <p:tav tm="0">
                                          <p:val>
                                            <p:fltVal val="0"/>
                                          </p:val>
                                        </p:tav>
                                        <p:tav tm="100000">
                                          <p:val>
                                            <p:strVal val="#ppt_h"/>
                                          </p:val>
                                        </p:tav>
                                      </p:tavLst>
                                    </p:anim>
                                    <p:animEffect transition="in" filter="fade">
                                      <p:cBhvr>
                                        <p:cTn id="74" dur="750"/>
                                        <p:tgtEl>
                                          <p:spTgt spid="18"/>
                                        </p:tgtEl>
                                      </p:cBhvr>
                                    </p:animEffect>
                                  </p:childTnLst>
                                </p:cTn>
                              </p:par>
                              <p:par>
                                <p:cTn id="75" presetID="53" presetClass="entr" presetSubtype="16" fill="hold" nodeType="withEffect">
                                  <p:stCondLst>
                                    <p:cond delay="1000"/>
                                  </p:stCondLst>
                                  <p:childTnLst>
                                    <p:set>
                                      <p:cBhvr>
                                        <p:cTn id="76" dur="1" fill="hold">
                                          <p:stCondLst>
                                            <p:cond delay="0"/>
                                          </p:stCondLst>
                                        </p:cTn>
                                        <p:tgtEl>
                                          <p:spTgt spid="17"/>
                                        </p:tgtEl>
                                        <p:attrNameLst>
                                          <p:attrName>style.visibility</p:attrName>
                                        </p:attrNameLst>
                                      </p:cBhvr>
                                      <p:to>
                                        <p:strVal val="visible"/>
                                      </p:to>
                                    </p:set>
                                    <p:anim calcmode="lin" valueType="num">
                                      <p:cBhvr>
                                        <p:cTn id="77" dur="750" fill="hold"/>
                                        <p:tgtEl>
                                          <p:spTgt spid="17"/>
                                        </p:tgtEl>
                                        <p:attrNameLst>
                                          <p:attrName>ppt_w</p:attrName>
                                        </p:attrNameLst>
                                      </p:cBhvr>
                                      <p:tavLst>
                                        <p:tav tm="0">
                                          <p:val>
                                            <p:fltVal val="0"/>
                                          </p:val>
                                        </p:tav>
                                        <p:tav tm="100000">
                                          <p:val>
                                            <p:strVal val="#ppt_w"/>
                                          </p:val>
                                        </p:tav>
                                      </p:tavLst>
                                    </p:anim>
                                    <p:anim calcmode="lin" valueType="num">
                                      <p:cBhvr>
                                        <p:cTn id="78" dur="750" fill="hold"/>
                                        <p:tgtEl>
                                          <p:spTgt spid="17"/>
                                        </p:tgtEl>
                                        <p:attrNameLst>
                                          <p:attrName>ppt_h</p:attrName>
                                        </p:attrNameLst>
                                      </p:cBhvr>
                                      <p:tavLst>
                                        <p:tav tm="0">
                                          <p:val>
                                            <p:fltVal val="0"/>
                                          </p:val>
                                        </p:tav>
                                        <p:tav tm="100000">
                                          <p:val>
                                            <p:strVal val="#ppt_h"/>
                                          </p:val>
                                        </p:tav>
                                      </p:tavLst>
                                    </p:anim>
                                    <p:animEffect transition="in" filter="fade">
                                      <p:cBhvr>
                                        <p:cTn id="79"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8" grpId="2" animBg="1"/>
      <p:bldP spid="9" grpId="0" animBg="1"/>
      <p:bldP spid="9" grpId="1" animBg="1"/>
      <p:bldP spid="9" grpId="2" animBg="1"/>
      <p:bldP spid="10" grpId="0" animBg="1"/>
      <p:bldP spid="10" grpId="1" animBg="1"/>
      <p:bldP spid="11" grpId="0" animBg="1"/>
      <p:bldP spid="12" grpId="0" animBg="1"/>
      <p:bldP spid="13" grpId="0" animBg="1"/>
      <p:bldP spid="14" grpId="0" animBg="1"/>
      <p:bldP spid="19" grpId="0"/>
      <p:bldP spid="20" grpId="0"/>
      <p:bldP spid="21" grpId="0"/>
      <p:bldP spid="22" grpId="0"/>
      <p:bldP spid="24" grpId="0" animBg="1"/>
      <p:bldP spid="24"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图表 12"/>
          <p:cNvGraphicFramePr/>
          <p:nvPr>
            <p:extLst>
              <p:ext uri="{D42A27DB-BD31-4B8C-83A1-F6EECF244321}">
                <p14:modId xmlns:p14="http://schemas.microsoft.com/office/powerpoint/2010/main" val="390510248"/>
              </p:ext>
            </p:extLst>
          </p:nvPr>
        </p:nvGraphicFramePr>
        <p:xfrm>
          <a:off x="3874548" y="3385450"/>
          <a:ext cx="1918195" cy="197835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图表 15"/>
          <p:cNvGraphicFramePr/>
          <p:nvPr>
            <p:extLst>
              <p:ext uri="{D42A27DB-BD31-4B8C-83A1-F6EECF244321}">
                <p14:modId xmlns:p14="http://schemas.microsoft.com/office/powerpoint/2010/main" val="2117085872"/>
              </p:ext>
            </p:extLst>
          </p:nvPr>
        </p:nvGraphicFramePr>
        <p:xfrm>
          <a:off x="6344371" y="2375511"/>
          <a:ext cx="1918195" cy="197835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图表 18"/>
          <p:cNvGraphicFramePr/>
          <p:nvPr>
            <p:extLst>
              <p:ext uri="{D42A27DB-BD31-4B8C-83A1-F6EECF244321}">
                <p14:modId xmlns:p14="http://schemas.microsoft.com/office/powerpoint/2010/main" val="2314392626"/>
              </p:ext>
            </p:extLst>
          </p:nvPr>
        </p:nvGraphicFramePr>
        <p:xfrm>
          <a:off x="8791702" y="3385450"/>
          <a:ext cx="1918195" cy="1978355"/>
        </p:xfrm>
        <a:graphic>
          <a:graphicData uri="http://schemas.openxmlformats.org/drawingml/2006/chart">
            <c:chart xmlns:c="http://schemas.openxmlformats.org/drawingml/2006/chart" xmlns:r="http://schemas.openxmlformats.org/officeDocument/2006/relationships" r:id="rId5"/>
          </a:graphicData>
        </a:graphic>
      </p:graphicFrame>
      <p:sp>
        <p:nvSpPr>
          <p:cNvPr id="22" name="TextBox 17"/>
          <p:cNvSpPr txBox="1"/>
          <p:nvPr/>
        </p:nvSpPr>
        <p:spPr>
          <a:xfrm>
            <a:off x="4459076" y="4227252"/>
            <a:ext cx="821058" cy="461665"/>
          </a:xfrm>
          <a:prstGeom prst="rect">
            <a:avLst/>
          </a:prstGeom>
          <a:noFill/>
        </p:spPr>
        <p:txBody>
          <a:bodyPr wrap="none" rtlCol="0" anchor="ctr">
            <a:spAutoFit/>
          </a:bodyPr>
          <a:lstStyle/>
          <a:p>
            <a:pPr algn="ct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sym typeface="Bebas" pitchFamily="2" charset="0"/>
              </a:rPr>
              <a:t>82%</a:t>
            </a:r>
          </a:p>
        </p:txBody>
      </p:sp>
      <p:sp>
        <p:nvSpPr>
          <p:cNvPr id="25" name="TextBox 18"/>
          <p:cNvSpPr txBox="1"/>
          <p:nvPr/>
        </p:nvSpPr>
        <p:spPr>
          <a:xfrm>
            <a:off x="6905295" y="3148817"/>
            <a:ext cx="821058" cy="461665"/>
          </a:xfrm>
          <a:prstGeom prst="rect">
            <a:avLst/>
          </a:prstGeom>
          <a:noFill/>
        </p:spPr>
        <p:txBody>
          <a:bodyPr wrap="none" rtlCol="0" anchor="ctr">
            <a:spAutoFit/>
          </a:bodyPr>
          <a:lstStyle/>
          <a:p>
            <a:pPr algn="ct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sym typeface="Bebas" pitchFamily="2" charset="0"/>
              </a:rPr>
              <a:t>59%</a:t>
            </a:r>
          </a:p>
        </p:txBody>
      </p:sp>
      <p:sp>
        <p:nvSpPr>
          <p:cNvPr id="26" name="TextBox 19"/>
          <p:cNvSpPr txBox="1"/>
          <p:nvPr/>
        </p:nvSpPr>
        <p:spPr>
          <a:xfrm>
            <a:off x="9389046" y="4227252"/>
            <a:ext cx="821058" cy="461665"/>
          </a:xfrm>
          <a:prstGeom prst="rect">
            <a:avLst/>
          </a:prstGeom>
          <a:noFill/>
        </p:spPr>
        <p:txBody>
          <a:bodyPr wrap="none" rtlCol="0" anchor="ctr">
            <a:spAutoFit/>
          </a:bodyPr>
          <a:lstStyle/>
          <a:p>
            <a:pPr algn="ct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sym typeface="Bebas" pitchFamily="2" charset="0"/>
              </a:rPr>
              <a:t>23%</a:t>
            </a:r>
          </a:p>
        </p:txBody>
      </p:sp>
      <p:graphicFrame>
        <p:nvGraphicFramePr>
          <p:cNvPr id="30" name="图表 29"/>
          <p:cNvGraphicFramePr/>
          <p:nvPr>
            <p:extLst>
              <p:ext uri="{D42A27DB-BD31-4B8C-83A1-F6EECF244321}">
                <p14:modId xmlns:p14="http://schemas.microsoft.com/office/powerpoint/2010/main" val="2644368010"/>
              </p:ext>
            </p:extLst>
          </p:nvPr>
        </p:nvGraphicFramePr>
        <p:xfrm>
          <a:off x="1412406" y="2375511"/>
          <a:ext cx="1918195" cy="1978355"/>
        </p:xfrm>
        <a:graphic>
          <a:graphicData uri="http://schemas.openxmlformats.org/drawingml/2006/chart">
            <c:chart xmlns:c="http://schemas.openxmlformats.org/drawingml/2006/chart" xmlns:r="http://schemas.openxmlformats.org/officeDocument/2006/relationships" r:id="rId6"/>
          </a:graphicData>
        </a:graphic>
      </p:graphicFrame>
      <p:sp>
        <p:nvSpPr>
          <p:cNvPr id="31" name="TextBox 16"/>
          <p:cNvSpPr txBox="1"/>
          <p:nvPr/>
        </p:nvSpPr>
        <p:spPr>
          <a:xfrm>
            <a:off x="1976896" y="3174949"/>
            <a:ext cx="821058" cy="461665"/>
          </a:xfrm>
          <a:prstGeom prst="rect">
            <a:avLst/>
          </a:prstGeom>
          <a:noFill/>
        </p:spPr>
        <p:txBody>
          <a:bodyPr wrap="none" rtlCol="0" anchor="ctr">
            <a:spAutoFit/>
          </a:bodyPr>
          <a:lstStyle/>
          <a:p>
            <a:pPr algn="ct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sym typeface="Bebas" pitchFamily="2" charset="0"/>
              </a:rPr>
              <a:t>75%</a:t>
            </a:r>
          </a:p>
        </p:txBody>
      </p:sp>
      <p:sp>
        <p:nvSpPr>
          <p:cNvPr id="23" name="圆角矩形 22"/>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项目完成不足</a:t>
            </a:r>
            <a:endParaRPr lang="zh-CN" altLang="en-US" b="1" dirty="0">
              <a:latin typeface="方正黑体简体" panose="02010601030101010101" pitchFamily="2" charset="-122"/>
              <a:ea typeface="方正黑体简体" panose="02010601030101010101" pitchFamily="2" charset="-122"/>
            </a:endParaRPr>
          </a:p>
        </p:txBody>
      </p:sp>
      <p:grpSp>
        <p:nvGrpSpPr>
          <p:cNvPr id="24" name="组合 23"/>
          <p:cNvGrpSpPr/>
          <p:nvPr/>
        </p:nvGrpSpPr>
        <p:grpSpPr>
          <a:xfrm>
            <a:off x="951264" y="4920634"/>
            <a:ext cx="2722473" cy="1053230"/>
            <a:chOff x="6798184" y="1678126"/>
            <a:chExt cx="3685607" cy="1053230"/>
          </a:xfrm>
        </p:grpSpPr>
        <p:sp>
          <p:nvSpPr>
            <p:cNvPr id="27" name="矩形 26"/>
            <p:cNvSpPr/>
            <p:nvPr/>
          </p:nvSpPr>
          <p:spPr>
            <a:xfrm>
              <a:off x="6798184" y="1946526"/>
              <a:ext cx="3685607" cy="784830"/>
            </a:xfrm>
            <a:prstGeom prst="rect">
              <a:avLst/>
            </a:prstGeom>
          </p:spPr>
          <p:txBody>
            <a:bodyPr wrap="square">
              <a:spAutoFit/>
              <a:scene3d>
                <a:camera prst="orthographicFront"/>
                <a:lightRig rig="threePt" dir="t"/>
              </a:scene3d>
              <a:sp3d contourW="12700"/>
            </a:bodyPr>
            <a:lstStyle/>
            <a:p>
              <a:pPr algn="ctr">
                <a:lnSpc>
                  <a:spcPct val="15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在此录入上述图表的综合说明，在此录入上述图表的综合描述说明。在此录入上述图表的综合说明。</a:t>
              </a:r>
            </a:p>
          </p:txBody>
        </p:sp>
        <p:sp>
          <p:nvSpPr>
            <p:cNvPr id="28" name="矩形 27"/>
            <p:cNvSpPr/>
            <p:nvPr/>
          </p:nvSpPr>
          <p:spPr>
            <a:xfrm>
              <a:off x="7520000" y="1678126"/>
              <a:ext cx="2241975" cy="338554"/>
            </a:xfrm>
            <a:prstGeom prst="rect">
              <a:avLst/>
            </a:prstGeom>
          </p:spPr>
          <p:txBody>
            <a:bodyPr wrap="square">
              <a:spAutoFit/>
              <a:scene3d>
                <a:camera prst="orthographicFront"/>
                <a:lightRig rig="threePt" dir="t"/>
              </a:scene3d>
              <a:sp3d contourW="12700"/>
            </a:bodyPr>
            <a:lstStyle/>
            <a:p>
              <a:pPr algn="ct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添加标题文字</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grpSp>
        <p:nvGrpSpPr>
          <p:cNvPr id="29" name="组合 28"/>
          <p:cNvGrpSpPr/>
          <p:nvPr/>
        </p:nvGrpSpPr>
        <p:grpSpPr>
          <a:xfrm>
            <a:off x="3529418" y="2208020"/>
            <a:ext cx="2722473" cy="1053230"/>
            <a:chOff x="6798184" y="1678126"/>
            <a:chExt cx="3685607" cy="1053230"/>
          </a:xfrm>
        </p:grpSpPr>
        <p:sp>
          <p:nvSpPr>
            <p:cNvPr id="32" name="矩形 31"/>
            <p:cNvSpPr/>
            <p:nvPr/>
          </p:nvSpPr>
          <p:spPr>
            <a:xfrm>
              <a:off x="6798184" y="1946526"/>
              <a:ext cx="3685607" cy="784830"/>
            </a:xfrm>
            <a:prstGeom prst="rect">
              <a:avLst/>
            </a:prstGeom>
          </p:spPr>
          <p:txBody>
            <a:bodyPr wrap="square">
              <a:spAutoFit/>
              <a:scene3d>
                <a:camera prst="orthographicFront"/>
                <a:lightRig rig="threePt" dir="t"/>
              </a:scene3d>
              <a:sp3d contourW="12700"/>
            </a:bodyPr>
            <a:lstStyle/>
            <a:p>
              <a:pPr algn="ctr">
                <a:lnSpc>
                  <a:spcPct val="15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在此录入上述图表的综合说明，在此录入上述图表的综合描述说明。在此录入上述图表的综合说明。</a:t>
              </a:r>
            </a:p>
          </p:txBody>
        </p:sp>
        <p:sp>
          <p:nvSpPr>
            <p:cNvPr id="33" name="矩形 32"/>
            <p:cNvSpPr/>
            <p:nvPr/>
          </p:nvSpPr>
          <p:spPr>
            <a:xfrm>
              <a:off x="7520000" y="1678126"/>
              <a:ext cx="2241975" cy="338554"/>
            </a:xfrm>
            <a:prstGeom prst="rect">
              <a:avLst/>
            </a:prstGeom>
          </p:spPr>
          <p:txBody>
            <a:bodyPr wrap="square">
              <a:spAutoFit/>
              <a:scene3d>
                <a:camera prst="orthographicFront"/>
                <a:lightRig rig="threePt" dir="t"/>
              </a:scene3d>
              <a:sp3d contourW="12700"/>
            </a:bodyPr>
            <a:lstStyle/>
            <a:p>
              <a:pPr algn="ct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添加标题文字</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grpSp>
        <p:nvGrpSpPr>
          <p:cNvPr id="35" name="组合 34"/>
          <p:cNvGrpSpPr/>
          <p:nvPr/>
        </p:nvGrpSpPr>
        <p:grpSpPr>
          <a:xfrm>
            <a:off x="8442193" y="2208020"/>
            <a:ext cx="2722473" cy="1053230"/>
            <a:chOff x="6798184" y="1678126"/>
            <a:chExt cx="3685607" cy="1053230"/>
          </a:xfrm>
        </p:grpSpPr>
        <p:sp>
          <p:nvSpPr>
            <p:cNvPr id="36" name="矩形 35"/>
            <p:cNvSpPr/>
            <p:nvPr/>
          </p:nvSpPr>
          <p:spPr>
            <a:xfrm>
              <a:off x="6798184" y="1946526"/>
              <a:ext cx="3685607" cy="784830"/>
            </a:xfrm>
            <a:prstGeom prst="rect">
              <a:avLst/>
            </a:prstGeom>
          </p:spPr>
          <p:txBody>
            <a:bodyPr wrap="square">
              <a:spAutoFit/>
              <a:scene3d>
                <a:camera prst="orthographicFront"/>
                <a:lightRig rig="threePt" dir="t"/>
              </a:scene3d>
              <a:sp3d contourW="12700"/>
            </a:bodyPr>
            <a:lstStyle/>
            <a:p>
              <a:pPr algn="ctr">
                <a:lnSpc>
                  <a:spcPct val="15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在此录入上述图表的综合说明，在此录入上述图表的综合描述说明。在此录入上述图表的综合说明。</a:t>
              </a:r>
            </a:p>
          </p:txBody>
        </p:sp>
        <p:sp>
          <p:nvSpPr>
            <p:cNvPr id="37" name="矩形 36"/>
            <p:cNvSpPr/>
            <p:nvPr/>
          </p:nvSpPr>
          <p:spPr>
            <a:xfrm>
              <a:off x="7520000" y="1678126"/>
              <a:ext cx="2241975" cy="338554"/>
            </a:xfrm>
            <a:prstGeom prst="rect">
              <a:avLst/>
            </a:prstGeom>
          </p:spPr>
          <p:txBody>
            <a:bodyPr wrap="square">
              <a:spAutoFit/>
              <a:scene3d>
                <a:camera prst="orthographicFront"/>
                <a:lightRig rig="threePt" dir="t"/>
              </a:scene3d>
              <a:sp3d contourW="12700"/>
            </a:bodyPr>
            <a:lstStyle/>
            <a:p>
              <a:pPr algn="ct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添加标题文字</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grpSp>
        <p:nvGrpSpPr>
          <p:cNvPr id="38" name="组合 37"/>
          <p:cNvGrpSpPr/>
          <p:nvPr/>
        </p:nvGrpSpPr>
        <p:grpSpPr>
          <a:xfrm>
            <a:off x="5922440" y="4920634"/>
            <a:ext cx="2722473" cy="1053230"/>
            <a:chOff x="6798184" y="1678126"/>
            <a:chExt cx="3685607" cy="1053230"/>
          </a:xfrm>
        </p:grpSpPr>
        <p:sp>
          <p:nvSpPr>
            <p:cNvPr id="39" name="矩形 38"/>
            <p:cNvSpPr/>
            <p:nvPr/>
          </p:nvSpPr>
          <p:spPr>
            <a:xfrm>
              <a:off x="6798184" y="1946526"/>
              <a:ext cx="3685607" cy="784830"/>
            </a:xfrm>
            <a:prstGeom prst="rect">
              <a:avLst/>
            </a:prstGeom>
          </p:spPr>
          <p:txBody>
            <a:bodyPr wrap="square">
              <a:spAutoFit/>
              <a:scene3d>
                <a:camera prst="orthographicFront"/>
                <a:lightRig rig="threePt" dir="t"/>
              </a:scene3d>
              <a:sp3d contourW="12700"/>
            </a:bodyPr>
            <a:lstStyle/>
            <a:p>
              <a:pPr algn="ctr">
                <a:lnSpc>
                  <a:spcPct val="15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在此录入上述图表的综合说明，在此录入上述图表的综合描述说明。在此录入上述图表的综合说明。</a:t>
              </a:r>
            </a:p>
          </p:txBody>
        </p:sp>
        <p:sp>
          <p:nvSpPr>
            <p:cNvPr id="40" name="矩形 39"/>
            <p:cNvSpPr/>
            <p:nvPr/>
          </p:nvSpPr>
          <p:spPr>
            <a:xfrm>
              <a:off x="7520000" y="1678126"/>
              <a:ext cx="2241975" cy="338554"/>
            </a:xfrm>
            <a:prstGeom prst="rect">
              <a:avLst/>
            </a:prstGeom>
          </p:spPr>
          <p:txBody>
            <a:bodyPr wrap="square">
              <a:spAutoFit/>
              <a:scene3d>
                <a:camera prst="orthographicFront"/>
                <a:lightRig rig="threePt" dir="t"/>
              </a:scene3d>
              <a:sp3d contourW="12700"/>
            </a:bodyPr>
            <a:lstStyle/>
            <a:p>
              <a:pPr algn="ct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添加标题文字</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spTree>
    <p:extLst>
      <p:ext uri="{BB962C8B-B14F-4D97-AF65-F5344CB8AC3E}">
        <p14:creationId xmlns:p14="http://schemas.microsoft.com/office/powerpoint/2010/main" val="1649827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500"/>
                                            <p:tgtEl>
                                              <p:spTgt spid="23"/>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23"/>
                                            </p:tgtEl>
                                            <p:attrNameLst>
                                              <p:attrName>ppt_x</p:attrName>
                                              <p:attrName>ppt_y</p:attrName>
                                            </p:attrNameLst>
                                          </p:cBhvr>
                                          <p:rCtr x="0" y="-9074"/>
                                        </p:animMotion>
                                      </p:childTnLst>
                                    </p:cTn>
                                  </p:par>
                                </p:childTnLst>
                              </p:cTn>
                            </p:par>
                            <p:par>
                              <p:cTn id="10" fill="hold">
                                <p:stCondLst>
                                  <p:cond delay="1500"/>
                                </p:stCondLst>
                                <p:childTnLst>
                                  <p:par>
                                    <p:cTn id="11" presetID="2" presetClass="entr" presetSubtype="4" decel="10000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1000" fill="hold"/>
                                            <p:tgtEl>
                                              <p:spTgt spid="30"/>
                                            </p:tgtEl>
                                            <p:attrNameLst>
                                              <p:attrName>ppt_x</p:attrName>
                                            </p:attrNameLst>
                                          </p:cBhvr>
                                          <p:tavLst>
                                            <p:tav tm="0">
                                              <p:val>
                                                <p:strVal val="#ppt_x"/>
                                              </p:val>
                                            </p:tav>
                                            <p:tav tm="100000">
                                              <p:val>
                                                <p:strVal val="#ppt_x"/>
                                              </p:val>
                                            </p:tav>
                                          </p:tavLst>
                                        </p:anim>
                                        <p:anim calcmode="lin" valueType="num">
                                          <p:cBhvr additive="base">
                                            <p:cTn id="14" dur="1000" fill="hold"/>
                                            <p:tgtEl>
                                              <p:spTgt spid="30"/>
                                            </p:tgtEl>
                                            <p:attrNameLst>
                                              <p:attrName>ppt_y</p:attrName>
                                            </p:attrNameLst>
                                          </p:cBhvr>
                                          <p:tavLst>
                                            <p:tav tm="0">
                                              <p:val>
                                                <p:strVal val="1+#ppt_h/2"/>
                                              </p:val>
                                            </p:tav>
                                            <p:tav tm="100000">
                                              <p:val>
                                                <p:strVal val="#ppt_y"/>
                                              </p:val>
                                            </p:tav>
                                          </p:tavLst>
                                        </p:anim>
                                      </p:childTnLst>
                                    </p:cTn>
                                  </p:par>
                                  <p:par>
                                    <p:cTn id="15" presetID="12" presetClass="entr" presetSubtype="4" fill="hold" grpId="0" nodeType="withEffect">
                                      <p:stCondLst>
                                        <p:cond delay="0"/>
                                      </p:stCondLst>
                                      <p:iterate type="lt">
                                        <p:tmPct val="30000"/>
                                      </p:iterate>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p:tgtEl>
                                              <p:spTgt spid="31"/>
                                            </p:tgtEl>
                                            <p:attrNameLst>
                                              <p:attrName>ppt_y</p:attrName>
                                            </p:attrNameLst>
                                          </p:cBhvr>
                                          <p:tavLst>
                                            <p:tav tm="0">
                                              <p:val>
                                                <p:strVal val="#ppt_y+#ppt_h*1.125000"/>
                                              </p:val>
                                            </p:tav>
                                            <p:tav tm="100000">
                                              <p:val>
                                                <p:strVal val="#ppt_y"/>
                                              </p:val>
                                            </p:tav>
                                          </p:tavLst>
                                        </p:anim>
                                        <p:animEffect transition="in" filter="wipe(up)">
                                          <p:cBhvr>
                                            <p:cTn id="18" dur="500"/>
                                            <p:tgtEl>
                                              <p:spTgt spid="31"/>
                                            </p:tgtEl>
                                          </p:cBhvr>
                                        </p:animEffect>
                                      </p:childTnLst>
                                    </p:cTn>
                                  </p:par>
                                </p:childTnLst>
                              </p:cTn>
                            </p:par>
                            <p:par>
                              <p:cTn id="19" fill="hold">
                                <p:stCondLst>
                                  <p:cond delay="2500"/>
                                </p:stCondLst>
                                <p:childTnLst>
                                  <p:par>
                                    <p:cTn id="20" presetID="2" presetClass="entr" presetSubtype="1" decel="10000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1000" fill="hold"/>
                                            <p:tgtEl>
                                              <p:spTgt spid="13"/>
                                            </p:tgtEl>
                                            <p:attrNameLst>
                                              <p:attrName>ppt_x</p:attrName>
                                            </p:attrNameLst>
                                          </p:cBhvr>
                                          <p:tavLst>
                                            <p:tav tm="0">
                                              <p:val>
                                                <p:strVal val="#ppt_x"/>
                                              </p:val>
                                            </p:tav>
                                            <p:tav tm="100000">
                                              <p:val>
                                                <p:strVal val="#ppt_x"/>
                                              </p:val>
                                            </p:tav>
                                          </p:tavLst>
                                        </p:anim>
                                        <p:anim calcmode="lin" valueType="num">
                                          <p:cBhvr additive="base">
                                            <p:cTn id="23" dur="1000" fill="hold"/>
                                            <p:tgtEl>
                                              <p:spTgt spid="13"/>
                                            </p:tgtEl>
                                            <p:attrNameLst>
                                              <p:attrName>ppt_y</p:attrName>
                                            </p:attrNameLst>
                                          </p:cBhvr>
                                          <p:tavLst>
                                            <p:tav tm="0">
                                              <p:val>
                                                <p:strVal val="0-#ppt_h/2"/>
                                              </p:val>
                                            </p:tav>
                                            <p:tav tm="100000">
                                              <p:val>
                                                <p:strVal val="#ppt_y"/>
                                              </p:val>
                                            </p:tav>
                                          </p:tavLst>
                                        </p:anim>
                                      </p:childTnLst>
                                    </p:cTn>
                                  </p:par>
                                  <p:par>
                                    <p:cTn id="24" presetID="12" presetClass="entr" presetSubtype="4" fill="hold" grpId="0" nodeType="withEffect">
                                      <p:stCondLst>
                                        <p:cond delay="0"/>
                                      </p:stCondLst>
                                      <p:iterate type="lt">
                                        <p:tmPct val="30000"/>
                                      </p:iterate>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p:tgtEl>
                                              <p:spTgt spid="22"/>
                                            </p:tgtEl>
                                            <p:attrNameLst>
                                              <p:attrName>ppt_y</p:attrName>
                                            </p:attrNameLst>
                                          </p:cBhvr>
                                          <p:tavLst>
                                            <p:tav tm="0">
                                              <p:val>
                                                <p:strVal val="#ppt_y+#ppt_h*1.125000"/>
                                              </p:val>
                                            </p:tav>
                                            <p:tav tm="100000">
                                              <p:val>
                                                <p:strVal val="#ppt_y"/>
                                              </p:val>
                                            </p:tav>
                                          </p:tavLst>
                                        </p:anim>
                                        <p:animEffect transition="in" filter="wipe(up)">
                                          <p:cBhvr>
                                            <p:cTn id="27" dur="500"/>
                                            <p:tgtEl>
                                              <p:spTgt spid="22"/>
                                            </p:tgtEl>
                                          </p:cBhvr>
                                        </p:animEffect>
                                      </p:childTnLst>
                                    </p:cTn>
                                  </p:par>
                                </p:childTnLst>
                              </p:cTn>
                            </p:par>
                            <p:par>
                              <p:cTn id="28" fill="hold">
                                <p:stCondLst>
                                  <p:cond delay="3500"/>
                                </p:stCondLst>
                                <p:childTnLst>
                                  <p:par>
                                    <p:cTn id="29" presetID="2" presetClass="entr" presetSubtype="4" decel="100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12" presetClass="entr" presetSubtype="4" fill="hold" grpId="0" nodeType="withEffect">
                                      <p:stCondLst>
                                        <p:cond delay="0"/>
                                      </p:stCondLst>
                                      <p:iterate type="lt">
                                        <p:tmPct val="30000"/>
                                      </p:iterate>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p:tgtEl>
                                              <p:spTgt spid="25"/>
                                            </p:tgtEl>
                                            <p:attrNameLst>
                                              <p:attrName>ppt_y</p:attrName>
                                            </p:attrNameLst>
                                          </p:cBhvr>
                                          <p:tavLst>
                                            <p:tav tm="0">
                                              <p:val>
                                                <p:strVal val="#ppt_y+#ppt_h*1.125000"/>
                                              </p:val>
                                            </p:tav>
                                            <p:tav tm="100000">
                                              <p:val>
                                                <p:strVal val="#ppt_y"/>
                                              </p:val>
                                            </p:tav>
                                          </p:tavLst>
                                        </p:anim>
                                        <p:animEffect transition="in" filter="wipe(up)">
                                          <p:cBhvr>
                                            <p:cTn id="36" dur="500"/>
                                            <p:tgtEl>
                                              <p:spTgt spid="25"/>
                                            </p:tgtEl>
                                          </p:cBhvr>
                                        </p:animEffect>
                                      </p:childTnLst>
                                    </p:cTn>
                                  </p:par>
                                </p:childTnLst>
                              </p:cTn>
                            </p:par>
                            <p:par>
                              <p:cTn id="37" fill="hold">
                                <p:stCondLst>
                                  <p:cond delay="4500"/>
                                </p:stCondLst>
                                <p:childTnLst>
                                  <p:par>
                                    <p:cTn id="38" presetID="2" presetClass="entr" presetSubtype="1" decel="10000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ppt_x"/>
                                              </p:val>
                                            </p:tav>
                                            <p:tav tm="100000">
                                              <p:val>
                                                <p:strVal val="#ppt_x"/>
                                              </p:val>
                                            </p:tav>
                                          </p:tavLst>
                                        </p:anim>
                                        <p:anim calcmode="lin" valueType="num">
                                          <p:cBhvr additive="base">
                                            <p:cTn id="41" dur="1000" fill="hold"/>
                                            <p:tgtEl>
                                              <p:spTgt spid="19"/>
                                            </p:tgtEl>
                                            <p:attrNameLst>
                                              <p:attrName>ppt_y</p:attrName>
                                            </p:attrNameLst>
                                          </p:cBhvr>
                                          <p:tavLst>
                                            <p:tav tm="0">
                                              <p:val>
                                                <p:strVal val="0-#ppt_h/2"/>
                                              </p:val>
                                            </p:tav>
                                            <p:tav tm="100000">
                                              <p:val>
                                                <p:strVal val="#ppt_y"/>
                                              </p:val>
                                            </p:tav>
                                          </p:tavLst>
                                        </p:anim>
                                      </p:childTnLst>
                                    </p:cTn>
                                  </p:par>
                                  <p:par>
                                    <p:cTn id="42" presetID="12" presetClass="entr" presetSubtype="4" fill="hold" grpId="0" nodeType="withEffect">
                                      <p:stCondLst>
                                        <p:cond delay="0"/>
                                      </p:stCondLst>
                                      <p:iterate type="lt">
                                        <p:tmPct val="30000"/>
                                      </p:iterate>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p:tgtEl>
                                              <p:spTgt spid="26"/>
                                            </p:tgtEl>
                                            <p:attrNameLst>
                                              <p:attrName>ppt_y</p:attrName>
                                            </p:attrNameLst>
                                          </p:cBhvr>
                                          <p:tavLst>
                                            <p:tav tm="0">
                                              <p:val>
                                                <p:strVal val="#ppt_y+#ppt_h*1.125000"/>
                                              </p:val>
                                            </p:tav>
                                            <p:tav tm="100000">
                                              <p:val>
                                                <p:strVal val="#ppt_y"/>
                                              </p:val>
                                            </p:tav>
                                          </p:tavLst>
                                        </p:anim>
                                        <p:animEffect transition="in" filter="wipe(up)">
                                          <p:cBhvr>
                                            <p:cTn id="45" dur="500"/>
                                            <p:tgtEl>
                                              <p:spTgt spid="26"/>
                                            </p:tgtEl>
                                          </p:cBhvr>
                                        </p:animEffect>
                                      </p:childTnLst>
                                    </p:cTn>
                                  </p:par>
                                </p:childTnLst>
                              </p:cTn>
                            </p:par>
                            <p:par>
                              <p:cTn id="46" fill="hold">
                                <p:stCondLst>
                                  <p:cond delay="5500"/>
                                </p:stCondLst>
                                <p:childTnLst>
                                  <p:par>
                                    <p:cTn id="47" presetID="2" presetClass="entr" presetSubtype="2" fill="hold" nodeType="afterEffect" p14:presetBounceEnd="60000">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14:bounceEnd="60000">
                                          <p:cBhvr additive="base">
                                            <p:cTn id="49" dur="10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50" dur="1000" fill="hold"/>
                                            <p:tgtEl>
                                              <p:spTgt spid="24"/>
                                            </p:tgtEl>
                                            <p:attrNameLst>
                                              <p:attrName>ppt_y</p:attrName>
                                            </p:attrNameLst>
                                          </p:cBhvr>
                                          <p:tavLst>
                                            <p:tav tm="0">
                                              <p:val>
                                                <p:strVal val="#ppt_y"/>
                                              </p:val>
                                            </p:tav>
                                            <p:tav tm="100000">
                                              <p:val>
                                                <p:strVal val="#ppt_y"/>
                                              </p:val>
                                            </p:tav>
                                          </p:tavLst>
                                        </p:anim>
                                      </p:childTnLst>
                                    </p:cTn>
                                  </p:par>
                                </p:childTnLst>
                              </p:cTn>
                            </p:par>
                            <p:par>
                              <p:cTn id="51" fill="hold">
                                <p:stCondLst>
                                  <p:cond delay="6500"/>
                                </p:stCondLst>
                                <p:childTnLst>
                                  <p:par>
                                    <p:cTn id="52" presetID="2" presetClass="entr" presetSubtype="2" fill="hold" nodeType="afterEffect" p14:presetBounceEnd="60000">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14:bounceEnd="60000">
                                          <p:cBhvr additive="base">
                                            <p:cTn id="54" dur="1000" fill="hold"/>
                                            <p:tgtEl>
                                              <p:spTgt spid="29"/>
                                            </p:tgtEl>
                                            <p:attrNameLst>
                                              <p:attrName>ppt_x</p:attrName>
                                            </p:attrNameLst>
                                          </p:cBhvr>
                                          <p:tavLst>
                                            <p:tav tm="0">
                                              <p:val>
                                                <p:strVal val="1+#ppt_w/2"/>
                                              </p:val>
                                            </p:tav>
                                            <p:tav tm="100000">
                                              <p:val>
                                                <p:strVal val="#ppt_x"/>
                                              </p:val>
                                            </p:tav>
                                          </p:tavLst>
                                        </p:anim>
                                        <p:anim calcmode="lin" valueType="num" p14:bounceEnd="60000">
                                          <p:cBhvr additive="base">
                                            <p:cTn id="55" dur="1000" fill="hold"/>
                                            <p:tgtEl>
                                              <p:spTgt spid="29"/>
                                            </p:tgtEl>
                                            <p:attrNameLst>
                                              <p:attrName>ppt_y</p:attrName>
                                            </p:attrNameLst>
                                          </p:cBhvr>
                                          <p:tavLst>
                                            <p:tav tm="0">
                                              <p:val>
                                                <p:strVal val="#ppt_y"/>
                                              </p:val>
                                            </p:tav>
                                            <p:tav tm="100000">
                                              <p:val>
                                                <p:strVal val="#ppt_y"/>
                                              </p:val>
                                            </p:tav>
                                          </p:tavLst>
                                        </p:anim>
                                      </p:childTnLst>
                                    </p:cTn>
                                  </p:par>
                                </p:childTnLst>
                              </p:cTn>
                            </p:par>
                            <p:par>
                              <p:cTn id="56" fill="hold">
                                <p:stCondLst>
                                  <p:cond delay="7500"/>
                                </p:stCondLst>
                                <p:childTnLst>
                                  <p:par>
                                    <p:cTn id="57" presetID="2" presetClass="entr" presetSubtype="2" fill="hold" nodeType="afterEffect" p14:presetBounceEnd="60000">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14:bounceEnd="60000">
                                          <p:cBhvr additive="base">
                                            <p:cTn id="59" dur="1000" fill="hold"/>
                                            <p:tgtEl>
                                              <p:spTgt spid="35"/>
                                            </p:tgtEl>
                                            <p:attrNameLst>
                                              <p:attrName>ppt_x</p:attrName>
                                            </p:attrNameLst>
                                          </p:cBhvr>
                                          <p:tavLst>
                                            <p:tav tm="0">
                                              <p:val>
                                                <p:strVal val="1+#ppt_w/2"/>
                                              </p:val>
                                            </p:tav>
                                            <p:tav tm="100000">
                                              <p:val>
                                                <p:strVal val="#ppt_x"/>
                                              </p:val>
                                            </p:tav>
                                          </p:tavLst>
                                        </p:anim>
                                        <p:anim calcmode="lin" valueType="num" p14:bounceEnd="60000">
                                          <p:cBhvr additive="base">
                                            <p:cTn id="60" dur="1000" fill="hold"/>
                                            <p:tgtEl>
                                              <p:spTgt spid="35"/>
                                            </p:tgtEl>
                                            <p:attrNameLst>
                                              <p:attrName>ppt_y</p:attrName>
                                            </p:attrNameLst>
                                          </p:cBhvr>
                                          <p:tavLst>
                                            <p:tav tm="0">
                                              <p:val>
                                                <p:strVal val="#ppt_y"/>
                                              </p:val>
                                            </p:tav>
                                            <p:tav tm="100000">
                                              <p:val>
                                                <p:strVal val="#ppt_y"/>
                                              </p:val>
                                            </p:tav>
                                          </p:tavLst>
                                        </p:anim>
                                      </p:childTnLst>
                                    </p:cTn>
                                  </p:par>
                                </p:childTnLst>
                              </p:cTn>
                            </p:par>
                            <p:par>
                              <p:cTn id="61" fill="hold">
                                <p:stCondLst>
                                  <p:cond delay="8500"/>
                                </p:stCondLst>
                                <p:childTnLst>
                                  <p:par>
                                    <p:cTn id="62" presetID="2" presetClass="entr" presetSubtype="2" fill="hold" nodeType="afterEffect" p14:presetBounceEnd="60000">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14:bounceEnd="60000">
                                          <p:cBhvr additive="base">
                                            <p:cTn id="64" dur="1000" fill="hold"/>
                                            <p:tgtEl>
                                              <p:spTgt spid="38"/>
                                            </p:tgtEl>
                                            <p:attrNameLst>
                                              <p:attrName>ppt_x</p:attrName>
                                            </p:attrNameLst>
                                          </p:cBhvr>
                                          <p:tavLst>
                                            <p:tav tm="0">
                                              <p:val>
                                                <p:strVal val="1+#ppt_w/2"/>
                                              </p:val>
                                            </p:tav>
                                            <p:tav tm="100000">
                                              <p:val>
                                                <p:strVal val="#ppt_x"/>
                                              </p:val>
                                            </p:tav>
                                          </p:tavLst>
                                        </p:anim>
                                        <p:anim calcmode="lin" valueType="num" p14:bounceEnd="60000">
                                          <p:cBhvr additive="base">
                                            <p:cTn id="65" dur="10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16" grpId="0">
            <p:bldAsOne/>
          </p:bldGraphic>
          <p:bldGraphic spid="19" grpId="0">
            <p:bldAsOne/>
          </p:bldGraphic>
          <p:bldP spid="22" grpId="0"/>
          <p:bldP spid="25" grpId="0"/>
          <p:bldP spid="26" grpId="0"/>
          <p:bldGraphic spid="30" grpId="0">
            <p:bldAsOne/>
          </p:bldGraphic>
          <p:bldP spid="31" grpId="0"/>
          <p:bldP spid="23" grpId="0" animBg="1"/>
          <p:bldP spid="23"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500"/>
                                            <p:tgtEl>
                                              <p:spTgt spid="23"/>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23"/>
                                            </p:tgtEl>
                                            <p:attrNameLst>
                                              <p:attrName>ppt_x</p:attrName>
                                              <p:attrName>ppt_y</p:attrName>
                                            </p:attrNameLst>
                                          </p:cBhvr>
                                          <p:rCtr x="0" y="-9074"/>
                                        </p:animMotion>
                                      </p:childTnLst>
                                    </p:cTn>
                                  </p:par>
                                </p:childTnLst>
                              </p:cTn>
                            </p:par>
                            <p:par>
                              <p:cTn id="10" fill="hold">
                                <p:stCondLst>
                                  <p:cond delay="1500"/>
                                </p:stCondLst>
                                <p:childTnLst>
                                  <p:par>
                                    <p:cTn id="11" presetID="2" presetClass="entr" presetSubtype="4" decel="10000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1000" fill="hold"/>
                                            <p:tgtEl>
                                              <p:spTgt spid="30"/>
                                            </p:tgtEl>
                                            <p:attrNameLst>
                                              <p:attrName>ppt_x</p:attrName>
                                            </p:attrNameLst>
                                          </p:cBhvr>
                                          <p:tavLst>
                                            <p:tav tm="0">
                                              <p:val>
                                                <p:strVal val="#ppt_x"/>
                                              </p:val>
                                            </p:tav>
                                            <p:tav tm="100000">
                                              <p:val>
                                                <p:strVal val="#ppt_x"/>
                                              </p:val>
                                            </p:tav>
                                          </p:tavLst>
                                        </p:anim>
                                        <p:anim calcmode="lin" valueType="num">
                                          <p:cBhvr additive="base">
                                            <p:cTn id="14" dur="1000" fill="hold"/>
                                            <p:tgtEl>
                                              <p:spTgt spid="30"/>
                                            </p:tgtEl>
                                            <p:attrNameLst>
                                              <p:attrName>ppt_y</p:attrName>
                                            </p:attrNameLst>
                                          </p:cBhvr>
                                          <p:tavLst>
                                            <p:tav tm="0">
                                              <p:val>
                                                <p:strVal val="1+#ppt_h/2"/>
                                              </p:val>
                                            </p:tav>
                                            <p:tav tm="100000">
                                              <p:val>
                                                <p:strVal val="#ppt_y"/>
                                              </p:val>
                                            </p:tav>
                                          </p:tavLst>
                                        </p:anim>
                                      </p:childTnLst>
                                    </p:cTn>
                                  </p:par>
                                  <p:par>
                                    <p:cTn id="15" presetID="12" presetClass="entr" presetSubtype="4" fill="hold" grpId="0" nodeType="withEffect">
                                      <p:stCondLst>
                                        <p:cond delay="0"/>
                                      </p:stCondLst>
                                      <p:iterate type="lt">
                                        <p:tmPct val="30000"/>
                                      </p:iterate>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p:tgtEl>
                                              <p:spTgt spid="31"/>
                                            </p:tgtEl>
                                            <p:attrNameLst>
                                              <p:attrName>ppt_y</p:attrName>
                                            </p:attrNameLst>
                                          </p:cBhvr>
                                          <p:tavLst>
                                            <p:tav tm="0">
                                              <p:val>
                                                <p:strVal val="#ppt_y+#ppt_h*1.125000"/>
                                              </p:val>
                                            </p:tav>
                                            <p:tav tm="100000">
                                              <p:val>
                                                <p:strVal val="#ppt_y"/>
                                              </p:val>
                                            </p:tav>
                                          </p:tavLst>
                                        </p:anim>
                                        <p:animEffect transition="in" filter="wipe(up)">
                                          <p:cBhvr>
                                            <p:cTn id="18" dur="500"/>
                                            <p:tgtEl>
                                              <p:spTgt spid="31"/>
                                            </p:tgtEl>
                                          </p:cBhvr>
                                        </p:animEffect>
                                      </p:childTnLst>
                                    </p:cTn>
                                  </p:par>
                                </p:childTnLst>
                              </p:cTn>
                            </p:par>
                            <p:par>
                              <p:cTn id="19" fill="hold">
                                <p:stCondLst>
                                  <p:cond delay="2500"/>
                                </p:stCondLst>
                                <p:childTnLst>
                                  <p:par>
                                    <p:cTn id="20" presetID="2" presetClass="entr" presetSubtype="1" decel="10000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1000" fill="hold"/>
                                            <p:tgtEl>
                                              <p:spTgt spid="13"/>
                                            </p:tgtEl>
                                            <p:attrNameLst>
                                              <p:attrName>ppt_x</p:attrName>
                                            </p:attrNameLst>
                                          </p:cBhvr>
                                          <p:tavLst>
                                            <p:tav tm="0">
                                              <p:val>
                                                <p:strVal val="#ppt_x"/>
                                              </p:val>
                                            </p:tav>
                                            <p:tav tm="100000">
                                              <p:val>
                                                <p:strVal val="#ppt_x"/>
                                              </p:val>
                                            </p:tav>
                                          </p:tavLst>
                                        </p:anim>
                                        <p:anim calcmode="lin" valueType="num">
                                          <p:cBhvr additive="base">
                                            <p:cTn id="23" dur="1000" fill="hold"/>
                                            <p:tgtEl>
                                              <p:spTgt spid="13"/>
                                            </p:tgtEl>
                                            <p:attrNameLst>
                                              <p:attrName>ppt_y</p:attrName>
                                            </p:attrNameLst>
                                          </p:cBhvr>
                                          <p:tavLst>
                                            <p:tav tm="0">
                                              <p:val>
                                                <p:strVal val="0-#ppt_h/2"/>
                                              </p:val>
                                            </p:tav>
                                            <p:tav tm="100000">
                                              <p:val>
                                                <p:strVal val="#ppt_y"/>
                                              </p:val>
                                            </p:tav>
                                          </p:tavLst>
                                        </p:anim>
                                      </p:childTnLst>
                                    </p:cTn>
                                  </p:par>
                                  <p:par>
                                    <p:cTn id="24" presetID="12" presetClass="entr" presetSubtype="4" fill="hold" grpId="0" nodeType="withEffect">
                                      <p:stCondLst>
                                        <p:cond delay="0"/>
                                      </p:stCondLst>
                                      <p:iterate type="lt">
                                        <p:tmPct val="30000"/>
                                      </p:iterate>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p:tgtEl>
                                              <p:spTgt spid="22"/>
                                            </p:tgtEl>
                                            <p:attrNameLst>
                                              <p:attrName>ppt_y</p:attrName>
                                            </p:attrNameLst>
                                          </p:cBhvr>
                                          <p:tavLst>
                                            <p:tav tm="0">
                                              <p:val>
                                                <p:strVal val="#ppt_y+#ppt_h*1.125000"/>
                                              </p:val>
                                            </p:tav>
                                            <p:tav tm="100000">
                                              <p:val>
                                                <p:strVal val="#ppt_y"/>
                                              </p:val>
                                            </p:tav>
                                          </p:tavLst>
                                        </p:anim>
                                        <p:animEffect transition="in" filter="wipe(up)">
                                          <p:cBhvr>
                                            <p:cTn id="27" dur="500"/>
                                            <p:tgtEl>
                                              <p:spTgt spid="22"/>
                                            </p:tgtEl>
                                          </p:cBhvr>
                                        </p:animEffect>
                                      </p:childTnLst>
                                    </p:cTn>
                                  </p:par>
                                </p:childTnLst>
                              </p:cTn>
                            </p:par>
                            <p:par>
                              <p:cTn id="28" fill="hold">
                                <p:stCondLst>
                                  <p:cond delay="3500"/>
                                </p:stCondLst>
                                <p:childTnLst>
                                  <p:par>
                                    <p:cTn id="29" presetID="2" presetClass="entr" presetSubtype="4" decel="100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12" presetClass="entr" presetSubtype="4" fill="hold" grpId="0" nodeType="withEffect">
                                      <p:stCondLst>
                                        <p:cond delay="0"/>
                                      </p:stCondLst>
                                      <p:iterate type="lt">
                                        <p:tmPct val="30000"/>
                                      </p:iterate>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p:tgtEl>
                                              <p:spTgt spid="25"/>
                                            </p:tgtEl>
                                            <p:attrNameLst>
                                              <p:attrName>ppt_y</p:attrName>
                                            </p:attrNameLst>
                                          </p:cBhvr>
                                          <p:tavLst>
                                            <p:tav tm="0">
                                              <p:val>
                                                <p:strVal val="#ppt_y+#ppt_h*1.125000"/>
                                              </p:val>
                                            </p:tav>
                                            <p:tav tm="100000">
                                              <p:val>
                                                <p:strVal val="#ppt_y"/>
                                              </p:val>
                                            </p:tav>
                                          </p:tavLst>
                                        </p:anim>
                                        <p:animEffect transition="in" filter="wipe(up)">
                                          <p:cBhvr>
                                            <p:cTn id="36" dur="500"/>
                                            <p:tgtEl>
                                              <p:spTgt spid="25"/>
                                            </p:tgtEl>
                                          </p:cBhvr>
                                        </p:animEffect>
                                      </p:childTnLst>
                                    </p:cTn>
                                  </p:par>
                                </p:childTnLst>
                              </p:cTn>
                            </p:par>
                            <p:par>
                              <p:cTn id="37" fill="hold">
                                <p:stCondLst>
                                  <p:cond delay="4500"/>
                                </p:stCondLst>
                                <p:childTnLst>
                                  <p:par>
                                    <p:cTn id="38" presetID="2" presetClass="entr" presetSubtype="1" decel="10000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ppt_x"/>
                                              </p:val>
                                            </p:tav>
                                            <p:tav tm="100000">
                                              <p:val>
                                                <p:strVal val="#ppt_x"/>
                                              </p:val>
                                            </p:tav>
                                          </p:tavLst>
                                        </p:anim>
                                        <p:anim calcmode="lin" valueType="num">
                                          <p:cBhvr additive="base">
                                            <p:cTn id="41" dur="1000" fill="hold"/>
                                            <p:tgtEl>
                                              <p:spTgt spid="19"/>
                                            </p:tgtEl>
                                            <p:attrNameLst>
                                              <p:attrName>ppt_y</p:attrName>
                                            </p:attrNameLst>
                                          </p:cBhvr>
                                          <p:tavLst>
                                            <p:tav tm="0">
                                              <p:val>
                                                <p:strVal val="0-#ppt_h/2"/>
                                              </p:val>
                                            </p:tav>
                                            <p:tav tm="100000">
                                              <p:val>
                                                <p:strVal val="#ppt_y"/>
                                              </p:val>
                                            </p:tav>
                                          </p:tavLst>
                                        </p:anim>
                                      </p:childTnLst>
                                    </p:cTn>
                                  </p:par>
                                  <p:par>
                                    <p:cTn id="42" presetID="12" presetClass="entr" presetSubtype="4" fill="hold" grpId="0" nodeType="withEffect">
                                      <p:stCondLst>
                                        <p:cond delay="0"/>
                                      </p:stCondLst>
                                      <p:iterate type="lt">
                                        <p:tmPct val="30000"/>
                                      </p:iterate>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p:tgtEl>
                                              <p:spTgt spid="26"/>
                                            </p:tgtEl>
                                            <p:attrNameLst>
                                              <p:attrName>ppt_y</p:attrName>
                                            </p:attrNameLst>
                                          </p:cBhvr>
                                          <p:tavLst>
                                            <p:tav tm="0">
                                              <p:val>
                                                <p:strVal val="#ppt_y+#ppt_h*1.125000"/>
                                              </p:val>
                                            </p:tav>
                                            <p:tav tm="100000">
                                              <p:val>
                                                <p:strVal val="#ppt_y"/>
                                              </p:val>
                                            </p:tav>
                                          </p:tavLst>
                                        </p:anim>
                                        <p:animEffect transition="in" filter="wipe(up)">
                                          <p:cBhvr>
                                            <p:cTn id="45" dur="500"/>
                                            <p:tgtEl>
                                              <p:spTgt spid="26"/>
                                            </p:tgtEl>
                                          </p:cBhvr>
                                        </p:animEffect>
                                      </p:childTnLst>
                                    </p:cTn>
                                  </p:par>
                                </p:childTnLst>
                              </p:cTn>
                            </p:par>
                            <p:par>
                              <p:cTn id="46" fill="hold">
                                <p:stCondLst>
                                  <p:cond delay="5500"/>
                                </p:stCondLst>
                                <p:childTnLst>
                                  <p:par>
                                    <p:cTn id="47" presetID="2" presetClass="entr" presetSubtype="2"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1+#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childTnLst>
                              </p:cTn>
                            </p:par>
                            <p:par>
                              <p:cTn id="51" fill="hold">
                                <p:stCondLst>
                                  <p:cond delay="6500"/>
                                </p:stCondLst>
                                <p:childTnLst>
                                  <p:par>
                                    <p:cTn id="52" presetID="2" presetClass="entr" presetSubtype="2"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1000" fill="hold"/>
                                            <p:tgtEl>
                                              <p:spTgt spid="29"/>
                                            </p:tgtEl>
                                            <p:attrNameLst>
                                              <p:attrName>ppt_x</p:attrName>
                                            </p:attrNameLst>
                                          </p:cBhvr>
                                          <p:tavLst>
                                            <p:tav tm="0">
                                              <p:val>
                                                <p:strVal val="1+#ppt_w/2"/>
                                              </p:val>
                                            </p:tav>
                                            <p:tav tm="100000">
                                              <p:val>
                                                <p:strVal val="#ppt_x"/>
                                              </p:val>
                                            </p:tav>
                                          </p:tavLst>
                                        </p:anim>
                                        <p:anim calcmode="lin" valueType="num">
                                          <p:cBhvr additive="base">
                                            <p:cTn id="55" dur="1000" fill="hold"/>
                                            <p:tgtEl>
                                              <p:spTgt spid="29"/>
                                            </p:tgtEl>
                                            <p:attrNameLst>
                                              <p:attrName>ppt_y</p:attrName>
                                            </p:attrNameLst>
                                          </p:cBhvr>
                                          <p:tavLst>
                                            <p:tav tm="0">
                                              <p:val>
                                                <p:strVal val="#ppt_y"/>
                                              </p:val>
                                            </p:tav>
                                            <p:tav tm="100000">
                                              <p:val>
                                                <p:strVal val="#ppt_y"/>
                                              </p:val>
                                            </p:tav>
                                          </p:tavLst>
                                        </p:anim>
                                      </p:childTnLst>
                                    </p:cTn>
                                  </p:par>
                                </p:childTnLst>
                              </p:cTn>
                            </p:par>
                            <p:par>
                              <p:cTn id="56" fill="hold">
                                <p:stCondLst>
                                  <p:cond delay="7500"/>
                                </p:stCondLst>
                                <p:childTnLst>
                                  <p:par>
                                    <p:cTn id="57" presetID="2" presetClass="entr" presetSubtype="2"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1000" fill="hold"/>
                                            <p:tgtEl>
                                              <p:spTgt spid="35"/>
                                            </p:tgtEl>
                                            <p:attrNameLst>
                                              <p:attrName>ppt_x</p:attrName>
                                            </p:attrNameLst>
                                          </p:cBhvr>
                                          <p:tavLst>
                                            <p:tav tm="0">
                                              <p:val>
                                                <p:strVal val="1+#ppt_w/2"/>
                                              </p:val>
                                            </p:tav>
                                            <p:tav tm="100000">
                                              <p:val>
                                                <p:strVal val="#ppt_x"/>
                                              </p:val>
                                            </p:tav>
                                          </p:tavLst>
                                        </p:anim>
                                        <p:anim calcmode="lin" valueType="num">
                                          <p:cBhvr additive="base">
                                            <p:cTn id="60" dur="1000" fill="hold"/>
                                            <p:tgtEl>
                                              <p:spTgt spid="35"/>
                                            </p:tgtEl>
                                            <p:attrNameLst>
                                              <p:attrName>ppt_y</p:attrName>
                                            </p:attrNameLst>
                                          </p:cBhvr>
                                          <p:tavLst>
                                            <p:tav tm="0">
                                              <p:val>
                                                <p:strVal val="#ppt_y"/>
                                              </p:val>
                                            </p:tav>
                                            <p:tav tm="100000">
                                              <p:val>
                                                <p:strVal val="#ppt_y"/>
                                              </p:val>
                                            </p:tav>
                                          </p:tavLst>
                                        </p:anim>
                                      </p:childTnLst>
                                    </p:cTn>
                                  </p:par>
                                </p:childTnLst>
                              </p:cTn>
                            </p:par>
                            <p:par>
                              <p:cTn id="61" fill="hold">
                                <p:stCondLst>
                                  <p:cond delay="8500"/>
                                </p:stCondLst>
                                <p:childTnLst>
                                  <p:par>
                                    <p:cTn id="62" presetID="2" presetClass="entr" presetSubtype="2"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1000" fill="hold"/>
                                            <p:tgtEl>
                                              <p:spTgt spid="38"/>
                                            </p:tgtEl>
                                            <p:attrNameLst>
                                              <p:attrName>ppt_x</p:attrName>
                                            </p:attrNameLst>
                                          </p:cBhvr>
                                          <p:tavLst>
                                            <p:tav tm="0">
                                              <p:val>
                                                <p:strVal val="1+#ppt_w/2"/>
                                              </p:val>
                                            </p:tav>
                                            <p:tav tm="100000">
                                              <p:val>
                                                <p:strVal val="#ppt_x"/>
                                              </p:val>
                                            </p:tav>
                                          </p:tavLst>
                                        </p:anim>
                                        <p:anim calcmode="lin" valueType="num">
                                          <p:cBhvr additive="base">
                                            <p:cTn id="65" dur="10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16" grpId="0">
            <p:bldAsOne/>
          </p:bldGraphic>
          <p:bldGraphic spid="19" grpId="0">
            <p:bldAsOne/>
          </p:bldGraphic>
          <p:bldP spid="22" grpId="0"/>
          <p:bldP spid="25" grpId="0"/>
          <p:bldP spid="26" grpId="0"/>
          <p:bldGraphic spid="30" grpId="0">
            <p:bldAsOne/>
          </p:bldGraphic>
          <p:bldP spid="31" grpId="0"/>
          <p:bldP spid="23" grpId="0" animBg="1"/>
          <p:bldP spid="23" grpId="1"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任意多边形 55"/>
          <p:cNvSpPr/>
          <p:nvPr/>
        </p:nvSpPr>
        <p:spPr>
          <a:xfrm>
            <a:off x="5518078" y="1895294"/>
            <a:ext cx="925754" cy="1394012"/>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00000">
                <a:srgbClr val="18478F"/>
              </a:gs>
              <a:gs pos="0">
                <a:srgbClr val="238DED"/>
              </a:gs>
            </a:gsLst>
            <a:lin ang="72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7" name="椭圆 56"/>
          <p:cNvSpPr/>
          <p:nvPr/>
        </p:nvSpPr>
        <p:spPr>
          <a:xfrm>
            <a:off x="5518078" y="3032158"/>
            <a:ext cx="925754" cy="92098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58" name="任意多边形 57"/>
          <p:cNvSpPr/>
          <p:nvPr/>
        </p:nvSpPr>
        <p:spPr>
          <a:xfrm rot="5400000">
            <a:off x="7213673" y="3388020"/>
            <a:ext cx="925754" cy="1394012"/>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00000">
                <a:srgbClr val="18478F"/>
              </a:gs>
              <a:gs pos="0">
                <a:srgbClr val="238DED"/>
              </a:gs>
            </a:gsLst>
            <a:lin ang="72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9" name="椭圆 58"/>
          <p:cNvSpPr/>
          <p:nvPr/>
        </p:nvSpPr>
        <p:spPr>
          <a:xfrm rot="5400000">
            <a:off x="6313323" y="3624534"/>
            <a:ext cx="925754" cy="92098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 name="任意多边形 59"/>
          <p:cNvSpPr/>
          <p:nvPr/>
        </p:nvSpPr>
        <p:spPr>
          <a:xfrm rot="10800000">
            <a:off x="5477355" y="4841444"/>
            <a:ext cx="925754" cy="1394014"/>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00000">
                <a:srgbClr val="18478F"/>
              </a:gs>
              <a:gs pos="0">
                <a:srgbClr val="238DED"/>
              </a:gs>
            </a:gsLst>
            <a:lin ang="72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1" name="椭圆 60"/>
          <p:cNvSpPr/>
          <p:nvPr/>
        </p:nvSpPr>
        <p:spPr>
          <a:xfrm rot="10800000">
            <a:off x="5477355" y="4177609"/>
            <a:ext cx="925754" cy="92098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62" name="任意多边形 61"/>
          <p:cNvSpPr/>
          <p:nvPr/>
        </p:nvSpPr>
        <p:spPr>
          <a:xfrm rot="16200000">
            <a:off x="3785588" y="3328265"/>
            <a:ext cx="925758" cy="1394018"/>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00000">
                <a:srgbClr val="18478F"/>
              </a:gs>
              <a:gs pos="0">
                <a:srgbClr val="238DED"/>
              </a:gs>
            </a:gsLst>
            <a:lin ang="72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3" name="椭圆 62"/>
          <p:cNvSpPr/>
          <p:nvPr/>
        </p:nvSpPr>
        <p:spPr>
          <a:xfrm rot="16200000">
            <a:off x="4685940" y="3564781"/>
            <a:ext cx="925754" cy="92098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4" name="矩形 63"/>
          <p:cNvSpPr/>
          <p:nvPr/>
        </p:nvSpPr>
        <p:spPr>
          <a:xfrm>
            <a:off x="4890876" y="3845456"/>
            <a:ext cx="513560" cy="400110"/>
          </a:xfrm>
          <a:prstGeom prst="rect">
            <a:avLst/>
          </a:prstGeom>
          <a:effectLst/>
        </p:spPr>
        <p:txBody>
          <a:bodyPr wrap="square">
            <a:spAutoFit/>
          </a:bodyPr>
          <a:lstStyle/>
          <a:p>
            <a:pPr algn="ct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01</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5" name="矩形 64"/>
          <p:cNvSpPr/>
          <p:nvPr/>
        </p:nvSpPr>
        <p:spPr>
          <a:xfrm>
            <a:off x="5729865" y="3343734"/>
            <a:ext cx="513560" cy="400110"/>
          </a:xfrm>
          <a:prstGeom prst="rect">
            <a:avLst/>
          </a:prstGeom>
          <a:effectLst/>
        </p:spPr>
        <p:txBody>
          <a:bodyPr wrap="square">
            <a:spAutoFit/>
          </a:bodyPr>
          <a:lstStyle/>
          <a:p>
            <a:pPr algn="ct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02</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6" name="矩形 65"/>
          <p:cNvSpPr/>
          <p:nvPr/>
        </p:nvSpPr>
        <p:spPr>
          <a:xfrm>
            <a:off x="6502765" y="3924452"/>
            <a:ext cx="513560" cy="400110"/>
          </a:xfrm>
          <a:prstGeom prst="rect">
            <a:avLst/>
          </a:prstGeom>
          <a:effectLst/>
        </p:spPr>
        <p:txBody>
          <a:bodyPr wrap="square">
            <a:spAutoFit/>
          </a:bodyPr>
          <a:lstStyle/>
          <a:p>
            <a:pPr algn="ct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03</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7" name="矩形 66"/>
          <p:cNvSpPr/>
          <p:nvPr/>
        </p:nvSpPr>
        <p:spPr>
          <a:xfrm>
            <a:off x="5656358" y="4487896"/>
            <a:ext cx="513560" cy="400110"/>
          </a:xfrm>
          <a:prstGeom prst="rect">
            <a:avLst/>
          </a:prstGeom>
          <a:effectLst/>
        </p:spPr>
        <p:txBody>
          <a:bodyPr wrap="square">
            <a:spAutoFit/>
          </a:bodyPr>
          <a:lstStyle/>
          <a:p>
            <a:pPr algn="ct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04</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1" name="矩形 80"/>
          <p:cNvSpPr/>
          <p:nvPr/>
        </p:nvSpPr>
        <p:spPr>
          <a:xfrm>
            <a:off x="3843207" y="3729895"/>
            <a:ext cx="513560" cy="646331"/>
          </a:xfrm>
          <a:prstGeom prst="rect">
            <a:avLst/>
          </a:prstGeom>
          <a:effectLst/>
        </p:spPr>
        <p:txBody>
          <a:bodyPr wrap="square">
            <a:spAutoFit/>
          </a:bodyPr>
          <a:lstStyle/>
          <a:p>
            <a:pPr algn="ctr"/>
            <a:r>
              <a:rPr lang="en-US" altLang="zh-CN" sz="3600" dirty="0" smtClean="0">
                <a:solidFill>
                  <a:schemeClr val="bg1"/>
                </a:solidFill>
                <a:latin typeface="微软雅黑" panose="020B0503020204020204" pitchFamily="34" charset="-122"/>
                <a:ea typeface="微软雅黑" panose="020B0503020204020204" pitchFamily="34" charset="-122"/>
                <a:cs typeface="Open Sans" panose="020B0606030504020204" pitchFamily="34" charset="0"/>
              </a:rPr>
              <a:t>S</a:t>
            </a:r>
            <a:endParaRPr lang="zh-CN" altLang="en-US" sz="3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2" name="矩形 81"/>
          <p:cNvSpPr/>
          <p:nvPr/>
        </p:nvSpPr>
        <p:spPr>
          <a:xfrm>
            <a:off x="5730537" y="2165316"/>
            <a:ext cx="513560" cy="646331"/>
          </a:xfrm>
          <a:prstGeom prst="rect">
            <a:avLst/>
          </a:prstGeom>
          <a:effectLst/>
        </p:spPr>
        <p:txBody>
          <a:bodyPr wrap="square">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W</a:t>
            </a:r>
            <a:endParaRPr lang="zh-CN" altLang="en-US" sz="3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3" name="矩形 82"/>
          <p:cNvSpPr/>
          <p:nvPr/>
        </p:nvSpPr>
        <p:spPr>
          <a:xfrm>
            <a:off x="7513683" y="3822866"/>
            <a:ext cx="513560" cy="646331"/>
          </a:xfrm>
          <a:prstGeom prst="rect">
            <a:avLst/>
          </a:prstGeom>
          <a:effectLst/>
        </p:spPr>
        <p:txBody>
          <a:bodyPr wrap="square">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O</a:t>
            </a:r>
            <a:endParaRPr lang="zh-CN" altLang="en-US" sz="3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4" name="矩形 83"/>
          <p:cNvSpPr/>
          <p:nvPr/>
        </p:nvSpPr>
        <p:spPr>
          <a:xfrm>
            <a:off x="5672687" y="5407884"/>
            <a:ext cx="513560" cy="646331"/>
          </a:xfrm>
          <a:prstGeom prst="rect">
            <a:avLst/>
          </a:prstGeom>
          <a:effectLst/>
        </p:spPr>
        <p:txBody>
          <a:bodyPr wrap="square">
            <a:spAutoFit/>
          </a:bodyPr>
          <a:lstStyle/>
          <a:p>
            <a:pPr algn="ctr"/>
            <a:r>
              <a:rPr lang="en-US" altLang="zh-CN" sz="3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T</a:t>
            </a:r>
            <a:endParaRPr lang="zh-CN" altLang="en-US" sz="3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3" name="圆角矩形 22"/>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工作不足分析</a:t>
            </a:r>
            <a:endParaRPr lang="zh-CN" altLang="en-US" b="1" dirty="0">
              <a:latin typeface="方正黑体简体" panose="02010601030101010101" pitchFamily="2" charset="-122"/>
              <a:ea typeface="方正黑体简体" panose="02010601030101010101" pitchFamily="2" charset="-122"/>
            </a:endParaRPr>
          </a:p>
        </p:txBody>
      </p:sp>
      <p:grpSp>
        <p:nvGrpSpPr>
          <p:cNvPr id="25" name="组合 24"/>
          <p:cNvGrpSpPr/>
          <p:nvPr/>
        </p:nvGrpSpPr>
        <p:grpSpPr>
          <a:xfrm>
            <a:off x="1014592" y="4971178"/>
            <a:ext cx="3085395" cy="822398"/>
            <a:chOff x="6798184" y="1678126"/>
            <a:chExt cx="4176921" cy="822398"/>
          </a:xfrm>
        </p:grpSpPr>
        <p:sp>
          <p:nvSpPr>
            <p:cNvPr id="26" name="矩形 25"/>
            <p:cNvSpPr/>
            <p:nvPr/>
          </p:nvSpPr>
          <p:spPr>
            <a:xfrm>
              <a:off x="6798184" y="1946526"/>
              <a:ext cx="4176921" cy="553998"/>
            </a:xfrm>
            <a:prstGeom prst="rect">
              <a:avLst/>
            </a:prstGeom>
          </p:spPr>
          <p:txBody>
            <a:bodyPr wrap="square">
              <a:spAutoFit/>
              <a:scene3d>
                <a:camera prst="orthographicFront"/>
                <a:lightRig rig="threePt" dir="t"/>
              </a:scene3d>
              <a:sp3d contourW="12700"/>
            </a:bodyPr>
            <a:lstStyle/>
            <a:p>
              <a:pPr>
                <a:lnSpc>
                  <a:spcPct val="15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在此录入上述图表的综合说明，在此录入上述图表的综合描述说明。在此录入上述图表的综合说明。</a:t>
              </a:r>
            </a:p>
          </p:txBody>
        </p:sp>
        <p:sp>
          <p:nvSpPr>
            <p:cNvPr id="27" name="矩形 26"/>
            <p:cNvSpPr/>
            <p:nvPr/>
          </p:nvSpPr>
          <p:spPr>
            <a:xfrm>
              <a:off x="6798184" y="1678126"/>
              <a:ext cx="2241974" cy="338554"/>
            </a:xfrm>
            <a:prstGeom prst="rect">
              <a:avLst/>
            </a:prstGeom>
          </p:spPr>
          <p:txBody>
            <a:bodyPr wrap="square">
              <a:spAutoFit/>
              <a:scene3d>
                <a:camera prst="orthographicFront"/>
                <a:lightRig rig="threePt" dir="t"/>
              </a:scene3d>
              <a:sp3d contourW="12700"/>
            </a:bodyPr>
            <a:lstStyle/>
            <a:p>
              <a:pP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添加标题文字</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grpSp>
        <p:nvGrpSpPr>
          <p:cNvPr id="28" name="组合 27"/>
          <p:cNvGrpSpPr/>
          <p:nvPr/>
        </p:nvGrpSpPr>
        <p:grpSpPr>
          <a:xfrm>
            <a:off x="7780476" y="4971178"/>
            <a:ext cx="3085395" cy="822398"/>
            <a:chOff x="6798184" y="1678126"/>
            <a:chExt cx="4176921" cy="822398"/>
          </a:xfrm>
        </p:grpSpPr>
        <p:sp>
          <p:nvSpPr>
            <p:cNvPr id="29" name="矩形 28"/>
            <p:cNvSpPr/>
            <p:nvPr/>
          </p:nvSpPr>
          <p:spPr>
            <a:xfrm>
              <a:off x="6798184" y="1946526"/>
              <a:ext cx="4176921" cy="553998"/>
            </a:xfrm>
            <a:prstGeom prst="rect">
              <a:avLst/>
            </a:prstGeom>
          </p:spPr>
          <p:txBody>
            <a:bodyPr wrap="square">
              <a:spAutoFit/>
              <a:scene3d>
                <a:camera prst="orthographicFront"/>
                <a:lightRig rig="threePt" dir="t"/>
              </a:scene3d>
              <a:sp3d contourW="12700"/>
            </a:bodyPr>
            <a:lstStyle/>
            <a:p>
              <a:pPr algn="r">
                <a:lnSpc>
                  <a:spcPct val="15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a:t>
              </a:r>
              <a:r>
                <a:rPr lang="zh-CN" altLang="en-US" sz="1000" dirty="0" smtClean="0">
                  <a:solidFill>
                    <a:schemeClr val="bg1">
                      <a:lumMod val="50000"/>
                    </a:schemeClr>
                  </a:solidFill>
                  <a:ea typeface="微软雅黑" panose="020B0503020204020204" pitchFamily="34" charset="-122"/>
                  <a:sym typeface="微软雅黑" panose="020B0503020204020204" pitchFamily="34" charset="-122"/>
                </a:rPr>
                <a:t>综合</a:t>
              </a:r>
              <a:endParaRPr lang="zh-CN" altLang="en-US" sz="1000" dirty="0">
                <a:solidFill>
                  <a:schemeClr val="bg1">
                    <a:lumMod val="50000"/>
                  </a:schemeClr>
                </a:solidFill>
                <a:ea typeface="微软雅黑" panose="020B0503020204020204" pitchFamily="34" charset="-122"/>
                <a:sym typeface="微软雅黑" panose="020B0503020204020204" pitchFamily="34" charset="-122"/>
              </a:endParaRPr>
            </a:p>
          </p:txBody>
        </p:sp>
        <p:sp>
          <p:nvSpPr>
            <p:cNvPr id="30" name="矩形 29"/>
            <p:cNvSpPr/>
            <p:nvPr/>
          </p:nvSpPr>
          <p:spPr>
            <a:xfrm>
              <a:off x="8733132" y="1678126"/>
              <a:ext cx="2241973" cy="338554"/>
            </a:xfrm>
            <a:prstGeom prst="rect">
              <a:avLst/>
            </a:prstGeom>
          </p:spPr>
          <p:txBody>
            <a:bodyPr wrap="square">
              <a:spAutoFit/>
              <a:scene3d>
                <a:camera prst="orthographicFront"/>
                <a:lightRig rig="threePt" dir="t"/>
              </a:scene3d>
              <a:sp3d contourW="12700"/>
            </a:bodyPr>
            <a:lstStyle/>
            <a:p>
              <a:pPr algn="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添加标题文字</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grpSp>
        <p:nvGrpSpPr>
          <p:cNvPr id="31" name="组合 30"/>
          <p:cNvGrpSpPr/>
          <p:nvPr/>
        </p:nvGrpSpPr>
        <p:grpSpPr>
          <a:xfrm>
            <a:off x="1014592" y="2110536"/>
            <a:ext cx="3085395" cy="822398"/>
            <a:chOff x="6798184" y="1678126"/>
            <a:chExt cx="4176921" cy="822398"/>
          </a:xfrm>
        </p:grpSpPr>
        <p:sp>
          <p:nvSpPr>
            <p:cNvPr id="32" name="矩形 31"/>
            <p:cNvSpPr/>
            <p:nvPr/>
          </p:nvSpPr>
          <p:spPr>
            <a:xfrm>
              <a:off x="6798184" y="1946526"/>
              <a:ext cx="4176921" cy="553998"/>
            </a:xfrm>
            <a:prstGeom prst="rect">
              <a:avLst/>
            </a:prstGeom>
          </p:spPr>
          <p:txBody>
            <a:bodyPr wrap="square">
              <a:spAutoFit/>
              <a:scene3d>
                <a:camera prst="orthographicFront"/>
                <a:lightRig rig="threePt" dir="t"/>
              </a:scene3d>
              <a:sp3d contourW="12700"/>
            </a:bodyPr>
            <a:lstStyle/>
            <a:p>
              <a:pPr>
                <a:lnSpc>
                  <a:spcPct val="15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在此录入上述图表的综合说明，在此录入上述图表的综合描述说明。在此录入上述图表的综合说明。</a:t>
              </a:r>
            </a:p>
          </p:txBody>
        </p:sp>
        <p:sp>
          <p:nvSpPr>
            <p:cNvPr id="33" name="矩形 32"/>
            <p:cNvSpPr/>
            <p:nvPr/>
          </p:nvSpPr>
          <p:spPr>
            <a:xfrm>
              <a:off x="6798184" y="1678126"/>
              <a:ext cx="2241974" cy="338554"/>
            </a:xfrm>
            <a:prstGeom prst="rect">
              <a:avLst/>
            </a:prstGeom>
          </p:spPr>
          <p:txBody>
            <a:bodyPr wrap="square">
              <a:spAutoFit/>
              <a:scene3d>
                <a:camera prst="orthographicFront"/>
                <a:lightRig rig="threePt" dir="t"/>
              </a:scene3d>
              <a:sp3d contourW="12700"/>
            </a:bodyPr>
            <a:lstStyle/>
            <a:p>
              <a:pP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添加标题文字</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grpSp>
        <p:nvGrpSpPr>
          <p:cNvPr id="34" name="组合 33"/>
          <p:cNvGrpSpPr/>
          <p:nvPr/>
        </p:nvGrpSpPr>
        <p:grpSpPr>
          <a:xfrm>
            <a:off x="7780476" y="2110536"/>
            <a:ext cx="3085395" cy="822398"/>
            <a:chOff x="6798184" y="1678126"/>
            <a:chExt cx="4176921" cy="822398"/>
          </a:xfrm>
        </p:grpSpPr>
        <p:sp>
          <p:nvSpPr>
            <p:cNvPr id="35" name="矩形 34"/>
            <p:cNvSpPr/>
            <p:nvPr/>
          </p:nvSpPr>
          <p:spPr>
            <a:xfrm>
              <a:off x="6798184" y="1946526"/>
              <a:ext cx="4176921" cy="553998"/>
            </a:xfrm>
            <a:prstGeom prst="rect">
              <a:avLst/>
            </a:prstGeom>
          </p:spPr>
          <p:txBody>
            <a:bodyPr wrap="square">
              <a:spAutoFit/>
              <a:scene3d>
                <a:camera prst="orthographicFront"/>
                <a:lightRig rig="threePt" dir="t"/>
              </a:scene3d>
              <a:sp3d contourW="12700"/>
            </a:bodyPr>
            <a:lstStyle/>
            <a:p>
              <a:pPr algn="r">
                <a:lnSpc>
                  <a:spcPct val="15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a:t>
              </a:r>
              <a:r>
                <a:rPr lang="zh-CN" altLang="en-US" sz="1000" dirty="0" smtClean="0">
                  <a:solidFill>
                    <a:schemeClr val="bg1">
                      <a:lumMod val="50000"/>
                    </a:schemeClr>
                  </a:solidFill>
                  <a:ea typeface="微软雅黑" panose="020B0503020204020204" pitchFamily="34" charset="-122"/>
                  <a:sym typeface="微软雅黑" panose="020B0503020204020204" pitchFamily="34" charset="-122"/>
                </a:rPr>
                <a:t>综合</a:t>
              </a:r>
              <a:endParaRPr lang="zh-CN" altLang="en-US" sz="1000" dirty="0">
                <a:solidFill>
                  <a:schemeClr val="bg1">
                    <a:lumMod val="50000"/>
                  </a:schemeClr>
                </a:solidFill>
                <a:ea typeface="微软雅黑" panose="020B0503020204020204" pitchFamily="34" charset="-122"/>
                <a:sym typeface="微软雅黑" panose="020B0503020204020204" pitchFamily="34" charset="-122"/>
              </a:endParaRPr>
            </a:p>
          </p:txBody>
        </p:sp>
        <p:sp>
          <p:nvSpPr>
            <p:cNvPr id="36" name="矩形 35"/>
            <p:cNvSpPr/>
            <p:nvPr/>
          </p:nvSpPr>
          <p:spPr>
            <a:xfrm>
              <a:off x="8733132" y="1678126"/>
              <a:ext cx="2241973" cy="338554"/>
            </a:xfrm>
            <a:prstGeom prst="rect">
              <a:avLst/>
            </a:prstGeom>
          </p:spPr>
          <p:txBody>
            <a:bodyPr wrap="square">
              <a:spAutoFit/>
              <a:scene3d>
                <a:camera prst="orthographicFront"/>
                <a:lightRig rig="threePt" dir="t"/>
              </a:scene3d>
              <a:sp3d contourW="12700"/>
            </a:bodyPr>
            <a:lstStyle/>
            <a:p>
              <a:pPr algn="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添加标题文字</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spTree>
    <p:extLst>
      <p:ext uri="{BB962C8B-B14F-4D97-AF65-F5344CB8AC3E}">
        <p14:creationId xmlns:p14="http://schemas.microsoft.com/office/powerpoint/2010/main" val="42170301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500"/>
                                            <p:tgtEl>
                                              <p:spTgt spid="23"/>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23"/>
                                            </p:tgtEl>
                                            <p:attrNameLst>
                                              <p:attrName>ppt_x</p:attrName>
                                              <p:attrName>ppt_y</p:attrName>
                                            </p:attrNameLst>
                                          </p:cBhvr>
                                          <p:rCtr x="0" y="-9074"/>
                                        </p:animMotion>
                                      </p:childTnLst>
                                    </p:cTn>
                                  </p:par>
                                  <p:par>
                                    <p:cTn id="10" presetID="2" presetClass="entr" presetSubtype="4" fill="hold" grpId="0" nodeType="withEffect" p14:presetBounceEnd="50000">
                                      <p:stCondLst>
                                        <p:cond delay="2000"/>
                                      </p:stCondLst>
                                      <p:childTnLst>
                                        <p:set>
                                          <p:cBhvr>
                                            <p:cTn id="11" dur="1" fill="hold">
                                              <p:stCondLst>
                                                <p:cond delay="0"/>
                                              </p:stCondLst>
                                            </p:cTn>
                                            <p:tgtEl>
                                              <p:spTgt spid="61"/>
                                            </p:tgtEl>
                                            <p:attrNameLst>
                                              <p:attrName>style.visibility</p:attrName>
                                            </p:attrNameLst>
                                          </p:cBhvr>
                                          <p:to>
                                            <p:strVal val="visible"/>
                                          </p:to>
                                        </p:set>
                                        <p:anim calcmode="lin" valueType="num" p14:bounceEnd="50000">
                                          <p:cBhvr additive="base">
                                            <p:cTn id="12" dur="1000" fill="hold"/>
                                            <p:tgtEl>
                                              <p:spTgt spid="61"/>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61"/>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14:presetBounceEnd="50000">
                                      <p:stCondLst>
                                        <p:cond delay="2000"/>
                                      </p:stCondLst>
                                      <p:childTnLst>
                                        <p:set>
                                          <p:cBhvr>
                                            <p:cTn id="15" dur="1" fill="hold">
                                              <p:stCondLst>
                                                <p:cond delay="0"/>
                                              </p:stCondLst>
                                            </p:cTn>
                                            <p:tgtEl>
                                              <p:spTgt spid="63"/>
                                            </p:tgtEl>
                                            <p:attrNameLst>
                                              <p:attrName>style.visibility</p:attrName>
                                            </p:attrNameLst>
                                          </p:cBhvr>
                                          <p:to>
                                            <p:strVal val="visible"/>
                                          </p:to>
                                        </p:set>
                                        <p:anim calcmode="lin" valueType="num" p14:bounceEnd="50000">
                                          <p:cBhvr additive="base">
                                            <p:cTn id="16" dur="1000" fill="hold"/>
                                            <p:tgtEl>
                                              <p:spTgt spid="63"/>
                                            </p:tgtEl>
                                            <p:attrNameLst>
                                              <p:attrName>ppt_x</p:attrName>
                                            </p:attrNameLst>
                                          </p:cBhvr>
                                          <p:tavLst>
                                            <p:tav tm="0">
                                              <p:val>
                                                <p:strVal val="0-#ppt_w/2"/>
                                              </p:val>
                                            </p:tav>
                                            <p:tav tm="100000">
                                              <p:val>
                                                <p:strVal val="#ppt_x"/>
                                              </p:val>
                                            </p:tav>
                                          </p:tavLst>
                                        </p:anim>
                                        <p:anim calcmode="lin" valueType="num" p14:bounceEnd="50000">
                                          <p:cBhvr additive="base">
                                            <p:cTn id="17" dur="1000" fill="hold"/>
                                            <p:tgtEl>
                                              <p:spTgt spid="63"/>
                                            </p:tgtEl>
                                            <p:attrNameLst>
                                              <p:attrName>ppt_y</p:attrName>
                                            </p:attrNameLst>
                                          </p:cBhvr>
                                          <p:tavLst>
                                            <p:tav tm="0">
                                              <p:val>
                                                <p:strVal val="#ppt_y"/>
                                              </p:val>
                                            </p:tav>
                                            <p:tav tm="100000">
                                              <p:val>
                                                <p:strVal val="#ppt_y"/>
                                              </p:val>
                                            </p:tav>
                                          </p:tavLst>
                                        </p:anim>
                                      </p:childTnLst>
                                    </p:cTn>
                                  </p:par>
                                  <p:par>
                                    <p:cTn id="18" presetID="2" presetClass="entr" presetSubtype="1" fill="hold" grpId="0" nodeType="withEffect" p14:presetBounceEnd="50000">
                                      <p:stCondLst>
                                        <p:cond delay="2000"/>
                                      </p:stCondLst>
                                      <p:childTnLst>
                                        <p:set>
                                          <p:cBhvr>
                                            <p:cTn id="19" dur="1" fill="hold">
                                              <p:stCondLst>
                                                <p:cond delay="0"/>
                                              </p:stCondLst>
                                            </p:cTn>
                                            <p:tgtEl>
                                              <p:spTgt spid="57"/>
                                            </p:tgtEl>
                                            <p:attrNameLst>
                                              <p:attrName>style.visibility</p:attrName>
                                            </p:attrNameLst>
                                          </p:cBhvr>
                                          <p:to>
                                            <p:strVal val="visible"/>
                                          </p:to>
                                        </p:set>
                                        <p:anim calcmode="lin" valueType="num" p14:bounceEnd="50000">
                                          <p:cBhvr additive="base">
                                            <p:cTn id="20" dur="1000" fill="hold"/>
                                            <p:tgtEl>
                                              <p:spTgt spid="57"/>
                                            </p:tgtEl>
                                            <p:attrNameLst>
                                              <p:attrName>ppt_x</p:attrName>
                                            </p:attrNameLst>
                                          </p:cBhvr>
                                          <p:tavLst>
                                            <p:tav tm="0">
                                              <p:val>
                                                <p:strVal val="#ppt_x"/>
                                              </p:val>
                                            </p:tav>
                                            <p:tav tm="100000">
                                              <p:val>
                                                <p:strVal val="#ppt_x"/>
                                              </p:val>
                                            </p:tav>
                                          </p:tavLst>
                                        </p:anim>
                                        <p:anim calcmode="lin" valueType="num" p14:bounceEnd="50000">
                                          <p:cBhvr additive="base">
                                            <p:cTn id="21" dur="1000" fill="hold"/>
                                            <p:tgtEl>
                                              <p:spTgt spid="57"/>
                                            </p:tgtEl>
                                            <p:attrNameLst>
                                              <p:attrName>ppt_y</p:attrName>
                                            </p:attrNameLst>
                                          </p:cBhvr>
                                          <p:tavLst>
                                            <p:tav tm="0">
                                              <p:val>
                                                <p:strVal val="0-#ppt_h/2"/>
                                              </p:val>
                                            </p:tav>
                                            <p:tav tm="100000">
                                              <p:val>
                                                <p:strVal val="#ppt_y"/>
                                              </p:val>
                                            </p:tav>
                                          </p:tavLst>
                                        </p:anim>
                                      </p:childTnLst>
                                    </p:cTn>
                                  </p:par>
                                  <p:par>
                                    <p:cTn id="22" presetID="2" presetClass="entr" presetSubtype="2" fill="hold" grpId="0" nodeType="withEffect" p14:presetBounceEnd="50000">
                                      <p:stCondLst>
                                        <p:cond delay="2000"/>
                                      </p:stCondLst>
                                      <p:childTnLst>
                                        <p:set>
                                          <p:cBhvr>
                                            <p:cTn id="23" dur="1" fill="hold">
                                              <p:stCondLst>
                                                <p:cond delay="0"/>
                                              </p:stCondLst>
                                            </p:cTn>
                                            <p:tgtEl>
                                              <p:spTgt spid="59"/>
                                            </p:tgtEl>
                                            <p:attrNameLst>
                                              <p:attrName>style.visibility</p:attrName>
                                            </p:attrNameLst>
                                          </p:cBhvr>
                                          <p:to>
                                            <p:strVal val="visible"/>
                                          </p:to>
                                        </p:set>
                                        <p:anim calcmode="lin" valueType="num" p14:bounceEnd="50000">
                                          <p:cBhvr additive="base">
                                            <p:cTn id="24" dur="1000" fill="hold"/>
                                            <p:tgtEl>
                                              <p:spTgt spid="59"/>
                                            </p:tgtEl>
                                            <p:attrNameLst>
                                              <p:attrName>ppt_x</p:attrName>
                                            </p:attrNameLst>
                                          </p:cBhvr>
                                          <p:tavLst>
                                            <p:tav tm="0">
                                              <p:val>
                                                <p:strVal val="1+#ppt_w/2"/>
                                              </p:val>
                                            </p:tav>
                                            <p:tav tm="100000">
                                              <p:val>
                                                <p:strVal val="#ppt_x"/>
                                              </p:val>
                                            </p:tav>
                                          </p:tavLst>
                                        </p:anim>
                                        <p:anim calcmode="lin" valueType="num" p14:bounceEnd="50000">
                                          <p:cBhvr additive="base">
                                            <p:cTn id="25" dur="1000" fill="hold"/>
                                            <p:tgtEl>
                                              <p:spTgt spid="59"/>
                                            </p:tgtEl>
                                            <p:attrNameLst>
                                              <p:attrName>ppt_y</p:attrName>
                                            </p:attrNameLst>
                                          </p:cBhvr>
                                          <p:tavLst>
                                            <p:tav tm="0">
                                              <p:val>
                                                <p:strVal val="#ppt_y"/>
                                              </p:val>
                                            </p:tav>
                                            <p:tav tm="100000">
                                              <p:val>
                                                <p:strVal val="#ppt_y"/>
                                              </p:val>
                                            </p:tav>
                                          </p:tavLst>
                                        </p:anim>
                                      </p:childTnLst>
                                    </p:cTn>
                                  </p:par>
                                  <p:par>
                                    <p:cTn id="26" presetID="22" presetClass="entr" presetSubtype="4" fill="hold" grpId="0" nodeType="withEffect">
                                      <p:stCondLst>
                                        <p:cond delay="2500"/>
                                      </p:stCondLst>
                                      <p:childTnLst>
                                        <p:set>
                                          <p:cBhvr>
                                            <p:cTn id="27" dur="1" fill="hold">
                                              <p:stCondLst>
                                                <p:cond delay="0"/>
                                              </p:stCondLst>
                                            </p:cTn>
                                            <p:tgtEl>
                                              <p:spTgt spid="56"/>
                                            </p:tgtEl>
                                            <p:attrNameLst>
                                              <p:attrName>style.visibility</p:attrName>
                                            </p:attrNameLst>
                                          </p:cBhvr>
                                          <p:to>
                                            <p:strVal val="visible"/>
                                          </p:to>
                                        </p:set>
                                        <p:animEffect transition="in" filter="wipe(down)">
                                          <p:cBhvr>
                                            <p:cTn id="28" dur="500"/>
                                            <p:tgtEl>
                                              <p:spTgt spid="56"/>
                                            </p:tgtEl>
                                          </p:cBhvr>
                                        </p:animEffect>
                                      </p:childTnLst>
                                    </p:cTn>
                                  </p:par>
                                  <p:par>
                                    <p:cTn id="29" presetID="22" presetClass="entr" presetSubtype="2" fill="hold" grpId="0" nodeType="withEffect">
                                      <p:stCondLst>
                                        <p:cond delay="2500"/>
                                      </p:stCondLst>
                                      <p:childTnLst>
                                        <p:set>
                                          <p:cBhvr>
                                            <p:cTn id="30" dur="1" fill="hold">
                                              <p:stCondLst>
                                                <p:cond delay="0"/>
                                              </p:stCondLst>
                                            </p:cTn>
                                            <p:tgtEl>
                                              <p:spTgt spid="62"/>
                                            </p:tgtEl>
                                            <p:attrNameLst>
                                              <p:attrName>style.visibility</p:attrName>
                                            </p:attrNameLst>
                                          </p:cBhvr>
                                          <p:to>
                                            <p:strVal val="visible"/>
                                          </p:to>
                                        </p:set>
                                        <p:animEffect transition="in" filter="wipe(right)">
                                          <p:cBhvr>
                                            <p:cTn id="31" dur="500"/>
                                            <p:tgtEl>
                                              <p:spTgt spid="62"/>
                                            </p:tgtEl>
                                          </p:cBhvr>
                                        </p:animEffect>
                                      </p:childTnLst>
                                    </p:cTn>
                                  </p:par>
                                  <p:par>
                                    <p:cTn id="32" presetID="22" presetClass="entr" presetSubtype="1" fill="hold" grpId="0" nodeType="withEffect">
                                      <p:stCondLst>
                                        <p:cond delay="2500"/>
                                      </p:stCondLst>
                                      <p:childTnLst>
                                        <p:set>
                                          <p:cBhvr>
                                            <p:cTn id="33" dur="1" fill="hold">
                                              <p:stCondLst>
                                                <p:cond delay="0"/>
                                              </p:stCondLst>
                                            </p:cTn>
                                            <p:tgtEl>
                                              <p:spTgt spid="60"/>
                                            </p:tgtEl>
                                            <p:attrNameLst>
                                              <p:attrName>style.visibility</p:attrName>
                                            </p:attrNameLst>
                                          </p:cBhvr>
                                          <p:to>
                                            <p:strVal val="visible"/>
                                          </p:to>
                                        </p:set>
                                        <p:animEffect transition="in" filter="wipe(up)">
                                          <p:cBhvr>
                                            <p:cTn id="34" dur="500"/>
                                            <p:tgtEl>
                                              <p:spTgt spid="60"/>
                                            </p:tgtEl>
                                          </p:cBhvr>
                                        </p:animEffect>
                                      </p:childTnLst>
                                    </p:cTn>
                                  </p:par>
                                  <p:par>
                                    <p:cTn id="35" presetID="22" presetClass="entr" presetSubtype="8" fill="hold" grpId="0" nodeType="withEffect">
                                      <p:stCondLst>
                                        <p:cond delay="250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par>
                                    <p:cTn id="38" presetID="53" presetClass="entr" presetSubtype="16" fill="hold" grpId="0" nodeType="withEffect">
                                      <p:stCondLst>
                                        <p:cond delay="3000"/>
                                      </p:stCondLst>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ppt_w</p:attrName>
                                            </p:attrNameLst>
                                          </p:cBhvr>
                                          <p:tavLst>
                                            <p:tav tm="0">
                                              <p:val>
                                                <p:fltVal val="0"/>
                                              </p:val>
                                            </p:tav>
                                            <p:tav tm="100000">
                                              <p:val>
                                                <p:strVal val="#ppt_w"/>
                                              </p:val>
                                            </p:tav>
                                          </p:tavLst>
                                        </p:anim>
                                        <p:anim calcmode="lin" valueType="num">
                                          <p:cBhvr>
                                            <p:cTn id="41" dur="500" fill="hold"/>
                                            <p:tgtEl>
                                              <p:spTgt spid="64"/>
                                            </p:tgtEl>
                                            <p:attrNameLst>
                                              <p:attrName>ppt_h</p:attrName>
                                            </p:attrNameLst>
                                          </p:cBhvr>
                                          <p:tavLst>
                                            <p:tav tm="0">
                                              <p:val>
                                                <p:fltVal val="0"/>
                                              </p:val>
                                            </p:tav>
                                            <p:tav tm="100000">
                                              <p:val>
                                                <p:strVal val="#ppt_h"/>
                                              </p:val>
                                            </p:tav>
                                          </p:tavLst>
                                        </p:anim>
                                        <p:animEffect transition="in" filter="fade">
                                          <p:cBhvr>
                                            <p:cTn id="42" dur="500"/>
                                            <p:tgtEl>
                                              <p:spTgt spid="64"/>
                                            </p:tgtEl>
                                          </p:cBhvr>
                                        </p:animEffect>
                                      </p:childTnLst>
                                    </p:cTn>
                                  </p:par>
                                  <p:par>
                                    <p:cTn id="43" presetID="53" presetClass="entr" presetSubtype="16" fill="hold" grpId="0" nodeType="withEffect">
                                      <p:stCondLst>
                                        <p:cond delay="3000"/>
                                      </p:stCondLst>
                                      <p:childTnLst>
                                        <p:set>
                                          <p:cBhvr>
                                            <p:cTn id="44" dur="1" fill="hold">
                                              <p:stCondLst>
                                                <p:cond delay="0"/>
                                              </p:stCondLst>
                                            </p:cTn>
                                            <p:tgtEl>
                                              <p:spTgt spid="65"/>
                                            </p:tgtEl>
                                            <p:attrNameLst>
                                              <p:attrName>style.visibility</p:attrName>
                                            </p:attrNameLst>
                                          </p:cBhvr>
                                          <p:to>
                                            <p:strVal val="visible"/>
                                          </p:to>
                                        </p:set>
                                        <p:anim calcmode="lin" valueType="num">
                                          <p:cBhvr>
                                            <p:cTn id="45" dur="500" fill="hold"/>
                                            <p:tgtEl>
                                              <p:spTgt spid="65"/>
                                            </p:tgtEl>
                                            <p:attrNameLst>
                                              <p:attrName>ppt_w</p:attrName>
                                            </p:attrNameLst>
                                          </p:cBhvr>
                                          <p:tavLst>
                                            <p:tav tm="0">
                                              <p:val>
                                                <p:fltVal val="0"/>
                                              </p:val>
                                            </p:tav>
                                            <p:tav tm="100000">
                                              <p:val>
                                                <p:strVal val="#ppt_w"/>
                                              </p:val>
                                            </p:tav>
                                          </p:tavLst>
                                        </p:anim>
                                        <p:anim calcmode="lin" valueType="num">
                                          <p:cBhvr>
                                            <p:cTn id="46" dur="500" fill="hold"/>
                                            <p:tgtEl>
                                              <p:spTgt spid="65"/>
                                            </p:tgtEl>
                                            <p:attrNameLst>
                                              <p:attrName>ppt_h</p:attrName>
                                            </p:attrNameLst>
                                          </p:cBhvr>
                                          <p:tavLst>
                                            <p:tav tm="0">
                                              <p:val>
                                                <p:fltVal val="0"/>
                                              </p:val>
                                            </p:tav>
                                            <p:tav tm="100000">
                                              <p:val>
                                                <p:strVal val="#ppt_h"/>
                                              </p:val>
                                            </p:tav>
                                          </p:tavLst>
                                        </p:anim>
                                        <p:animEffect transition="in" filter="fade">
                                          <p:cBhvr>
                                            <p:cTn id="47" dur="500"/>
                                            <p:tgtEl>
                                              <p:spTgt spid="65"/>
                                            </p:tgtEl>
                                          </p:cBhvr>
                                        </p:animEffect>
                                      </p:childTnLst>
                                    </p:cTn>
                                  </p:par>
                                  <p:par>
                                    <p:cTn id="48" presetID="53" presetClass="entr" presetSubtype="16" fill="hold" grpId="0" nodeType="withEffect">
                                      <p:stCondLst>
                                        <p:cond delay="3000"/>
                                      </p:stCondLst>
                                      <p:childTnLst>
                                        <p:set>
                                          <p:cBhvr>
                                            <p:cTn id="49" dur="1" fill="hold">
                                              <p:stCondLst>
                                                <p:cond delay="0"/>
                                              </p:stCondLst>
                                            </p:cTn>
                                            <p:tgtEl>
                                              <p:spTgt spid="66"/>
                                            </p:tgtEl>
                                            <p:attrNameLst>
                                              <p:attrName>style.visibility</p:attrName>
                                            </p:attrNameLst>
                                          </p:cBhvr>
                                          <p:to>
                                            <p:strVal val="visible"/>
                                          </p:to>
                                        </p:set>
                                        <p:anim calcmode="lin" valueType="num">
                                          <p:cBhvr>
                                            <p:cTn id="50" dur="500" fill="hold"/>
                                            <p:tgtEl>
                                              <p:spTgt spid="66"/>
                                            </p:tgtEl>
                                            <p:attrNameLst>
                                              <p:attrName>ppt_w</p:attrName>
                                            </p:attrNameLst>
                                          </p:cBhvr>
                                          <p:tavLst>
                                            <p:tav tm="0">
                                              <p:val>
                                                <p:fltVal val="0"/>
                                              </p:val>
                                            </p:tav>
                                            <p:tav tm="100000">
                                              <p:val>
                                                <p:strVal val="#ppt_w"/>
                                              </p:val>
                                            </p:tav>
                                          </p:tavLst>
                                        </p:anim>
                                        <p:anim calcmode="lin" valueType="num">
                                          <p:cBhvr>
                                            <p:cTn id="51" dur="500" fill="hold"/>
                                            <p:tgtEl>
                                              <p:spTgt spid="66"/>
                                            </p:tgtEl>
                                            <p:attrNameLst>
                                              <p:attrName>ppt_h</p:attrName>
                                            </p:attrNameLst>
                                          </p:cBhvr>
                                          <p:tavLst>
                                            <p:tav tm="0">
                                              <p:val>
                                                <p:fltVal val="0"/>
                                              </p:val>
                                            </p:tav>
                                            <p:tav tm="100000">
                                              <p:val>
                                                <p:strVal val="#ppt_h"/>
                                              </p:val>
                                            </p:tav>
                                          </p:tavLst>
                                        </p:anim>
                                        <p:animEffect transition="in" filter="fade">
                                          <p:cBhvr>
                                            <p:cTn id="52" dur="500"/>
                                            <p:tgtEl>
                                              <p:spTgt spid="66"/>
                                            </p:tgtEl>
                                          </p:cBhvr>
                                        </p:animEffect>
                                      </p:childTnLst>
                                    </p:cTn>
                                  </p:par>
                                  <p:par>
                                    <p:cTn id="53" presetID="53" presetClass="entr" presetSubtype="16" fill="hold" grpId="0" nodeType="withEffect">
                                      <p:stCondLst>
                                        <p:cond delay="3000"/>
                                      </p:stCondLst>
                                      <p:childTnLst>
                                        <p:set>
                                          <p:cBhvr>
                                            <p:cTn id="54" dur="1" fill="hold">
                                              <p:stCondLst>
                                                <p:cond delay="0"/>
                                              </p:stCondLst>
                                            </p:cTn>
                                            <p:tgtEl>
                                              <p:spTgt spid="67"/>
                                            </p:tgtEl>
                                            <p:attrNameLst>
                                              <p:attrName>style.visibility</p:attrName>
                                            </p:attrNameLst>
                                          </p:cBhvr>
                                          <p:to>
                                            <p:strVal val="visible"/>
                                          </p:to>
                                        </p:set>
                                        <p:anim calcmode="lin" valueType="num">
                                          <p:cBhvr>
                                            <p:cTn id="55" dur="500" fill="hold"/>
                                            <p:tgtEl>
                                              <p:spTgt spid="67"/>
                                            </p:tgtEl>
                                            <p:attrNameLst>
                                              <p:attrName>ppt_w</p:attrName>
                                            </p:attrNameLst>
                                          </p:cBhvr>
                                          <p:tavLst>
                                            <p:tav tm="0">
                                              <p:val>
                                                <p:fltVal val="0"/>
                                              </p:val>
                                            </p:tav>
                                            <p:tav tm="100000">
                                              <p:val>
                                                <p:strVal val="#ppt_w"/>
                                              </p:val>
                                            </p:tav>
                                          </p:tavLst>
                                        </p:anim>
                                        <p:anim calcmode="lin" valueType="num">
                                          <p:cBhvr>
                                            <p:cTn id="56" dur="500" fill="hold"/>
                                            <p:tgtEl>
                                              <p:spTgt spid="67"/>
                                            </p:tgtEl>
                                            <p:attrNameLst>
                                              <p:attrName>ppt_h</p:attrName>
                                            </p:attrNameLst>
                                          </p:cBhvr>
                                          <p:tavLst>
                                            <p:tav tm="0">
                                              <p:val>
                                                <p:fltVal val="0"/>
                                              </p:val>
                                            </p:tav>
                                            <p:tav tm="100000">
                                              <p:val>
                                                <p:strVal val="#ppt_h"/>
                                              </p:val>
                                            </p:tav>
                                          </p:tavLst>
                                        </p:anim>
                                        <p:animEffect transition="in" filter="fade">
                                          <p:cBhvr>
                                            <p:cTn id="57" dur="500"/>
                                            <p:tgtEl>
                                              <p:spTgt spid="67"/>
                                            </p:tgtEl>
                                          </p:cBhvr>
                                        </p:animEffect>
                                      </p:childTnLst>
                                    </p:cTn>
                                  </p:par>
                                  <p:par>
                                    <p:cTn id="58" presetID="53" presetClass="entr" presetSubtype="16" fill="hold" grpId="0" nodeType="withEffect">
                                      <p:stCondLst>
                                        <p:cond delay="3000"/>
                                      </p:stCondLst>
                                      <p:childTnLst>
                                        <p:set>
                                          <p:cBhvr>
                                            <p:cTn id="59" dur="1" fill="hold">
                                              <p:stCondLst>
                                                <p:cond delay="0"/>
                                              </p:stCondLst>
                                            </p:cTn>
                                            <p:tgtEl>
                                              <p:spTgt spid="81"/>
                                            </p:tgtEl>
                                            <p:attrNameLst>
                                              <p:attrName>style.visibility</p:attrName>
                                            </p:attrNameLst>
                                          </p:cBhvr>
                                          <p:to>
                                            <p:strVal val="visible"/>
                                          </p:to>
                                        </p:set>
                                        <p:anim calcmode="lin" valueType="num">
                                          <p:cBhvr>
                                            <p:cTn id="60" dur="500" fill="hold"/>
                                            <p:tgtEl>
                                              <p:spTgt spid="81"/>
                                            </p:tgtEl>
                                            <p:attrNameLst>
                                              <p:attrName>ppt_w</p:attrName>
                                            </p:attrNameLst>
                                          </p:cBhvr>
                                          <p:tavLst>
                                            <p:tav tm="0">
                                              <p:val>
                                                <p:fltVal val="0"/>
                                              </p:val>
                                            </p:tav>
                                            <p:tav tm="100000">
                                              <p:val>
                                                <p:strVal val="#ppt_w"/>
                                              </p:val>
                                            </p:tav>
                                          </p:tavLst>
                                        </p:anim>
                                        <p:anim calcmode="lin" valueType="num">
                                          <p:cBhvr>
                                            <p:cTn id="61" dur="500" fill="hold"/>
                                            <p:tgtEl>
                                              <p:spTgt spid="81"/>
                                            </p:tgtEl>
                                            <p:attrNameLst>
                                              <p:attrName>ppt_h</p:attrName>
                                            </p:attrNameLst>
                                          </p:cBhvr>
                                          <p:tavLst>
                                            <p:tav tm="0">
                                              <p:val>
                                                <p:fltVal val="0"/>
                                              </p:val>
                                            </p:tav>
                                            <p:tav tm="100000">
                                              <p:val>
                                                <p:strVal val="#ppt_h"/>
                                              </p:val>
                                            </p:tav>
                                          </p:tavLst>
                                        </p:anim>
                                        <p:animEffect transition="in" filter="fade">
                                          <p:cBhvr>
                                            <p:cTn id="62" dur="500"/>
                                            <p:tgtEl>
                                              <p:spTgt spid="81"/>
                                            </p:tgtEl>
                                          </p:cBhvr>
                                        </p:animEffect>
                                      </p:childTnLst>
                                    </p:cTn>
                                  </p:par>
                                  <p:par>
                                    <p:cTn id="63" presetID="53" presetClass="entr" presetSubtype="16" fill="hold" grpId="0" nodeType="withEffect">
                                      <p:stCondLst>
                                        <p:cond delay="3000"/>
                                      </p:stCondLst>
                                      <p:childTnLst>
                                        <p:set>
                                          <p:cBhvr>
                                            <p:cTn id="64" dur="1" fill="hold">
                                              <p:stCondLst>
                                                <p:cond delay="0"/>
                                              </p:stCondLst>
                                            </p:cTn>
                                            <p:tgtEl>
                                              <p:spTgt spid="82"/>
                                            </p:tgtEl>
                                            <p:attrNameLst>
                                              <p:attrName>style.visibility</p:attrName>
                                            </p:attrNameLst>
                                          </p:cBhvr>
                                          <p:to>
                                            <p:strVal val="visible"/>
                                          </p:to>
                                        </p:set>
                                        <p:anim calcmode="lin" valueType="num">
                                          <p:cBhvr>
                                            <p:cTn id="65" dur="500" fill="hold"/>
                                            <p:tgtEl>
                                              <p:spTgt spid="82"/>
                                            </p:tgtEl>
                                            <p:attrNameLst>
                                              <p:attrName>ppt_w</p:attrName>
                                            </p:attrNameLst>
                                          </p:cBhvr>
                                          <p:tavLst>
                                            <p:tav tm="0">
                                              <p:val>
                                                <p:fltVal val="0"/>
                                              </p:val>
                                            </p:tav>
                                            <p:tav tm="100000">
                                              <p:val>
                                                <p:strVal val="#ppt_w"/>
                                              </p:val>
                                            </p:tav>
                                          </p:tavLst>
                                        </p:anim>
                                        <p:anim calcmode="lin" valueType="num">
                                          <p:cBhvr>
                                            <p:cTn id="66" dur="500" fill="hold"/>
                                            <p:tgtEl>
                                              <p:spTgt spid="82"/>
                                            </p:tgtEl>
                                            <p:attrNameLst>
                                              <p:attrName>ppt_h</p:attrName>
                                            </p:attrNameLst>
                                          </p:cBhvr>
                                          <p:tavLst>
                                            <p:tav tm="0">
                                              <p:val>
                                                <p:fltVal val="0"/>
                                              </p:val>
                                            </p:tav>
                                            <p:tav tm="100000">
                                              <p:val>
                                                <p:strVal val="#ppt_h"/>
                                              </p:val>
                                            </p:tav>
                                          </p:tavLst>
                                        </p:anim>
                                        <p:animEffect transition="in" filter="fade">
                                          <p:cBhvr>
                                            <p:cTn id="67" dur="500"/>
                                            <p:tgtEl>
                                              <p:spTgt spid="82"/>
                                            </p:tgtEl>
                                          </p:cBhvr>
                                        </p:animEffect>
                                      </p:childTnLst>
                                    </p:cTn>
                                  </p:par>
                                  <p:par>
                                    <p:cTn id="68" presetID="53" presetClass="entr" presetSubtype="16" fill="hold" grpId="0" nodeType="withEffect">
                                      <p:stCondLst>
                                        <p:cond delay="3000"/>
                                      </p:stCondLst>
                                      <p:childTnLst>
                                        <p:set>
                                          <p:cBhvr>
                                            <p:cTn id="69" dur="1" fill="hold">
                                              <p:stCondLst>
                                                <p:cond delay="0"/>
                                              </p:stCondLst>
                                            </p:cTn>
                                            <p:tgtEl>
                                              <p:spTgt spid="83"/>
                                            </p:tgtEl>
                                            <p:attrNameLst>
                                              <p:attrName>style.visibility</p:attrName>
                                            </p:attrNameLst>
                                          </p:cBhvr>
                                          <p:to>
                                            <p:strVal val="visible"/>
                                          </p:to>
                                        </p:set>
                                        <p:anim calcmode="lin" valueType="num">
                                          <p:cBhvr>
                                            <p:cTn id="70" dur="500" fill="hold"/>
                                            <p:tgtEl>
                                              <p:spTgt spid="83"/>
                                            </p:tgtEl>
                                            <p:attrNameLst>
                                              <p:attrName>ppt_w</p:attrName>
                                            </p:attrNameLst>
                                          </p:cBhvr>
                                          <p:tavLst>
                                            <p:tav tm="0">
                                              <p:val>
                                                <p:fltVal val="0"/>
                                              </p:val>
                                            </p:tav>
                                            <p:tav tm="100000">
                                              <p:val>
                                                <p:strVal val="#ppt_w"/>
                                              </p:val>
                                            </p:tav>
                                          </p:tavLst>
                                        </p:anim>
                                        <p:anim calcmode="lin" valueType="num">
                                          <p:cBhvr>
                                            <p:cTn id="71" dur="500" fill="hold"/>
                                            <p:tgtEl>
                                              <p:spTgt spid="83"/>
                                            </p:tgtEl>
                                            <p:attrNameLst>
                                              <p:attrName>ppt_h</p:attrName>
                                            </p:attrNameLst>
                                          </p:cBhvr>
                                          <p:tavLst>
                                            <p:tav tm="0">
                                              <p:val>
                                                <p:fltVal val="0"/>
                                              </p:val>
                                            </p:tav>
                                            <p:tav tm="100000">
                                              <p:val>
                                                <p:strVal val="#ppt_h"/>
                                              </p:val>
                                            </p:tav>
                                          </p:tavLst>
                                        </p:anim>
                                        <p:animEffect transition="in" filter="fade">
                                          <p:cBhvr>
                                            <p:cTn id="72" dur="500"/>
                                            <p:tgtEl>
                                              <p:spTgt spid="83"/>
                                            </p:tgtEl>
                                          </p:cBhvr>
                                        </p:animEffect>
                                      </p:childTnLst>
                                    </p:cTn>
                                  </p:par>
                                  <p:par>
                                    <p:cTn id="73" presetID="53" presetClass="entr" presetSubtype="16" fill="hold" grpId="0" nodeType="withEffect">
                                      <p:stCondLst>
                                        <p:cond delay="3000"/>
                                      </p:stCondLst>
                                      <p:childTnLst>
                                        <p:set>
                                          <p:cBhvr>
                                            <p:cTn id="74" dur="1" fill="hold">
                                              <p:stCondLst>
                                                <p:cond delay="0"/>
                                              </p:stCondLst>
                                            </p:cTn>
                                            <p:tgtEl>
                                              <p:spTgt spid="84"/>
                                            </p:tgtEl>
                                            <p:attrNameLst>
                                              <p:attrName>style.visibility</p:attrName>
                                            </p:attrNameLst>
                                          </p:cBhvr>
                                          <p:to>
                                            <p:strVal val="visible"/>
                                          </p:to>
                                        </p:set>
                                        <p:anim calcmode="lin" valueType="num">
                                          <p:cBhvr>
                                            <p:cTn id="75" dur="500" fill="hold"/>
                                            <p:tgtEl>
                                              <p:spTgt spid="84"/>
                                            </p:tgtEl>
                                            <p:attrNameLst>
                                              <p:attrName>ppt_w</p:attrName>
                                            </p:attrNameLst>
                                          </p:cBhvr>
                                          <p:tavLst>
                                            <p:tav tm="0">
                                              <p:val>
                                                <p:fltVal val="0"/>
                                              </p:val>
                                            </p:tav>
                                            <p:tav tm="100000">
                                              <p:val>
                                                <p:strVal val="#ppt_w"/>
                                              </p:val>
                                            </p:tav>
                                          </p:tavLst>
                                        </p:anim>
                                        <p:anim calcmode="lin" valueType="num">
                                          <p:cBhvr>
                                            <p:cTn id="76" dur="500" fill="hold"/>
                                            <p:tgtEl>
                                              <p:spTgt spid="84"/>
                                            </p:tgtEl>
                                            <p:attrNameLst>
                                              <p:attrName>ppt_h</p:attrName>
                                            </p:attrNameLst>
                                          </p:cBhvr>
                                          <p:tavLst>
                                            <p:tav tm="0">
                                              <p:val>
                                                <p:fltVal val="0"/>
                                              </p:val>
                                            </p:tav>
                                            <p:tav tm="100000">
                                              <p:val>
                                                <p:strVal val="#ppt_h"/>
                                              </p:val>
                                            </p:tav>
                                          </p:tavLst>
                                        </p:anim>
                                        <p:animEffect transition="in" filter="fade">
                                          <p:cBhvr>
                                            <p:cTn id="77" dur="500"/>
                                            <p:tgtEl>
                                              <p:spTgt spid="84"/>
                                            </p:tgtEl>
                                          </p:cBhvr>
                                        </p:animEffect>
                                      </p:childTnLst>
                                    </p:cTn>
                                  </p:par>
                                </p:childTnLst>
                              </p:cTn>
                            </p:par>
                            <p:par>
                              <p:cTn id="78" fill="hold">
                                <p:stCondLst>
                                  <p:cond delay="3500"/>
                                </p:stCondLst>
                                <p:childTnLst>
                                  <p:par>
                                    <p:cTn id="79" presetID="2" presetClass="entr" presetSubtype="2" fill="hold" nodeType="afterEffect" p14:presetBounceEnd="60000">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14:bounceEnd="60000">
                                          <p:cBhvr additive="base">
                                            <p:cTn id="81" dur="10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82" dur="1000" fill="hold"/>
                                            <p:tgtEl>
                                              <p:spTgt spid="25"/>
                                            </p:tgtEl>
                                            <p:attrNameLst>
                                              <p:attrName>ppt_y</p:attrName>
                                            </p:attrNameLst>
                                          </p:cBhvr>
                                          <p:tavLst>
                                            <p:tav tm="0">
                                              <p:val>
                                                <p:strVal val="#ppt_y"/>
                                              </p:val>
                                            </p:tav>
                                            <p:tav tm="100000">
                                              <p:val>
                                                <p:strVal val="#ppt_y"/>
                                              </p:val>
                                            </p:tav>
                                          </p:tavLst>
                                        </p:anim>
                                      </p:childTnLst>
                                    </p:cTn>
                                  </p:par>
                                </p:childTnLst>
                              </p:cTn>
                            </p:par>
                            <p:par>
                              <p:cTn id="83" fill="hold">
                                <p:stCondLst>
                                  <p:cond delay="4500"/>
                                </p:stCondLst>
                                <p:childTnLst>
                                  <p:par>
                                    <p:cTn id="84" presetID="2" presetClass="entr" presetSubtype="2" fill="hold" nodeType="afterEffect" p14:presetBounceEnd="60000">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14:bounceEnd="60000">
                                          <p:cBhvr additive="base">
                                            <p:cTn id="86"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87" dur="1000" fill="hold"/>
                                            <p:tgtEl>
                                              <p:spTgt spid="28"/>
                                            </p:tgtEl>
                                            <p:attrNameLst>
                                              <p:attrName>ppt_y</p:attrName>
                                            </p:attrNameLst>
                                          </p:cBhvr>
                                          <p:tavLst>
                                            <p:tav tm="0">
                                              <p:val>
                                                <p:strVal val="#ppt_y"/>
                                              </p:val>
                                            </p:tav>
                                            <p:tav tm="100000">
                                              <p:val>
                                                <p:strVal val="#ppt_y"/>
                                              </p:val>
                                            </p:tav>
                                          </p:tavLst>
                                        </p:anim>
                                      </p:childTnLst>
                                    </p:cTn>
                                  </p:par>
                                </p:childTnLst>
                              </p:cTn>
                            </p:par>
                            <p:par>
                              <p:cTn id="88" fill="hold">
                                <p:stCondLst>
                                  <p:cond delay="5500"/>
                                </p:stCondLst>
                                <p:childTnLst>
                                  <p:par>
                                    <p:cTn id="89" presetID="2" presetClass="entr" presetSubtype="2" fill="hold" nodeType="afterEffect" p14:presetBounceEnd="60000">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14:bounceEnd="60000">
                                          <p:cBhvr additive="base">
                                            <p:cTn id="91" dur="1000" fill="hold"/>
                                            <p:tgtEl>
                                              <p:spTgt spid="31"/>
                                            </p:tgtEl>
                                            <p:attrNameLst>
                                              <p:attrName>ppt_x</p:attrName>
                                            </p:attrNameLst>
                                          </p:cBhvr>
                                          <p:tavLst>
                                            <p:tav tm="0">
                                              <p:val>
                                                <p:strVal val="1+#ppt_w/2"/>
                                              </p:val>
                                            </p:tav>
                                            <p:tav tm="100000">
                                              <p:val>
                                                <p:strVal val="#ppt_x"/>
                                              </p:val>
                                            </p:tav>
                                          </p:tavLst>
                                        </p:anim>
                                        <p:anim calcmode="lin" valueType="num" p14:bounceEnd="60000">
                                          <p:cBhvr additive="base">
                                            <p:cTn id="92" dur="1000" fill="hold"/>
                                            <p:tgtEl>
                                              <p:spTgt spid="31"/>
                                            </p:tgtEl>
                                            <p:attrNameLst>
                                              <p:attrName>ppt_y</p:attrName>
                                            </p:attrNameLst>
                                          </p:cBhvr>
                                          <p:tavLst>
                                            <p:tav tm="0">
                                              <p:val>
                                                <p:strVal val="#ppt_y"/>
                                              </p:val>
                                            </p:tav>
                                            <p:tav tm="100000">
                                              <p:val>
                                                <p:strVal val="#ppt_y"/>
                                              </p:val>
                                            </p:tav>
                                          </p:tavLst>
                                        </p:anim>
                                      </p:childTnLst>
                                    </p:cTn>
                                  </p:par>
                                </p:childTnLst>
                              </p:cTn>
                            </p:par>
                            <p:par>
                              <p:cTn id="93" fill="hold">
                                <p:stCondLst>
                                  <p:cond delay="6500"/>
                                </p:stCondLst>
                                <p:childTnLst>
                                  <p:par>
                                    <p:cTn id="94" presetID="2" presetClass="entr" presetSubtype="2" fill="hold" nodeType="afterEffect" p14:presetBounceEnd="60000">
                                      <p:stCondLst>
                                        <p:cond delay="0"/>
                                      </p:stCondLst>
                                      <p:childTnLst>
                                        <p:set>
                                          <p:cBhvr>
                                            <p:cTn id="95" dur="1" fill="hold">
                                              <p:stCondLst>
                                                <p:cond delay="0"/>
                                              </p:stCondLst>
                                            </p:cTn>
                                            <p:tgtEl>
                                              <p:spTgt spid="34"/>
                                            </p:tgtEl>
                                            <p:attrNameLst>
                                              <p:attrName>style.visibility</p:attrName>
                                            </p:attrNameLst>
                                          </p:cBhvr>
                                          <p:to>
                                            <p:strVal val="visible"/>
                                          </p:to>
                                        </p:set>
                                        <p:anim calcmode="lin" valueType="num" p14:bounceEnd="60000">
                                          <p:cBhvr additive="base">
                                            <p:cTn id="96" dur="1000" fill="hold"/>
                                            <p:tgtEl>
                                              <p:spTgt spid="34"/>
                                            </p:tgtEl>
                                            <p:attrNameLst>
                                              <p:attrName>ppt_x</p:attrName>
                                            </p:attrNameLst>
                                          </p:cBhvr>
                                          <p:tavLst>
                                            <p:tav tm="0">
                                              <p:val>
                                                <p:strVal val="1+#ppt_w/2"/>
                                              </p:val>
                                            </p:tav>
                                            <p:tav tm="100000">
                                              <p:val>
                                                <p:strVal val="#ppt_x"/>
                                              </p:val>
                                            </p:tav>
                                          </p:tavLst>
                                        </p:anim>
                                        <p:anim calcmode="lin" valueType="num" p14:bounceEnd="60000">
                                          <p:cBhvr additive="base">
                                            <p:cTn id="97"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61" grpId="0" animBg="1"/>
          <p:bldP spid="62" grpId="0" animBg="1"/>
          <p:bldP spid="63" grpId="0" animBg="1"/>
          <p:bldP spid="64" grpId="0"/>
          <p:bldP spid="65" grpId="0"/>
          <p:bldP spid="66" grpId="0"/>
          <p:bldP spid="67" grpId="0"/>
          <p:bldP spid="81" grpId="0"/>
          <p:bldP spid="82" grpId="0"/>
          <p:bldP spid="83" grpId="0"/>
          <p:bldP spid="84" grpId="0"/>
          <p:bldP spid="23" grpId="0" animBg="1"/>
          <p:bldP spid="23"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500"/>
                                            <p:tgtEl>
                                              <p:spTgt spid="23"/>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23"/>
                                            </p:tgtEl>
                                            <p:attrNameLst>
                                              <p:attrName>ppt_x</p:attrName>
                                              <p:attrName>ppt_y</p:attrName>
                                            </p:attrNameLst>
                                          </p:cBhvr>
                                          <p:rCtr x="0" y="-9074"/>
                                        </p:animMotion>
                                      </p:childTnLst>
                                    </p:cTn>
                                  </p:par>
                                  <p:par>
                                    <p:cTn id="10" presetID="2" presetClass="entr" presetSubtype="4" fill="hold" grpId="0" nodeType="withEffect">
                                      <p:stCondLst>
                                        <p:cond delay="200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1000" fill="hold"/>
                                            <p:tgtEl>
                                              <p:spTgt spid="61"/>
                                            </p:tgtEl>
                                            <p:attrNameLst>
                                              <p:attrName>ppt_x</p:attrName>
                                            </p:attrNameLst>
                                          </p:cBhvr>
                                          <p:tavLst>
                                            <p:tav tm="0">
                                              <p:val>
                                                <p:strVal val="#ppt_x"/>
                                              </p:val>
                                            </p:tav>
                                            <p:tav tm="100000">
                                              <p:val>
                                                <p:strVal val="#ppt_x"/>
                                              </p:val>
                                            </p:tav>
                                          </p:tavLst>
                                        </p:anim>
                                        <p:anim calcmode="lin" valueType="num">
                                          <p:cBhvr additive="base">
                                            <p:cTn id="13" dur="1000" fill="hold"/>
                                            <p:tgtEl>
                                              <p:spTgt spid="61"/>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2000"/>
                                      </p:stCondLst>
                                      <p:childTnLst>
                                        <p:set>
                                          <p:cBhvr>
                                            <p:cTn id="15" dur="1" fill="hold">
                                              <p:stCondLst>
                                                <p:cond delay="0"/>
                                              </p:stCondLst>
                                            </p:cTn>
                                            <p:tgtEl>
                                              <p:spTgt spid="63"/>
                                            </p:tgtEl>
                                            <p:attrNameLst>
                                              <p:attrName>style.visibility</p:attrName>
                                            </p:attrNameLst>
                                          </p:cBhvr>
                                          <p:to>
                                            <p:strVal val="visible"/>
                                          </p:to>
                                        </p:set>
                                        <p:anim calcmode="lin" valueType="num">
                                          <p:cBhvr additive="base">
                                            <p:cTn id="16" dur="1000" fill="hold"/>
                                            <p:tgtEl>
                                              <p:spTgt spid="63"/>
                                            </p:tgtEl>
                                            <p:attrNameLst>
                                              <p:attrName>ppt_x</p:attrName>
                                            </p:attrNameLst>
                                          </p:cBhvr>
                                          <p:tavLst>
                                            <p:tav tm="0">
                                              <p:val>
                                                <p:strVal val="0-#ppt_w/2"/>
                                              </p:val>
                                            </p:tav>
                                            <p:tav tm="100000">
                                              <p:val>
                                                <p:strVal val="#ppt_x"/>
                                              </p:val>
                                            </p:tav>
                                          </p:tavLst>
                                        </p:anim>
                                        <p:anim calcmode="lin" valueType="num">
                                          <p:cBhvr additive="base">
                                            <p:cTn id="17" dur="1000" fill="hold"/>
                                            <p:tgtEl>
                                              <p:spTgt spid="63"/>
                                            </p:tgtEl>
                                            <p:attrNameLst>
                                              <p:attrName>ppt_y</p:attrName>
                                            </p:attrNameLst>
                                          </p:cBhvr>
                                          <p:tavLst>
                                            <p:tav tm="0">
                                              <p:val>
                                                <p:strVal val="#ppt_y"/>
                                              </p:val>
                                            </p:tav>
                                            <p:tav tm="100000">
                                              <p:val>
                                                <p:strVal val="#ppt_y"/>
                                              </p:val>
                                            </p:tav>
                                          </p:tavLst>
                                        </p:anim>
                                      </p:childTnLst>
                                    </p:cTn>
                                  </p:par>
                                  <p:par>
                                    <p:cTn id="18" presetID="2" presetClass="entr" presetSubtype="1" fill="hold" grpId="0" nodeType="withEffect">
                                      <p:stCondLst>
                                        <p:cond delay="2000"/>
                                      </p:stCondLst>
                                      <p:childTnLst>
                                        <p:set>
                                          <p:cBhvr>
                                            <p:cTn id="19" dur="1" fill="hold">
                                              <p:stCondLst>
                                                <p:cond delay="0"/>
                                              </p:stCondLst>
                                            </p:cTn>
                                            <p:tgtEl>
                                              <p:spTgt spid="57"/>
                                            </p:tgtEl>
                                            <p:attrNameLst>
                                              <p:attrName>style.visibility</p:attrName>
                                            </p:attrNameLst>
                                          </p:cBhvr>
                                          <p:to>
                                            <p:strVal val="visible"/>
                                          </p:to>
                                        </p:set>
                                        <p:anim calcmode="lin" valueType="num">
                                          <p:cBhvr additive="base">
                                            <p:cTn id="20" dur="1000" fill="hold"/>
                                            <p:tgtEl>
                                              <p:spTgt spid="57"/>
                                            </p:tgtEl>
                                            <p:attrNameLst>
                                              <p:attrName>ppt_x</p:attrName>
                                            </p:attrNameLst>
                                          </p:cBhvr>
                                          <p:tavLst>
                                            <p:tav tm="0">
                                              <p:val>
                                                <p:strVal val="#ppt_x"/>
                                              </p:val>
                                            </p:tav>
                                            <p:tav tm="100000">
                                              <p:val>
                                                <p:strVal val="#ppt_x"/>
                                              </p:val>
                                            </p:tav>
                                          </p:tavLst>
                                        </p:anim>
                                        <p:anim calcmode="lin" valueType="num">
                                          <p:cBhvr additive="base">
                                            <p:cTn id="21" dur="1000" fill="hold"/>
                                            <p:tgtEl>
                                              <p:spTgt spid="57"/>
                                            </p:tgtEl>
                                            <p:attrNameLst>
                                              <p:attrName>ppt_y</p:attrName>
                                            </p:attrNameLst>
                                          </p:cBhvr>
                                          <p:tavLst>
                                            <p:tav tm="0">
                                              <p:val>
                                                <p:strVal val="0-#ppt_h/2"/>
                                              </p:val>
                                            </p:tav>
                                            <p:tav tm="100000">
                                              <p:val>
                                                <p:strVal val="#ppt_y"/>
                                              </p:val>
                                            </p:tav>
                                          </p:tavLst>
                                        </p:anim>
                                      </p:childTnLst>
                                    </p:cTn>
                                  </p:par>
                                  <p:par>
                                    <p:cTn id="22" presetID="2" presetClass="entr" presetSubtype="2" fill="hold" grpId="0" nodeType="withEffect">
                                      <p:stCondLst>
                                        <p:cond delay="2000"/>
                                      </p:stCondLst>
                                      <p:childTnLst>
                                        <p:set>
                                          <p:cBhvr>
                                            <p:cTn id="23" dur="1" fill="hold">
                                              <p:stCondLst>
                                                <p:cond delay="0"/>
                                              </p:stCondLst>
                                            </p:cTn>
                                            <p:tgtEl>
                                              <p:spTgt spid="59"/>
                                            </p:tgtEl>
                                            <p:attrNameLst>
                                              <p:attrName>style.visibility</p:attrName>
                                            </p:attrNameLst>
                                          </p:cBhvr>
                                          <p:to>
                                            <p:strVal val="visible"/>
                                          </p:to>
                                        </p:set>
                                        <p:anim calcmode="lin" valueType="num">
                                          <p:cBhvr additive="base">
                                            <p:cTn id="24" dur="1000" fill="hold"/>
                                            <p:tgtEl>
                                              <p:spTgt spid="59"/>
                                            </p:tgtEl>
                                            <p:attrNameLst>
                                              <p:attrName>ppt_x</p:attrName>
                                            </p:attrNameLst>
                                          </p:cBhvr>
                                          <p:tavLst>
                                            <p:tav tm="0">
                                              <p:val>
                                                <p:strVal val="1+#ppt_w/2"/>
                                              </p:val>
                                            </p:tav>
                                            <p:tav tm="100000">
                                              <p:val>
                                                <p:strVal val="#ppt_x"/>
                                              </p:val>
                                            </p:tav>
                                          </p:tavLst>
                                        </p:anim>
                                        <p:anim calcmode="lin" valueType="num">
                                          <p:cBhvr additive="base">
                                            <p:cTn id="25" dur="1000" fill="hold"/>
                                            <p:tgtEl>
                                              <p:spTgt spid="59"/>
                                            </p:tgtEl>
                                            <p:attrNameLst>
                                              <p:attrName>ppt_y</p:attrName>
                                            </p:attrNameLst>
                                          </p:cBhvr>
                                          <p:tavLst>
                                            <p:tav tm="0">
                                              <p:val>
                                                <p:strVal val="#ppt_y"/>
                                              </p:val>
                                            </p:tav>
                                            <p:tav tm="100000">
                                              <p:val>
                                                <p:strVal val="#ppt_y"/>
                                              </p:val>
                                            </p:tav>
                                          </p:tavLst>
                                        </p:anim>
                                      </p:childTnLst>
                                    </p:cTn>
                                  </p:par>
                                  <p:par>
                                    <p:cTn id="26" presetID="22" presetClass="entr" presetSubtype="4" fill="hold" grpId="0" nodeType="withEffect">
                                      <p:stCondLst>
                                        <p:cond delay="2500"/>
                                      </p:stCondLst>
                                      <p:childTnLst>
                                        <p:set>
                                          <p:cBhvr>
                                            <p:cTn id="27" dur="1" fill="hold">
                                              <p:stCondLst>
                                                <p:cond delay="0"/>
                                              </p:stCondLst>
                                            </p:cTn>
                                            <p:tgtEl>
                                              <p:spTgt spid="56"/>
                                            </p:tgtEl>
                                            <p:attrNameLst>
                                              <p:attrName>style.visibility</p:attrName>
                                            </p:attrNameLst>
                                          </p:cBhvr>
                                          <p:to>
                                            <p:strVal val="visible"/>
                                          </p:to>
                                        </p:set>
                                        <p:animEffect transition="in" filter="wipe(down)">
                                          <p:cBhvr>
                                            <p:cTn id="28" dur="500"/>
                                            <p:tgtEl>
                                              <p:spTgt spid="56"/>
                                            </p:tgtEl>
                                          </p:cBhvr>
                                        </p:animEffect>
                                      </p:childTnLst>
                                    </p:cTn>
                                  </p:par>
                                  <p:par>
                                    <p:cTn id="29" presetID="22" presetClass="entr" presetSubtype="2" fill="hold" grpId="0" nodeType="withEffect">
                                      <p:stCondLst>
                                        <p:cond delay="2500"/>
                                      </p:stCondLst>
                                      <p:childTnLst>
                                        <p:set>
                                          <p:cBhvr>
                                            <p:cTn id="30" dur="1" fill="hold">
                                              <p:stCondLst>
                                                <p:cond delay="0"/>
                                              </p:stCondLst>
                                            </p:cTn>
                                            <p:tgtEl>
                                              <p:spTgt spid="62"/>
                                            </p:tgtEl>
                                            <p:attrNameLst>
                                              <p:attrName>style.visibility</p:attrName>
                                            </p:attrNameLst>
                                          </p:cBhvr>
                                          <p:to>
                                            <p:strVal val="visible"/>
                                          </p:to>
                                        </p:set>
                                        <p:animEffect transition="in" filter="wipe(right)">
                                          <p:cBhvr>
                                            <p:cTn id="31" dur="500"/>
                                            <p:tgtEl>
                                              <p:spTgt spid="62"/>
                                            </p:tgtEl>
                                          </p:cBhvr>
                                        </p:animEffect>
                                      </p:childTnLst>
                                    </p:cTn>
                                  </p:par>
                                  <p:par>
                                    <p:cTn id="32" presetID="22" presetClass="entr" presetSubtype="1" fill="hold" grpId="0" nodeType="withEffect">
                                      <p:stCondLst>
                                        <p:cond delay="2500"/>
                                      </p:stCondLst>
                                      <p:childTnLst>
                                        <p:set>
                                          <p:cBhvr>
                                            <p:cTn id="33" dur="1" fill="hold">
                                              <p:stCondLst>
                                                <p:cond delay="0"/>
                                              </p:stCondLst>
                                            </p:cTn>
                                            <p:tgtEl>
                                              <p:spTgt spid="60"/>
                                            </p:tgtEl>
                                            <p:attrNameLst>
                                              <p:attrName>style.visibility</p:attrName>
                                            </p:attrNameLst>
                                          </p:cBhvr>
                                          <p:to>
                                            <p:strVal val="visible"/>
                                          </p:to>
                                        </p:set>
                                        <p:animEffect transition="in" filter="wipe(up)">
                                          <p:cBhvr>
                                            <p:cTn id="34" dur="500"/>
                                            <p:tgtEl>
                                              <p:spTgt spid="60"/>
                                            </p:tgtEl>
                                          </p:cBhvr>
                                        </p:animEffect>
                                      </p:childTnLst>
                                    </p:cTn>
                                  </p:par>
                                  <p:par>
                                    <p:cTn id="35" presetID="22" presetClass="entr" presetSubtype="8" fill="hold" grpId="0" nodeType="withEffect">
                                      <p:stCondLst>
                                        <p:cond delay="250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par>
                                    <p:cTn id="38" presetID="53" presetClass="entr" presetSubtype="16" fill="hold" grpId="0" nodeType="withEffect">
                                      <p:stCondLst>
                                        <p:cond delay="3000"/>
                                      </p:stCondLst>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ppt_w</p:attrName>
                                            </p:attrNameLst>
                                          </p:cBhvr>
                                          <p:tavLst>
                                            <p:tav tm="0">
                                              <p:val>
                                                <p:fltVal val="0"/>
                                              </p:val>
                                            </p:tav>
                                            <p:tav tm="100000">
                                              <p:val>
                                                <p:strVal val="#ppt_w"/>
                                              </p:val>
                                            </p:tav>
                                          </p:tavLst>
                                        </p:anim>
                                        <p:anim calcmode="lin" valueType="num">
                                          <p:cBhvr>
                                            <p:cTn id="41" dur="500" fill="hold"/>
                                            <p:tgtEl>
                                              <p:spTgt spid="64"/>
                                            </p:tgtEl>
                                            <p:attrNameLst>
                                              <p:attrName>ppt_h</p:attrName>
                                            </p:attrNameLst>
                                          </p:cBhvr>
                                          <p:tavLst>
                                            <p:tav tm="0">
                                              <p:val>
                                                <p:fltVal val="0"/>
                                              </p:val>
                                            </p:tav>
                                            <p:tav tm="100000">
                                              <p:val>
                                                <p:strVal val="#ppt_h"/>
                                              </p:val>
                                            </p:tav>
                                          </p:tavLst>
                                        </p:anim>
                                        <p:animEffect transition="in" filter="fade">
                                          <p:cBhvr>
                                            <p:cTn id="42" dur="500"/>
                                            <p:tgtEl>
                                              <p:spTgt spid="64"/>
                                            </p:tgtEl>
                                          </p:cBhvr>
                                        </p:animEffect>
                                      </p:childTnLst>
                                    </p:cTn>
                                  </p:par>
                                  <p:par>
                                    <p:cTn id="43" presetID="53" presetClass="entr" presetSubtype="16" fill="hold" grpId="0" nodeType="withEffect">
                                      <p:stCondLst>
                                        <p:cond delay="3000"/>
                                      </p:stCondLst>
                                      <p:childTnLst>
                                        <p:set>
                                          <p:cBhvr>
                                            <p:cTn id="44" dur="1" fill="hold">
                                              <p:stCondLst>
                                                <p:cond delay="0"/>
                                              </p:stCondLst>
                                            </p:cTn>
                                            <p:tgtEl>
                                              <p:spTgt spid="65"/>
                                            </p:tgtEl>
                                            <p:attrNameLst>
                                              <p:attrName>style.visibility</p:attrName>
                                            </p:attrNameLst>
                                          </p:cBhvr>
                                          <p:to>
                                            <p:strVal val="visible"/>
                                          </p:to>
                                        </p:set>
                                        <p:anim calcmode="lin" valueType="num">
                                          <p:cBhvr>
                                            <p:cTn id="45" dur="500" fill="hold"/>
                                            <p:tgtEl>
                                              <p:spTgt spid="65"/>
                                            </p:tgtEl>
                                            <p:attrNameLst>
                                              <p:attrName>ppt_w</p:attrName>
                                            </p:attrNameLst>
                                          </p:cBhvr>
                                          <p:tavLst>
                                            <p:tav tm="0">
                                              <p:val>
                                                <p:fltVal val="0"/>
                                              </p:val>
                                            </p:tav>
                                            <p:tav tm="100000">
                                              <p:val>
                                                <p:strVal val="#ppt_w"/>
                                              </p:val>
                                            </p:tav>
                                          </p:tavLst>
                                        </p:anim>
                                        <p:anim calcmode="lin" valueType="num">
                                          <p:cBhvr>
                                            <p:cTn id="46" dur="500" fill="hold"/>
                                            <p:tgtEl>
                                              <p:spTgt spid="65"/>
                                            </p:tgtEl>
                                            <p:attrNameLst>
                                              <p:attrName>ppt_h</p:attrName>
                                            </p:attrNameLst>
                                          </p:cBhvr>
                                          <p:tavLst>
                                            <p:tav tm="0">
                                              <p:val>
                                                <p:fltVal val="0"/>
                                              </p:val>
                                            </p:tav>
                                            <p:tav tm="100000">
                                              <p:val>
                                                <p:strVal val="#ppt_h"/>
                                              </p:val>
                                            </p:tav>
                                          </p:tavLst>
                                        </p:anim>
                                        <p:animEffect transition="in" filter="fade">
                                          <p:cBhvr>
                                            <p:cTn id="47" dur="500"/>
                                            <p:tgtEl>
                                              <p:spTgt spid="65"/>
                                            </p:tgtEl>
                                          </p:cBhvr>
                                        </p:animEffect>
                                      </p:childTnLst>
                                    </p:cTn>
                                  </p:par>
                                  <p:par>
                                    <p:cTn id="48" presetID="53" presetClass="entr" presetSubtype="16" fill="hold" grpId="0" nodeType="withEffect">
                                      <p:stCondLst>
                                        <p:cond delay="3000"/>
                                      </p:stCondLst>
                                      <p:childTnLst>
                                        <p:set>
                                          <p:cBhvr>
                                            <p:cTn id="49" dur="1" fill="hold">
                                              <p:stCondLst>
                                                <p:cond delay="0"/>
                                              </p:stCondLst>
                                            </p:cTn>
                                            <p:tgtEl>
                                              <p:spTgt spid="66"/>
                                            </p:tgtEl>
                                            <p:attrNameLst>
                                              <p:attrName>style.visibility</p:attrName>
                                            </p:attrNameLst>
                                          </p:cBhvr>
                                          <p:to>
                                            <p:strVal val="visible"/>
                                          </p:to>
                                        </p:set>
                                        <p:anim calcmode="lin" valueType="num">
                                          <p:cBhvr>
                                            <p:cTn id="50" dur="500" fill="hold"/>
                                            <p:tgtEl>
                                              <p:spTgt spid="66"/>
                                            </p:tgtEl>
                                            <p:attrNameLst>
                                              <p:attrName>ppt_w</p:attrName>
                                            </p:attrNameLst>
                                          </p:cBhvr>
                                          <p:tavLst>
                                            <p:tav tm="0">
                                              <p:val>
                                                <p:fltVal val="0"/>
                                              </p:val>
                                            </p:tav>
                                            <p:tav tm="100000">
                                              <p:val>
                                                <p:strVal val="#ppt_w"/>
                                              </p:val>
                                            </p:tav>
                                          </p:tavLst>
                                        </p:anim>
                                        <p:anim calcmode="lin" valueType="num">
                                          <p:cBhvr>
                                            <p:cTn id="51" dur="500" fill="hold"/>
                                            <p:tgtEl>
                                              <p:spTgt spid="66"/>
                                            </p:tgtEl>
                                            <p:attrNameLst>
                                              <p:attrName>ppt_h</p:attrName>
                                            </p:attrNameLst>
                                          </p:cBhvr>
                                          <p:tavLst>
                                            <p:tav tm="0">
                                              <p:val>
                                                <p:fltVal val="0"/>
                                              </p:val>
                                            </p:tav>
                                            <p:tav tm="100000">
                                              <p:val>
                                                <p:strVal val="#ppt_h"/>
                                              </p:val>
                                            </p:tav>
                                          </p:tavLst>
                                        </p:anim>
                                        <p:animEffect transition="in" filter="fade">
                                          <p:cBhvr>
                                            <p:cTn id="52" dur="500"/>
                                            <p:tgtEl>
                                              <p:spTgt spid="66"/>
                                            </p:tgtEl>
                                          </p:cBhvr>
                                        </p:animEffect>
                                      </p:childTnLst>
                                    </p:cTn>
                                  </p:par>
                                  <p:par>
                                    <p:cTn id="53" presetID="53" presetClass="entr" presetSubtype="16" fill="hold" grpId="0" nodeType="withEffect">
                                      <p:stCondLst>
                                        <p:cond delay="3000"/>
                                      </p:stCondLst>
                                      <p:childTnLst>
                                        <p:set>
                                          <p:cBhvr>
                                            <p:cTn id="54" dur="1" fill="hold">
                                              <p:stCondLst>
                                                <p:cond delay="0"/>
                                              </p:stCondLst>
                                            </p:cTn>
                                            <p:tgtEl>
                                              <p:spTgt spid="67"/>
                                            </p:tgtEl>
                                            <p:attrNameLst>
                                              <p:attrName>style.visibility</p:attrName>
                                            </p:attrNameLst>
                                          </p:cBhvr>
                                          <p:to>
                                            <p:strVal val="visible"/>
                                          </p:to>
                                        </p:set>
                                        <p:anim calcmode="lin" valueType="num">
                                          <p:cBhvr>
                                            <p:cTn id="55" dur="500" fill="hold"/>
                                            <p:tgtEl>
                                              <p:spTgt spid="67"/>
                                            </p:tgtEl>
                                            <p:attrNameLst>
                                              <p:attrName>ppt_w</p:attrName>
                                            </p:attrNameLst>
                                          </p:cBhvr>
                                          <p:tavLst>
                                            <p:tav tm="0">
                                              <p:val>
                                                <p:fltVal val="0"/>
                                              </p:val>
                                            </p:tav>
                                            <p:tav tm="100000">
                                              <p:val>
                                                <p:strVal val="#ppt_w"/>
                                              </p:val>
                                            </p:tav>
                                          </p:tavLst>
                                        </p:anim>
                                        <p:anim calcmode="lin" valueType="num">
                                          <p:cBhvr>
                                            <p:cTn id="56" dur="500" fill="hold"/>
                                            <p:tgtEl>
                                              <p:spTgt spid="67"/>
                                            </p:tgtEl>
                                            <p:attrNameLst>
                                              <p:attrName>ppt_h</p:attrName>
                                            </p:attrNameLst>
                                          </p:cBhvr>
                                          <p:tavLst>
                                            <p:tav tm="0">
                                              <p:val>
                                                <p:fltVal val="0"/>
                                              </p:val>
                                            </p:tav>
                                            <p:tav tm="100000">
                                              <p:val>
                                                <p:strVal val="#ppt_h"/>
                                              </p:val>
                                            </p:tav>
                                          </p:tavLst>
                                        </p:anim>
                                        <p:animEffect transition="in" filter="fade">
                                          <p:cBhvr>
                                            <p:cTn id="57" dur="500"/>
                                            <p:tgtEl>
                                              <p:spTgt spid="67"/>
                                            </p:tgtEl>
                                          </p:cBhvr>
                                        </p:animEffect>
                                      </p:childTnLst>
                                    </p:cTn>
                                  </p:par>
                                  <p:par>
                                    <p:cTn id="58" presetID="53" presetClass="entr" presetSubtype="16" fill="hold" grpId="0" nodeType="withEffect">
                                      <p:stCondLst>
                                        <p:cond delay="3000"/>
                                      </p:stCondLst>
                                      <p:childTnLst>
                                        <p:set>
                                          <p:cBhvr>
                                            <p:cTn id="59" dur="1" fill="hold">
                                              <p:stCondLst>
                                                <p:cond delay="0"/>
                                              </p:stCondLst>
                                            </p:cTn>
                                            <p:tgtEl>
                                              <p:spTgt spid="81"/>
                                            </p:tgtEl>
                                            <p:attrNameLst>
                                              <p:attrName>style.visibility</p:attrName>
                                            </p:attrNameLst>
                                          </p:cBhvr>
                                          <p:to>
                                            <p:strVal val="visible"/>
                                          </p:to>
                                        </p:set>
                                        <p:anim calcmode="lin" valueType="num">
                                          <p:cBhvr>
                                            <p:cTn id="60" dur="500" fill="hold"/>
                                            <p:tgtEl>
                                              <p:spTgt spid="81"/>
                                            </p:tgtEl>
                                            <p:attrNameLst>
                                              <p:attrName>ppt_w</p:attrName>
                                            </p:attrNameLst>
                                          </p:cBhvr>
                                          <p:tavLst>
                                            <p:tav tm="0">
                                              <p:val>
                                                <p:fltVal val="0"/>
                                              </p:val>
                                            </p:tav>
                                            <p:tav tm="100000">
                                              <p:val>
                                                <p:strVal val="#ppt_w"/>
                                              </p:val>
                                            </p:tav>
                                          </p:tavLst>
                                        </p:anim>
                                        <p:anim calcmode="lin" valueType="num">
                                          <p:cBhvr>
                                            <p:cTn id="61" dur="500" fill="hold"/>
                                            <p:tgtEl>
                                              <p:spTgt spid="81"/>
                                            </p:tgtEl>
                                            <p:attrNameLst>
                                              <p:attrName>ppt_h</p:attrName>
                                            </p:attrNameLst>
                                          </p:cBhvr>
                                          <p:tavLst>
                                            <p:tav tm="0">
                                              <p:val>
                                                <p:fltVal val="0"/>
                                              </p:val>
                                            </p:tav>
                                            <p:tav tm="100000">
                                              <p:val>
                                                <p:strVal val="#ppt_h"/>
                                              </p:val>
                                            </p:tav>
                                          </p:tavLst>
                                        </p:anim>
                                        <p:animEffect transition="in" filter="fade">
                                          <p:cBhvr>
                                            <p:cTn id="62" dur="500"/>
                                            <p:tgtEl>
                                              <p:spTgt spid="81"/>
                                            </p:tgtEl>
                                          </p:cBhvr>
                                        </p:animEffect>
                                      </p:childTnLst>
                                    </p:cTn>
                                  </p:par>
                                  <p:par>
                                    <p:cTn id="63" presetID="53" presetClass="entr" presetSubtype="16" fill="hold" grpId="0" nodeType="withEffect">
                                      <p:stCondLst>
                                        <p:cond delay="3000"/>
                                      </p:stCondLst>
                                      <p:childTnLst>
                                        <p:set>
                                          <p:cBhvr>
                                            <p:cTn id="64" dur="1" fill="hold">
                                              <p:stCondLst>
                                                <p:cond delay="0"/>
                                              </p:stCondLst>
                                            </p:cTn>
                                            <p:tgtEl>
                                              <p:spTgt spid="82"/>
                                            </p:tgtEl>
                                            <p:attrNameLst>
                                              <p:attrName>style.visibility</p:attrName>
                                            </p:attrNameLst>
                                          </p:cBhvr>
                                          <p:to>
                                            <p:strVal val="visible"/>
                                          </p:to>
                                        </p:set>
                                        <p:anim calcmode="lin" valueType="num">
                                          <p:cBhvr>
                                            <p:cTn id="65" dur="500" fill="hold"/>
                                            <p:tgtEl>
                                              <p:spTgt spid="82"/>
                                            </p:tgtEl>
                                            <p:attrNameLst>
                                              <p:attrName>ppt_w</p:attrName>
                                            </p:attrNameLst>
                                          </p:cBhvr>
                                          <p:tavLst>
                                            <p:tav tm="0">
                                              <p:val>
                                                <p:fltVal val="0"/>
                                              </p:val>
                                            </p:tav>
                                            <p:tav tm="100000">
                                              <p:val>
                                                <p:strVal val="#ppt_w"/>
                                              </p:val>
                                            </p:tav>
                                          </p:tavLst>
                                        </p:anim>
                                        <p:anim calcmode="lin" valueType="num">
                                          <p:cBhvr>
                                            <p:cTn id="66" dur="500" fill="hold"/>
                                            <p:tgtEl>
                                              <p:spTgt spid="82"/>
                                            </p:tgtEl>
                                            <p:attrNameLst>
                                              <p:attrName>ppt_h</p:attrName>
                                            </p:attrNameLst>
                                          </p:cBhvr>
                                          <p:tavLst>
                                            <p:tav tm="0">
                                              <p:val>
                                                <p:fltVal val="0"/>
                                              </p:val>
                                            </p:tav>
                                            <p:tav tm="100000">
                                              <p:val>
                                                <p:strVal val="#ppt_h"/>
                                              </p:val>
                                            </p:tav>
                                          </p:tavLst>
                                        </p:anim>
                                        <p:animEffect transition="in" filter="fade">
                                          <p:cBhvr>
                                            <p:cTn id="67" dur="500"/>
                                            <p:tgtEl>
                                              <p:spTgt spid="82"/>
                                            </p:tgtEl>
                                          </p:cBhvr>
                                        </p:animEffect>
                                      </p:childTnLst>
                                    </p:cTn>
                                  </p:par>
                                  <p:par>
                                    <p:cTn id="68" presetID="53" presetClass="entr" presetSubtype="16" fill="hold" grpId="0" nodeType="withEffect">
                                      <p:stCondLst>
                                        <p:cond delay="3000"/>
                                      </p:stCondLst>
                                      <p:childTnLst>
                                        <p:set>
                                          <p:cBhvr>
                                            <p:cTn id="69" dur="1" fill="hold">
                                              <p:stCondLst>
                                                <p:cond delay="0"/>
                                              </p:stCondLst>
                                            </p:cTn>
                                            <p:tgtEl>
                                              <p:spTgt spid="83"/>
                                            </p:tgtEl>
                                            <p:attrNameLst>
                                              <p:attrName>style.visibility</p:attrName>
                                            </p:attrNameLst>
                                          </p:cBhvr>
                                          <p:to>
                                            <p:strVal val="visible"/>
                                          </p:to>
                                        </p:set>
                                        <p:anim calcmode="lin" valueType="num">
                                          <p:cBhvr>
                                            <p:cTn id="70" dur="500" fill="hold"/>
                                            <p:tgtEl>
                                              <p:spTgt spid="83"/>
                                            </p:tgtEl>
                                            <p:attrNameLst>
                                              <p:attrName>ppt_w</p:attrName>
                                            </p:attrNameLst>
                                          </p:cBhvr>
                                          <p:tavLst>
                                            <p:tav tm="0">
                                              <p:val>
                                                <p:fltVal val="0"/>
                                              </p:val>
                                            </p:tav>
                                            <p:tav tm="100000">
                                              <p:val>
                                                <p:strVal val="#ppt_w"/>
                                              </p:val>
                                            </p:tav>
                                          </p:tavLst>
                                        </p:anim>
                                        <p:anim calcmode="lin" valueType="num">
                                          <p:cBhvr>
                                            <p:cTn id="71" dur="500" fill="hold"/>
                                            <p:tgtEl>
                                              <p:spTgt spid="83"/>
                                            </p:tgtEl>
                                            <p:attrNameLst>
                                              <p:attrName>ppt_h</p:attrName>
                                            </p:attrNameLst>
                                          </p:cBhvr>
                                          <p:tavLst>
                                            <p:tav tm="0">
                                              <p:val>
                                                <p:fltVal val="0"/>
                                              </p:val>
                                            </p:tav>
                                            <p:tav tm="100000">
                                              <p:val>
                                                <p:strVal val="#ppt_h"/>
                                              </p:val>
                                            </p:tav>
                                          </p:tavLst>
                                        </p:anim>
                                        <p:animEffect transition="in" filter="fade">
                                          <p:cBhvr>
                                            <p:cTn id="72" dur="500"/>
                                            <p:tgtEl>
                                              <p:spTgt spid="83"/>
                                            </p:tgtEl>
                                          </p:cBhvr>
                                        </p:animEffect>
                                      </p:childTnLst>
                                    </p:cTn>
                                  </p:par>
                                  <p:par>
                                    <p:cTn id="73" presetID="53" presetClass="entr" presetSubtype="16" fill="hold" grpId="0" nodeType="withEffect">
                                      <p:stCondLst>
                                        <p:cond delay="3000"/>
                                      </p:stCondLst>
                                      <p:childTnLst>
                                        <p:set>
                                          <p:cBhvr>
                                            <p:cTn id="74" dur="1" fill="hold">
                                              <p:stCondLst>
                                                <p:cond delay="0"/>
                                              </p:stCondLst>
                                            </p:cTn>
                                            <p:tgtEl>
                                              <p:spTgt spid="84"/>
                                            </p:tgtEl>
                                            <p:attrNameLst>
                                              <p:attrName>style.visibility</p:attrName>
                                            </p:attrNameLst>
                                          </p:cBhvr>
                                          <p:to>
                                            <p:strVal val="visible"/>
                                          </p:to>
                                        </p:set>
                                        <p:anim calcmode="lin" valueType="num">
                                          <p:cBhvr>
                                            <p:cTn id="75" dur="500" fill="hold"/>
                                            <p:tgtEl>
                                              <p:spTgt spid="84"/>
                                            </p:tgtEl>
                                            <p:attrNameLst>
                                              <p:attrName>ppt_w</p:attrName>
                                            </p:attrNameLst>
                                          </p:cBhvr>
                                          <p:tavLst>
                                            <p:tav tm="0">
                                              <p:val>
                                                <p:fltVal val="0"/>
                                              </p:val>
                                            </p:tav>
                                            <p:tav tm="100000">
                                              <p:val>
                                                <p:strVal val="#ppt_w"/>
                                              </p:val>
                                            </p:tav>
                                          </p:tavLst>
                                        </p:anim>
                                        <p:anim calcmode="lin" valueType="num">
                                          <p:cBhvr>
                                            <p:cTn id="76" dur="500" fill="hold"/>
                                            <p:tgtEl>
                                              <p:spTgt spid="84"/>
                                            </p:tgtEl>
                                            <p:attrNameLst>
                                              <p:attrName>ppt_h</p:attrName>
                                            </p:attrNameLst>
                                          </p:cBhvr>
                                          <p:tavLst>
                                            <p:tav tm="0">
                                              <p:val>
                                                <p:fltVal val="0"/>
                                              </p:val>
                                            </p:tav>
                                            <p:tav tm="100000">
                                              <p:val>
                                                <p:strVal val="#ppt_h"/>
                                              </p:val>
                                            </p:tav>
                                          </p:tavLst>
                                        </p:anim>
                                        <p:animEffect transition="in" filter="fade">
                                          <p:cBhvr>
                                            <p:cTn id="77" dur="500"/>
                                            <p:tgtEl>
                                              <p:spTgt spid="84"/>
                                            </p:tgtEl>
                                          </p:cBhvr>
                                        </p:animEffect>
                                      </p:childTnLst>
                                    </p:cTn>
                                  </p:par>
                                </p:childTnLst>
                              </p:cTn>
                            </p:par>
                            <p:par>
                              <p:cTn id="78" fill="hold">
                                <p:stCondLst>
                                  <p:cond delay="3500"/>
                                </p:stCondLst>
                                <p:childTnLst>
                                  <p:par>
                                    <p:cTn id="79" presetID="2" presetClass="entr" presetSubtype="2" fill="hold" nodeType="after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additive="base">
                                            <p:cTn id="81" dur="1000" fill="hold"/>
                                            <p:tgtEl>
                                              <p:spTgt spid="25"/>
                                            </p:tgtEl>
                                            <p:attrNameLst>
                                              <p:attrName>ppt_x</p:attrName>
                                            </p:attrNameLst>
                                          </p:cBhvr>
                                          <p:tavLst>
                                            <p:tav tm="0">
                                              <p:val>
                                                <p:strVal val="1+#ppt_w/2"/>
                                              </p:val>
                                            </p:tav>
                                            <p:tav tm="100000">
                                              <p:val>
                                                <p:strVal val="#ppt_x"/>
                                              </p:val>
                                            </p:tav>
                                          </p:tavLst>
                                        </p:anim>
                                        <p:anim calcmode="lin" valueType="num">
                                          <p:cBhvr additive="base">
                                            <p:cTn id="82" dur="1000" fill="hold"/>
                                            <p:tgtEl>
                                              <p:spTgt spid="25"/>
                                            </p:tgtEl>
                                            <p:attrNameLst>
                                              <p:attrName>ppt_y</p:attrName>
                                            </p:attrNameLst>
                                          </p:cBhvr>
                                          <p:tavLst>
                                            <p:tav tm="0">
                                              <p:val>
                                                <p:strVal val="#ppt_y"/>
                                              </p:val>
                                            </p:tav>
                                            <p:tav tm="100000">
                                              <p:val>
                                                <p:strVal val="#ppt_y"/>
                                              </p:val>
                                            </p:tav>
                                          </p:tavLst>
                                        </p:anim>
                                      </p:childTnLst>
                                    </p:cTn>
                                  </p:par>
                                </p:childTnLst>
                              </p:cTn>
                            </p:par>
                            <p:par>
                              <p:cTn id="83" fill="hold">
                                <p:stCondLst>
                                  <p:cond delay="4500"/>
                                </p:stCondLst>
                                <p:childTnLst>
                                  <p:par>
                                    <p:cTn id="84" presetID="2" presetClass="entr" presetSubtype="2"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additive="base">
                                            <p:cTn id="86" dur="1000" fill="hold"/>
                                            <p:tgtEl>
                                              <p:spTgt spid="28"/>
                                            </p:tgtEl>
                                            <p:attrNameLst>
                                              <p:attrName>ppt_x</p:attrName>
                                            </p:attrNameLst>
                                          </p:cBhvr>
                                          <p:tavLst>
                                            <p:tav tm="0">
                                              <p:val>
                                                <p:strVal val="1+#ppt_w/2"/>
                                              </p:val>
                                            </p:tav>
                                            <p:tav tm="100000">
                                              <p:val>
                                                <p:strVal val="#ppt_x"/>
                                              </p:val>
                                            </p:tav>
                                          </p:tavLst>
                                        </p:anim>
                                        <p:anim calcmode="lin" valueType="num">
                                          <p:cBhvr additive="base">
                                            <p:cTn id="87" dur="1000" fill="hold"/>
                                            <p:tgtEl>
                                              <p:spTgt spid="28"/>
                                            </p:tgtEl>
                                            <p:attrNameLst>
                                              <p:attrName>ppt_y</p:attrName>
                                            </p:attrNameLst>
                                          </p:cBhvr>
                                          <p:tavLst>
                                            <p:tav tm="0">
                                              <p:val>
                                                <p:strVal val="#ppt_y"/>
                                              </p:val>
                                            </p:tav>
                                            <p:tav tm="100000">
                                              <p:val>
                                                <p:strVal val="#ppt_y"/>
                                              </p:val>
                                            </p:tav>
                                          </p:tavLst>
                                        </p:anim>
                                      </p:childTnLst>
                                    </p:cTn>
                                  </p:par>
                                </p:childTnLst>
                              </p:cTn>
                            </p:par>
                            <p:par>
                              <p:cTn id="88" fill="hold">
                                <p:stCondLst>
                                  <p:cond delay="5500"/>
                                </p:stCondLst>
                                <p:childTnLst>
                                  <p:par>
                                    <p:cTn id="89" presetID="2" presetClass="entr" presetSubtype="2" fill="hold" nodeType="after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1000" fill="hold"/>
                                            <p:tgtEl>
                                              <p:spTgt spid="31"/>
                                            </p:tgtEl>
                                            <p:attrNameLst>
                                              <p:attrName>ppt_x</p:attrName>
                                            </p:attrNameLst>
                                          </p:cBhvr>
                                          <p:tavLst>
                                            <p:tav tm="0">
                                              <p:val>
                                                <p:strVal val="1+#ppt_w/2"/>
                                              </p:val>
                                            </p:tav>
                                            <p:tav tm="100000">
                                              <p:val>
                                                <p:strVal val="#ppt_x"/>
                                              </p:val>
                                            </p:tav>
                                          </p:tavLst>
                                        </p:anim>
                                        <p:anim calcmode="lin" valueType="num">
                                          <p:cBhvr additive="base">
                                            <p:cTn id="92" dur="1000" fill="hold"/>
                                            <p:tgtEl>
                                              <p:spTgt spid="31"/>
                                            </p:tgtEl>
                                            <p:attrNameLst>
                                              <p:attrName>ppt_y</p:attrName>
                                            </p:attrNameLst>
                                          </p:cBhvr>
                                          <p:tavLst>
                                            <p:tav tm="0">
                                              <p:val>
                                                <p:strVal val="#ppt_y"/>
                                              </p:val>
                                            </p:tav>
                                            <p:tav tm="100000">
                                              <p:val>
                                                <p:strVal val="#ppt_y"/>
                                              </p:val>
                                            </p:tav>
                                          </p:tavLst>
                                        </p:anim>
                                      </p:childTnLst>
                                    </p:cTn>
                                  </p:par>
                                </p:childTnLst>
                              </p:cTn>
                            </p:par>
                            <p:par>
                              <p:cTn id="93" fill="hold">
                                <p:stCondLst>
                                  <p:cond delay="6500"/>
                                </p:stCondLst>
                                <p:childTnLst>
                                  <p:par>
                                    <p:cTn id="94" presetID="2" presetClass="entr" presetSubtype="2" fill="hold" nodeType="afterEffect">
                                      <p:stCondLst>
                                        <p:cond delay="0"/>
                                      </p:stCondLst>
                                      <p:childTnLst>
                                        <p:set>
                                          <p:cBhvr>
                                            <p:cTn id="95" dur="1" fill="hold">
                                              <p:stCondLst>
                                                <p:cond delay="0"/>
                                              </p:stCondLst>
                                            </p:cTn>
                                            <p:tgtEl>
                                              <p:spTgt spid="34"/>
                                            </p:tgtEl>
                                            <p:attrNameLst>
                                              <p:attrName>style.visibility</p:attrName>
                                            </p:attrNameLst>
                                          </p:cBhvr>
                                          <p:to>
                                            <p:strVal val="visible"/>
                                          </p:to>
                                        </p:set>
                                        <p:anim calcmode="lin" valueType="num">
                                          <p:cBhvr additive="base">
                                            <p:cTn id="96" dur="1000" fill="hold"/>
                                            <p:tgtEl>
                                              <p:spTgt spid="34"/>
                                            </p:tgtEl>
                                            <p:attrNameLst>
                                              <p:attrName>ppt_x</p:attrName>
                                            </p:attrNameLst>
                                          </p:cBhvr>
                                          <p:tavLst>
                                            <p:tav tm="0">
                                              <p:val>
                                                <p:strVal val="1+#ppt_w/2"/>
                                              </p:val>
                                            </p:tav>
                                            <p:tav tm="100000">
                                              <p:val>
                                                <p:strVal val="#ppt_x"/>
                                              </p:val>
                                            </p:tav>
                                          </p:tavLst>
                                        </p:anim>
                                        <p:anim calcmode="lin" valueType="num">
                                          <p:cBhvr additive="base">
                                            <p:cTn id="97"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61" grpId="0" animBg="1"/>
          <p:bldP spid="62" grpId="0" animBg="1"/>
          <p:bldP spid="63" grpId="0" animBg="1"/>
          <p:bldP spid="64" grpId="0"/>
          <p:bldP spid="65" grpId="0"/>
          <p:bldP spid="66" grpId="0"/>
          <p:bldP spid="67" grpId="0"/>
          <p:bldP spid="81" grpId="0"/>
          <p:bldP spid="82" grpId="0"/>
          <p:bldP spid="83" grpId="0"/>
          <p:bldP spid="84" grpId="0"/>
          <p:bldP spid="23" grpId="0" animBg="1"/>
          <p:bldP spid="23" grpId="1"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2641579" y="2121439"/>
            <a:ext cx="2170095" cy="1995966"/>
            <a:chOff x="8374817" y="3976831"/>
            <a:chExt cx="719115" cy="661413"/>
          </a:xfrm>
        </p:grpSpPr>
        <p:sp>
          <p:nvSpPr>
            <p:cNvPr id="17" name="Freeform 44"/>
            <p:cNvSpPr/>
            <p:nvPr/>
          </p:nvSpPr>
          <p:spPr bwMode="auto">
            <a:xfrm>
              <a:off x="9018919" y="4072040"/>
              <a:ext cx="75013" cy="68522"/>
            </a:xfrm>
            <a:custGeom>
              <a:avLst/>
              <a:gdLst>
                <a:gd name="T0" fmla="*/ 28 w 44"/>
                <a:gd name="T1" fmla="*/ 11 h 40"/>
                <a:gd name="T2" fmla="*/ 0 w 44"/>
                <a:gd name="T3" fmla="*/ 18 h 40"/>
                <a:gd name="T4" fmla="*/ 31 w 44"/>
                <a:gd name="T5" fmla="*/ 40 h 40"/>
                <a:gd name="T6" fmla="*/ 28 w 44"/>
                <a:gd name="T7" fmla="*/ 11 h 40"/>
              </a:gdLst>
              <a:ahLst/>
              <a:cxnLst>
                <a:cxn ang="0">
                  <a:pos x="T0" y="T1"/>
                </a:cxn>
                <a:cxn ang="0">
                  <a:pos x="T2" y="T3"/>
                </a:cxn>
                <a:cxn ang="0">
                  <a:pos x="T4" y="T5"/>
                </a:cxn>
                <a:cxn ang="0">
                  <a:pos x="T6" y="T7"/>
                </a:cxn>
              </a:cxnLst>
              <a:rect l="0" t="0" r="r" b="b"/>
              <a:pathLst>
                <a:path w="44" h="40">
                  <a:moveTo>
                    <a:pt x="28" y="11"/>
                  </a:moveTo>
                  <a:cubicBezTo>
                    <a:pt x="13" y="0"/>
                    <a:pt x="0" y="18"/>
                    <a:pt x="0" y="18"/>
                  </a:cubicBezTo>
                  <a:cubicBezTo>
                    <a:pt x="31" y="40"/>
                    <a:pt x="31" y="40"/>
                    <a:pt x="31" y="40"/>
                  </a:cubicBezTo>
                  <a:cubicBezTo>
                    <a:pt x="31" y="40"/>
                    <a:pt x="44" y="22"/>
                    <a:pt x="28" y="11"/>
                  </a:cubicBezTo>
                  <a:close/>
                </a:path>
              </a:pathLst>
            </a:custGeom>
            <a:solidFill>
              <a:srgbClr val="58595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1799" dirty="0">
                <a:ea typeface="微软雅黑" panose="020B0503020204020204" pitchFamily="34" charset="-122"/>
              </a:endParaRPr>
            </a:p>
          </p:txBody>
        </p:sp>
        <p:sp>
          <p:nvSpPr>
            <p:cNvPr id="18" name="Freeform 45"/>
            <p:cNvSpPr/>
            <p:nvPr/>
          </p:nvSpPr>
          <p:spPr bwMode="auto">
            <a:xfrm>
              <a:off x="8831387" y="4116759"/>
              <a:ext cx="230088" cy="284184"/>
            </a:xfrm>
            <a:custGeom>
              <a:avLst/>
              <a:gdLst>
                <a:gd name="T0" fmla="*/ 187 w 319"/>
                <a:gd name="T1" fmla="*/ 85 h 394"/>
                <a:gd name="T2" fmla="*/ 156 w 319"/>
                <a:gd name="T3" fmla="*/ 125 h 394"/>
                <a:gd name="T4" fmla="*/ 104 w 319"/>
                <a:gd name="T5" fmla="*/ 198 h 394"/>
                <a:gd name="T6" fmla="*/ 0 w 319"/>
                <a:gd name="T7" fmla="*/ 342 h 394"/>
                <a:gd name="T8" fmla="*/ 74 w 319"/>
                <a:gd name="T9" fmla="*/ 394 h 394"/>
                <a:gd name="T10" fmla="*/ 104 w 319"/>
                <a:gd name="T11" fmla="*/ 352 h 394"/>
                <a:gd name="T12" fmla="*/ 130 w 319"/>
                <a:gd name="T13" fmla="*/ 314 h 394"/>
                <a:gd name="T14" fmla="*/ 156 w 319"/>
                <a:gd name="T15" fmla="*/ 276 h 394"/>
                <a:gd name="T16" fmla="*/ 319 w 319"/>
                <a:gd name="T17" fmla="*/ 52 h 394"/>
                <a:gd name="T18" fmla="*/ 248 w 319"/>
                <a:gd name="T19" fmla="*/ 0 h 394"/>
                <a:gd name="T20" fmla="*/ 187 w 319"/>
                <a:gd name="T21" fmla="*/ 85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9" h="394">
                  <a:moveTo>
                    <a:pt x="187" y="85"/>
                  </a:moveTo>
                  <a:lnTo>
                    <a:pt x="156" y="125"/>
                  </a:lnTo>
                  <a:lnTo>
                    <a:pt x="104" y="198"/>
                  </a:lnTo>
                  <a:lnTo>
                    <a:pt x="0" y="342"/>
                  </a:lnTo>
                  <a:lnTo>
                    <a:pt x="74" y="394"/>
                  </a:lnTo>
                  <a:lnTo>
                    <a:pt x="104" y="352"/>
                  </a:lnTo>
                  <a:lnTo>
                    <a:pt x="130" y="314"/>
                  </a:lnTo>
                  <a:lnTo>
                    <a:pt x="156" y="276"/>
                  </a:lnTo>
                  <a:lnTo>
                    <a:pt x="319" y="52"/>
                  </a:lnTo>
                  <a:lnTo>
                    <a:pt x="248" y="0"/>
                  </a:lnTo>
                  <a:lnTo>
                    <a:pt x="187" y="85"/>
                  </a:lnTo>
                  <a:close/>
                </a:path>
              </a:pathLst>
            </a:custGeom>
            <a:solidFill>
              <a:srgbClr val="0973DD"/>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1799" dirty="0">
                <a:ea typeface="微软雅黑" panose="020B0503020204020204" pitchFamily="34" charset="-122"/>
              </a:endParaRPr>
            </a:p>
          </p:txBody>
        </p:sp>
        <p:sp>
          <p:nvSpPr>
            <p:cNvPr id="19" name="Freeform 46"/>
            <p:cNvSpPr/>
            <p:nvPr/>
          </p:nvSpPr>
          <p:spPr bwMode="auto">
            <a:xfrm>
              <a:off x="8374817" y="3976831"/>
              <a:ext cx="569090" cy="661413"/>
            </a:xfrm>
            <a:custGeom>
              <a:avLst/>
              <a:gdLst>
                <a:gd name="T0" fmla="*/ 312 w 334"/>
                <a:gd name="T1" fmla="*/ 348 h 388"/>
                <a:gd name="T2" fmla="*/ 293 w 334"/>
                <a:gd name="T3" fmla="*/ 366 h 388"/>
                <a:gd name="T4" fmla="*/ 40 w 334"/>
                <a:gd name="T5" fmla="*/ 366 h 388"/>
                <a:gd name="T6" fmla="*/ 22 w 334"/>
                <a:gd name="T7" fmla="*/ 348 h 388"/>
                <a:gd name="T8" fmla="*/ 22 w 334"/>
                <a:gd name="T9" fmla="*/ 41 h 388"/>
                <a:gd name="T10" fmla="*/ 40 w 334"/>
                <a:gd name="T11" fmla="*/ 23 h 388"/>
                <a:gd name="T12" fmla="*/ 293 w 334"/>
                <a:gd name="T13" fmla="*/ 23 h 388"/>
                <a:gd name="T14" fmla="*/ 312 w 334"/>
                <a:gd name="T15" fmla="*/ 41 h 388"/>
                <a:gd name="T16" fmla="*/ 312 w 334"/>
                <a:gd name="T17" fmla="*/ 140 h 388"/>
                <a:gd name="T18" fmla="*/ 334 w 334"/>
                <a:gd name="T19" fmla="*/ 109 h 388"/>
                <a:gd name="T20" fmla="*/ 334 w 334"/>
                <a:gd name="T21" fmla="*/ 21 h 388"/>
                <a:gd name="T22" fmla="*/ 313 w 334"/>
                <a:gd name="T23" fmla="*/ 0 h 388"/>
                <a:gd name="T24" fmla="*/ 21 w 334"/>
                <a:gd name="T25" fmla="*/ 0 h 388"/>
                <a:gd name="T26" fmla="*/ 0 w 334"/>
                <a:gd name="T27" fmla="*/ 21 h 388"/>
                <a:gd name="T28" fmla="*/ 0 w 334"/>
                <a:gd name="T29" fmla="*/ 368 h 388"/>
                <a:gd name="T30" fmla="*/ 21 w 334"/>
                <a:gd name="T31" fmla="*/ 388 h 388"/>
                <a:gd name="T32" fmla="*/ 313 w 334"/>
                <a:gd name="T33" fmla="*/ 388 h 388"/>
                <a:gd name="T34" fmla="*/ 334 w 334"/>
                <a:gd name="T35" fmla="*/ 368 h 388"/>
                <a:gd name="T36" fmla="*/ 334 w 334"/>
                <a:gd name="T37" fmla="*/ 223 h 388"/>
                <a:gd name="T38" fmla="*/ 312 w 334"/>
                <a:gd name="T39" fmla="*/ 254 h 388"/>
                <a:gd name="T40" fmla="*/ 312 w 334"/>
                <a:gd name="T41" fmla="*/ 348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4" h="388">
                  <a:moveTo>
                    <a:pt x="312" y="348"/>
                  </a:moveTo>
                  <a:cubicBezTo>
                    <a:pt x="312" y="358"/>
                    <a:pt x="303" y="366"/>
                    <a:pt x="293" y="366"/>
                  </a:cubicBezTo>
                  <a:cubicBezTo>
                    <a:pt x="40" y="366"/>
                    <a:pt x="40" y="366"/>
                    <a:pt x="40" y="366"/>
                  </a:cubicBezTo>
                  <a:cubicBezTo>
                    <a:pt x="30" y="366"/>
                    <a:pt x="22" y="358"/>
                    <a:pt x="22" y="348"/>
                  </a:cubicBezTo>
                  <a:cubicBezTo>
                    <a:pt x="22" y="41"/>
                    <a:pt x="22" y="41"/>
                    <a:pt x="22" y="41"/>
                  </a:cubicBezTo>
                  <a:cubicBezTo>
                    <a:pt x="22" y="31"/>
                    <a:pt x="30" y="23"/>
                    <a:pt x="40" y="23"/>
                  </a:cubicBezTo>
                  <a:cubicBezTo>
                    <a:pt x="293" y="23"/>
                    <a:pt x="293" y="23"/>
                    <a:pt x="293" y="23"/>
                  </a:cubicBezTo>
                  <a:cubicBezTo>
                    <a:pt x="303" y="23"/>
                    <a:pt x="312" y="31"/>
                    <a:pt x="312" y="41"/>
                  </a:cubicBezTo>
                  <a:cubicBezTo>
                    <a:pt x="312" y="140"/>
                    <a:pt x="312" y="140"/>
                    <a:pt x="312" y="140"/>
                  </a:cubicBezTo>
                  <a:cubicBezTo>
                    <a:pt x="334" y="109"/>
                    <a:pt x="334" y="109"/>
                    <a:pt x="334" y="109"/>
                  </a:cubicBezTo>
                  <a:cubicBezTo>
                    <a:pt x="334" y="21"/>
                    <a:pt x="334" y="21"/>
                    <a:pt x="334" y="21"/>
                  </a:cubicBezTo>
                  <a:cubicBezTo>
                    <a:pt x="334" y="10"/>
                    <a:pt x="325" y="0"/>
                    <a:pt x="313" y="0"/>
                  </a:cubicBezTo>
                  <a:cubicBezTo>
                    <a:pt x="21" y="0"/>
                    <a:pt x="21" y="0"/>
                    <a:pt x="21" y="0"/>
                  </a:cubicBezTo>
                  <a:cubicBezTo>
                    <a:pt x="9" y="0"/>
                    <a:pt x="0" y="10"/>
                    <a:pt x="0" y="21"/>
                  </a:cubicBezTo>
                  <a:cubicBezTo>
                    <a:pt x="0" y="368"/>
                    <a:pt x="0" y="368"/>
                    <a:pt x="0" y="368"/>
                  </a:cubicBezTo>
                  <a:cubicBezTo>
                    <a:pt x="0" y="379"/>
                    <a:pt x="9" y="388"/>
                    <a:pt x="21" y="388"/>
                  </a:cubicBezTo>
                  <a:cubicBezTo>
                    <a:pt x="313" y="388"/>
                    <a:pt x="313" y="388"/>
                    <a:pt x="313" y="388"/>
                  </a:cubicBezTo>
                  <a:cubicBezTo>
                    <a:pt x="325" y="388"/>
                    <a:pt x="334" y="379"/>
                    <a:pt x="334" y="368"/>
                  </a:cubicBezTo>
                  <a:cubicBezTo>
                    <a:pt x="334" y="223"/>
                    <a:pt x="334" y="223"/>
                    <a:pt x="334" y="223"/>
                  </a:cubicBezTo>
                  <a:cubicBezTo>
                    <a:pt x="312" y="254"/>
                    <a:pt x="312" y="254"/>
                    <a:pt x="312" y="254"/>
                  </a:cubicBezTo>
                  <a:lnTo>
                    <a:pt x="312" y="348"/>
                  </a:lnTo>
                  <a:close/>
                </a:path>
              </a:pathLst>
            </a:custGeom>
            <a:solidFill>
              <a:srgbClr val="58595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1799" dirty="0">
                <a:ea typeface="微软雅黑" panose="020B0503020204020204" pitchFamily="34" charset="-122"/>
              </a:endParaRPr>
            </a:p>
          </p:txBody>
        </p:sp>
        <p:sp>
          <p:nvSpPr>
            <p:cNvPr id="20" name="Freeform 47"/>
            <p:cNvSpPr/>
            <p:nvPr/>
          </p:nvSpPr>
          <p:spPr bwMode="auto">
            <a:xfrm>
              <a:off x="8806142" y="4377142"/>
              <a:ext cx="67800" cy="77177"/>
            </a:xfrm>
            <a:custGeom>
              <a:avLst/>
              <a:gdLst>
                <a:gd name="T0" fmla="*/ 21 w 94"/>
                <a:gd name="T1" fmla="*/ 0 h 107"/>
                <a:gd name="T2" fmla="*/ 0 w 94"/>
                <a:gd name="T3" fmla="*/ 107 h 107"/>
                <a:gd name="T4" fmla="*/ 94 w 94"/>
                <a:gd name="T5" fmla="*/ 52 h 107"/>
                <a:gd name="T6" fmla="*/ 21 w 94"/>
                <a:gd name="T7" fmla="*/ 0 h 107"/>
              </a:gdLst>
              <a:ahLst/>
              <a:cxnLst>
                <a:cxn ang="0">
                  <a:pos x="T0" y="T1"/>
                </a:cxn>
                <a:cxn ang="0">
                  <a:pos x="T2" y="T3"/>
                </a:cxn>
                <a:cxn ang="0">
                  <a:pos x="T4" y="T5"/>
                </a:cxn>
                <a:cxn ang="0">
                  <a:pos x="T6" y="T7"/>
                </a:cxn>
              </a:cxnLst>
              <a:rect l="0" t="0" r="r" b="b"/>
              <a:pathLst>
                <a:path w="94" h="107">
                  <a:moveTo>
                    <a:pt x="21" y="0"/>
                  </a:moveTo>
                  <a:lnTo>
                    <a:pt x="0" y="107"/>
                  </a:lnTo>
                  <a:lnTo>
                    <a:pt x="94" y="52"/>
                  </a:lnTo>
                  <a:lnTo>
                    <a:pt x="21" y="0"/>
                  </a:lnTo>
                  <a:close/>
                </a:path>
              </a:pathLst>
            </a:custGeom>
            <a:solidFill>
              <a:srgbClr val="58595B"/>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1799" dirty="0">
                <a:ea typeface="微软雅黑" panose="020B0503020204020204" pitchFamily="34" charset="-122"/>
              </a:endParaRPr>
            </a:p>
          </p:txBody>
        </p:sp>
        <p:sp>
          <p:nvSpPr>
            <p:cNvPr id="21" name="Rectangle 48"/>
            <p:cNvSpPr>
              <a:spLocks noChangeArrowheads="1"/>
            </p:cNvSpPr>
            <p:nvPr/>
          </p:nvSpPr>
          <p:spPr bwMode="auto">
            <a:xfrm>
              <a:off x="8459928" y="4504808"/>
              <a:ext cx="296224" cy="34621"/>
            </a:xfrm>
            <a:prstGeom prst="rect">
              <a:avLst/>
            </a:prstGeom>
            <a:solidFill>
              <a:srgbClr val="0973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zh-CN" altLang="en-US" sz="1799" dirty="0">
                <a:ea typeface="微软雅黑" panose="020B0503020204020204" pitchFamily="34" charset="-122"/>
              </a:endParaRPr>
            </a:p>
          </p:txBody>
        </p:sp>
        <p:sp>
          <p:nvSpPr>
            <p:cNvPr id="22" name="Rectangle 49"/>
            <p:cNvSpPr>
              <a:spLocks noChangeArrowheads="1"/>
            </p:cNvSpPr>
            <p:nvPr/>
          </p:nvSpPr>
          <p:spPr bwMode="auto">
            <a:xfrm>
              <a:off x="8459928" y="4428352"/>
              <a:ext cx="296224" cy="33900"/>
            </a:xfrm>
            <a:prstGeom prst="rect">
              <a:avLst/>
            </a:prstGeom>
            <a:solidFill>
              <a:srgbClr val="0973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zh-CN" altLang="en-US" sz="1799" dirty="0">
                <a:ea typeface="微软雅黑" panose="020B0503020204020204" pitchFamily="34" charset="-122"/>
              </a:endParaRPr>
            </a:p>
          </p:txBody>
        </p:sp>
        <p:sp>
          <p:nvSpPr>
            <p:cNvPr id="23" name="Rectangle 50"/>
            <p:cNvSpPr>
              <a:spLocks noChangeArrowheads="1"/>
            </p:cNvSpPr>
            <p:nvPr/>
          </p:nvSpPr>
          <p:spPr bwMode="auto">
            <a:xfrm>
              <a:off x="8459928" y="4354782"/>
              <a:ext cx="296224" cy="32458"/>
            </a:xfrm>
            <a:prstGeom prst="rect">
              <a:avLst/>
            </a:prstGeom>
            <a:solidFill>
              <a:srgbClr val="0973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zh-CN" altLang="en-US" sz="1799" dirty="0">
                <a:ea typeface="微软雅黑" panose="020B0503020204020204" pitchFamily="34" charset="-122"/>
              </a:endParaRPr>
            </a:p>
          </p:txBody>
        </p:sp>
        <p:sp>
          <p:nvSpPr>
            <p:cNvPr id="24" name="Rectangle 51"/>
            <p:cNvSpPr>
              <a:spLocks noChangeArrowheads="1"/>
            </p:cNvSpPr>
            <p:nvPr/>
          </p:nvSpPr>
          <p:spPr bwMode="auto">
            <a:xfrm>
              <a:off x="8459928" y="4278326"/>
              <a:ext cx="296224" cy="32458"/>
            </a:xfrm>
            <a:prstGeom prst="rect">
              <a:avLst/>
            </a:prstGeom>
            <a:solidFill>
              <a:srgbClr val="0973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zh-CN" altLang="en-US" sz="1799" dirty="0">
                <a:ea typeface="微软雅黑" panose="020B0503020204020204" pitchFamily="34" charset="-122"/>
              </a:endParaRPr>
            </a:p>
          </p:txBody>
        </p:sp>
        <p:sp>
          <p:nvSpPr>
            <p:cNvPr id="25" name="Rectangle 52"/>
            <p:cNvSpPr>
              <a:spLocks noChangeArrowheads="1"/>
            </p:cNvSpPr>
            <p:nvPr/>
          </p:nvSpPr>
          <p:spPr bwMode="auto">
            <a:xfrm>
              <a:off x="8459928" y="4201870"/>
              <a:ext cx="296224" cy="33900"/>
            </a:xfrm>
            <a:prstGeom prst="rect">
              <a:avLst/>
            </a:prstGeom>
            <a:solidFill>
              <a:srgbClr val="0973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zh-CN" altLang="en-US" sz="1799" dirty="0">
                <a:ea typeface="微软雅黑" panose="020B0503020204020204" pitchFamily="34" charset="-122"/>
              </a:endParaRPr>
            </a:p>
          </p:txBody>
        </p:sp>
        <p:sp>
          <p:nvSpPr>
            <p:cNvPr id="26" name="Rectangle 53"/>
            <p:cNvSpPr>
              <a:spLocks noChangeArrowheads="1"/>
            </p:cNvSpPr>
            <p:nvPr/>
          </p:nvSpPr>
          <p:spPr bwMode="auto">
            <a:xfrm>
              <a:off x="8459928" y="4124694"/>
              <a:ext cx="296224" cy="34621"/>
            </a:xfrm>
            <a:prstGeom prst="rect">
              <a:avLst/>
            </a:prstGeom>
            <a:solidFill>
              <a:srgbClr val="0973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zh-CN" altLang="en-US" sz="1799" dirty="0">
                <a:ea typeface="微软雅黑" panose="020B0503020204020204" pitchFamily="34" charset="-122"/>
              </a:endParaRPr>
            </a:p>
          </p:txBody>
        </p:sp>
      </p:grpSp>
      <p:sp>
        <p:nvSpPr>
          <p:cNvPr id="27" name="Title 1"/>
          <p:cNvSpPr txBox="1"/>
          <p:nvPr/>
        </p:nvSpPr>
        <p:spPr>
          <a:xfrm>
            <a:off x="1940342" y="4311427"/>
            <a:ext cx="3296142" cy="513777"/>
          </a:xfrm>
          <a:prstGeom prst="rect">
            <a:avLst/>
          </a:prstGeom>
        </p:spPr>
        <p:txBody>
          <a:bodyPr/>
          <a:lstStyle>
            <a:lvl1pPr algn="l" defTabSz="1218565" rtl="0" eaLnBrk="1" latinLnBrk="0" hangingPunct="1">
              <a:spcBef>
                <a:spcPct val="0"/>
              </a:spcBef>
              <a:buNone/>
              <a:defRPr sz="4535" kern="1200">
                <a:solidFill>
                  <a:srgbClr val="17375E"/>
                </a:solidFill>
                <a:latin typeface="Signika"/>
                <a:ea typeface="Open Sans Extrabold" panose="020B0906030804020204" pitchFamily="34" charset="0"/>
                <a:cs typeface="Signika"/>
              </a:defRPr>
            </a:lvl1pPr>
          </a:lstStyle>
          <a:p>
            <a:pPr algn="ctr" defTabSz="914126">
              <a:spcBef>
                <a:spcPts val="0"/>
              </a:spcBef>
            </a:pP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问题改正措施</a:t>
            </a:r>
            <a:endPar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圆角矩形 27"/>
          <p:cNvSpPr/>
          <p:nvPr/>
        </p:nvSpPr>
        <p:spPr>
          <a:xfrm>
            <a:off x="1605759" y="4805185"/>
            <a:ext cx="3965309" cy="1197403"/>
          </a:xfrm>
          <a:prstGeom prst="roundRect">
            <a:avLst/>
          </a:prstGeom>
          <a:gradFill flip="none" rotWithShape="1">
            <a:gsLst>
              <a:gs pos="0">
                <a:schemeClr val="bg1"/>
              </a:gs>
              <a:gs pos="100000">
                <a:schemeClr val="bg1">
                  <a:lumMod val="95000"/>
                </a:schemeClr>
              </a:gs>
              <a:gs pos="100000">
                <a:schemeClr val="bg1">
                  <a:lumMod val="75000"/>
                </a:schemeClr>
              </a:gs>
            </a:gsLst>
            <a:lin ang="2700000" scaled="1"/>
            <a:tileRect/>
          </a:gradFill>
          <a:ln>
            <a:gradFill flip="none" rotWithShape="1">
              <a:gsLst>
                <a:gs pos="0">
                  <a:schemeClr val="accent1">
                    <a:lumMod val="5000"/>
                    <a:lumOff val="95000"/>
                  </a:schemeClr>
                </a:gs>
                <a:gs pos="100000">
                  <a:schemeClr val="bg1">
                    <a:lumMod val="85000"/>
                  </a:schemeClr>
                </a:gs>
              </a:gsLst>
              <a:lin ang="2700000" scaled="1"/>
              <a:tileRect/>
            </a:grad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29" name="文本框 44"/>
          <p:cNvSpPr txBox="1"/>
          <p:nvPr/>
        </p:nvSpPr>
        <p:spPr>
          <a:xfrm>
            <a:off x="1932724" y="4959164"/>
            <a:ext cx="3491515" cy="1015663"/>
          </a:xfrm>
          <a:prstGeom prst="rect">
            <a:avLst/>
          </a:prstGeom>
          <a:noFill/>
        </p:spPr>
        <p:txBody>
          <a:bodyPr wrap="square" rtlCol="0">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您的内容打在这里，或者通过复制您的文本后，在此框中选择粘贴。您的内容打在这里，或者通过复制您的文本后，在此框中选择粘贴。</a:t>
            </a:r>
          </a:p>
          <a:p>
            <a:pPr>
              <a:lnSpc>
                <a:spcPct val="150000"/>
              </a:lnSpc>
            </a:pP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椭圆 31"/>
          <p:cNvSpPr/>
          <p:nvPr/>
        </p:nvSpPr>
        <p:spPr>
          <a:xfrm>
            <a:off x="6165329" y="2036713"/>
            <a:ext cx="776815" cy="776814"/>
          </a:xfrm>
          <a:prstGeom prst="ellipse">
            <a:avLst/>
          </a:prstGeom>
          <a:gradFill>
            <a:gsLst>
              <a:gs pos="100000">
                <a:srgbClr val="18478F"/>
              </a:gs>
              <a:gs pos="0">
                <a:srgbClr val="238DED"/>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7316069" y="2023450"/>
            <a:ext cx="3455483" cy="909547"/>
            <a:chOff x="2288094" y="1384209"/>
            <a:chExt cx="1054615" cy="909784"/>
          </a:xfrm>
        </p:grpSpPr>
        <p:sp>
          <p:nvSpPr>
            <p:cNvPr id="34" name="矩形 33"/>
            <p:cNvSpPr/>
            <p:nvPr/>
          </p:nvSpPr>
          <p:spPr>
            <a:xfrm>
              <a:off x="2288094" y="1384209"/>
              <a:ext cx="432094" cy="461785"/>
            </a:xfrm>
            <a:prstGeom prst="rect">
              <a:avLst/>
            </a:prstGeom>
          </p:spPr>
          <p:txBody>
            <a:bodyPr wrap="none">
              <a:spAutoFit/>
            </a:bodyPr>
            <a:lstStyle/>
            <a:p>
              <a:pPr>
                <a:lnSpc>
                  <a:spcPct val="150000"/>
                </a:lnSpc>
              </a:pPr>
              <a:r>
                <a:rPr lang="zh-CN" altLang="en-US" sz="1600" b="1" dirty="0">
                  <a:solidFill>
                    <a:schemeClr val="tx1">
                      <a:lumMod val="75000"/>
                      <a:lumOff val="25000"/>
                    </a:schemeClr>
                  </a:solidFill>
                  <a:latin typeface="Impact MT Std" panose="020B0806030902050204" pitchFamily="34" charset="0"/>
                  <a:ea typeface="微软雅黑" panose="020B0503020204020204" pitchFamily="34" charset="-122"/>
                </a:rPr>
                <a:t>添加文字标题</a:t>
              </a:r>
            </a:p>
          </p:txBody>
        </p:sp>
        <p:sp>
          <p:nvSpPr>
            <p:cNvPr id="35" name="矩形 34"/>
            <p:cNvSpPr/>
            <p:nvPr/>
          </p:nvSpPr>
          <p:spPr>
            <a:xfrm>
              <a:off x="2288094" y="1739851"/>
              <a:ext cx="1054615" cy="554142"/>
            </a:xfrm>
            <a:prstGeom prst="rect">
              <a:avLst/>
            </a:prstGeom>
          </p:spPr>
          <p:txBody>
            <a:bodyPr wrap="square" anchor="ctr">
              <a:spAutoFit/>
            </a:bodyPr>
            <a:lstStyle/>
            <a:p>
              <a:pPr>
                <a:lnSpc>
                  <a:spcPct val="150000"/>
                </a:lnSpc>
              </a:pPr>
              <a:r>
                <a:rPr lang="zh-CN" altLang="en-US"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请在此输入详细文字信息和简介</a:t>
              </a:r>
              <a:r>
                <a:rPr lang="en-US" altLang="zh-CN"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a:t>
              </a:r>
              <a:r>
                <a:rPr lang="zh-CN" altLang="en-US"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请在此输入详细文字信息和</a:t>
              </a:r>
              <a:r>
                <a:rPr lang="zh-CN" altLang="en-US" sz="1000" dirty="0" smtClean="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简介请在此输入详细文字信息和简介</a:t>
              </a:r>
              <a:r>
                <a:rPr lang="en-US" altLang="zh-CN" sz="1000" dirty="0" smtClean="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a:t>
              </a:r>
              <a:r>
                <a:rPr lang="zh-CN" altLang="en-US" sz="1000" dirty="0" smtClean="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请</a:t>
              </a:r>
              <a:endParaRPr lang="en-US" altLang="zh-CN"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endParaRPr>
            </a:p>
          </p:txBody>
        </p:sp>
      </p:grpSp>
      <p:sp>
        <p:nvSpPr>
          <p:cNvPr id="38" name="椭圆 37"/>
          <p:cNvSpPr/>
          <p:nvPr/>
        </p:nvSpPr>
        <p:spPr>
          <a:xfrm>
            <a:off x="6185717" y="3130849"/>
            <a:ext cx="776815" cy="776814"/>
          </a:xfrm>
          <a:prstGeom prst="ellipse">
            <a:avLst/>
          </a:prstGeom>
          <a:gradFill>
            <a:gsLst>
              <a:gs pos="100000">
                <a:srgbClr val="18478F"/>
              </a:gs>
              <a:gs pos="0">
                <a:srgbClr val="238DED"/>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7316068" y="3103288"/>
            <a:ext cx="3455483" cy="930478"/>
            <a:chOff x="2288094" y="1363273"/>
            <a:chExt cx="1054615" cy="930720"/>
          </a:xfrm>
        </p:grpSpPr>
        <p:sp>
          <p:nvSpPr>
            <p:cNvPr id="40" name="矩形 39"/>
            <p:cNvSpPr/>
            <p:nvPr/>
          </p:nvSpPr>
          <p:spPr>
            <a:xfrm>
              <a:off x="2288094" y="1363273"/>
              <a:ext cx="432094" cy="461785"/>
            </a:xfrm>
            <a:prstGeom prst="rect">
              <a:avLst/>
            </a:prstGeom>
          </p:spPr>
          <p:txBody>
            <a:bodyPr wrap="none">
              <a:spAutoFit/>
            </a:bodyPr>
            <a:lstStyle/>
            <a:p>
              <a:pPr>
                <a:lnSpc>
                  <a:spcPct val="150000"/>
                </a:lnSpc>
              </a:pPr>
              <a:r>
                <a:rPr lang="zh-CN" altLang="en-US" sz="1600" b="1" dirty="0">
                  <a:solidFill>
                    <a:schemeClr val="tx1">
                      <a:lumMod val="75000"/>
                      <a:lumOff val="25000"/>
                    </a:schemeClr>
                  </a:solidFill>
                  <a:latin typeface="Impact MT Std" panose="020B0806030902050204" pitchFamily="34" charset="0"/>
                  <a:ea typeface="微软雅黑" panose="020B0503020204020204" pitchFamily="34" charset="-122"/>
                </a:rPr>
                <a:t>添加文字标题</a:t>
              </a:r>
            </a:p>
          </p:txBody>
        </p:sp>
        <p:sp>
          <p:nvSpPr>
            <p:cNvPr id="41" name="矩形 40"/>
            <p:cNvSpPr/>
            <p:nvPr/>
          </p:nvSpPr>
          <p:spPr>
            <a:xfrm>
              <a:off x="2288094" y="1739851"/>
              <a:ext cx="1054615" cy="554142"/>
            </a:xfrm>
            <a:prstGeom prst="rect">
              <a:avLst/>
            </a:prstGeom>
          </p:spPr>
          <p:txBody>
            <a:bodyPr wrap="square" anchor="ctr">
              <a:spAutoFit/>
            </a:bodyPr>
            <a:lstStyle/>
            <a:p>
              <a:pPr>
                <a:lnSpc>
                  <a:spcPct val="150000"/>
                </a:lnSpc>
              </a:pPr>
              <a:r>
                <a:rPr lang="zh-CN" altLang="en-US"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请在此输入详细文字信息和简介</a:t>
              </a:r>
              <a:r>
                <a:rPr lang="en-US" altLang="zh-CN"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a:t>
              </a:r>
              <a:r>
                <a:rPr lang="zh-CN" altLang="en-US"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请在此输入详细文字信息和</a:t>
              </a:r>
              <a:r>
                <a:rPr lang="zh-CN" altLang="en-US" sz="1000" dirty="0" smtClean="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简介请在此输入详细文字信息和简介</a:t>
              </a:r>
              <a:r>
                <a:rPr lang="en-US" altLang="zh-CN" sz="1000" dirty="0" smtClean="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a:t>
              </a:r>
              <a:endParaRPr lang="en-US" altLang="zh-CN"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endParaRPr>
            </a:p>
          </p:txBody>
        </p:sp>
      </p:grpSp>
      <p:sp>
        <p:nvSpPr>
          <p:cNvPr id="44" name="椭圆 43"/>
          <p:cNvSpPr/>
          <p:nvPr/>
        </p:nvSpPr>
        <p:spPr>
          <a:xfrm>
            <a:off x="6185717" y="4195334"/>
            <a:ext cx="776815" cy="776814"/>
          </a:xfrm>
          <a:prstGeom prst="ellipse">
            <a:avLst/>
          </a:prstGeom>
          <a:gradFill>
            <a:gsLst>
              <a:gs pos="100000">
                <a:srgbClr val="18478F"/>
              </a:gs>
              <a:gs pos="0">
                <a:srgbClr val="238DED"/>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7316068" y="4183126"/>
            <a:ext cx="3455483" cy="879424"/>
            <a:chOff x="2288094" y="1363273"/>
            <a:chExt cx="1054615" cy="879654"/>
          </a:xfrm>
        </p:grpSpPr>
        <p:sp>
          <p:nvSpPr>
            <p:cNvPr id="46" name="矩形 45"/>
            <p:cNvSpPr/>
            <p:nvPr/>
          </p:nvSpPr>
          <p:spPr>
            <a:xfrm>
              <a:off x="2288094" y="1363273"/>
              <a:ext cx="432094" cy="461785"/>
            </a:xfrm>
            <a:prstGeom prst="rect">
              <a:avLst/>
            </a:prstGeom>
          </p:spPr>
          <p:txBody>
            <a:bodyPr wrap="none">
              <a:spAutoFit/>
            </a:bodyPr>
            <a:lstStyle/>
            <a:p>
              <a:pPr>
                <a:lnSpc>
                  <a:spcPct val="150000"/>
                </a:lnSpc>
              </a:pPr>
              <a:r>
                <a:rPr lang="zh-CN" altLang="en-US" sz="1600" b="1" dirty="0">
                  <a:solidFill>
                    <a:schemeClr val="tx1">
                      <a:lumMod val="75000"/>
                      <a:lumOff val="25000"/>
                    </a:schemeClr>
                  </a:solidFill>
                  <a:latin typeface="Impact MT Std" panose="020B0806030902050204" pitchFamily="34" charset="0"/>
                  <a:ea typeface="微软雅黑" panose="020B0503020204020204" pitchFamily="34" charset="-122"/>
                </a:rPr>
                <a:t>添加文字标题</a:t>
              </a:r>
            </a:p>
          </p:txBody>
        </p:sp>
        <p:sp>
          <p:nvSpPr>
            <p:cNvPr id="47" name="矩形 46"/>
            <p:cNvSpPr/>
            <p:nvPr/>
          </p:nvSpPr>
          <p:spPr>
            <a:xfrm>
              <a:off x="2288094" y="1716750"/>
              <a:ext cx="1054615" cy="526177"/>
            </a:xfrm>
            <a:prstGeom prst="rect">
              <a:avLst/>
            </a:prstGeom>
          </p:spPr>
          <p:txBody>
            <a:bodyPr wrap="square" anchor="ctr">
              <a:spAutoFit/>
            </a:bodyPr>
            <a:lstStyle/>
            <a:p>
              <a:pPr>
                <a:lnSpc>
                  <a:spcPct val="150000"/>
                </a:lnSpc>
              </a:pPr>
              <a:r>
                <a:rPr lang="zh-CN" altLang="en-US"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请在此输入详细文字信息和简介</a:t>
              </a:r>
              <a:r>
                <a:rPr lang="en-US" altLang="zh-CN"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a:t>
              </a:r>
              <a:r>
                <a:rPr lang="zh-CN" altLang="en-US"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请在此输入详细文字信息和</a:t>
              </a:r>
              <a:r>
                <a:rPr lang="zh-CN" altLang="en-US" sz="1000" dirty="0" smtClean="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简介请在此输入详细文字信息和简介</a:t>
              </a:r>
              <a:r>
                <a:rPr lang="en-US" altLang="zh-CN" sz="1000" dirty="0" smtClean="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a:t>
              </a:r>
              <a:r>
                <a:rPr lang="zh-CN" altLang="en-US" sz="1000" dirty="0" smtClean="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请</a:t>
              </a:r>
              <a:endParaRPr lang="en-US" altLang="zh-CN"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endParaRPr>
            </a:p>
          </p:txBody>
        </p:sp>
      </p:grpSp>
      <p:sp>
        <p:nvSpPr>
          <p:cNvPr id="50" name="椭圆 49"/>
          <p:cNvSpPr/>
          <p:nvPr/>
        </p:nvSpPr>
        <p:spPr>
          <a:xfrm>
            <a:off x="6165329" y="5254242"/>
            <a:ext cx="776815" cy="776814"/>
          </a:xfrm>
          <a:prstGeom prst="ellipse">
            <a:avLst/>
          </a:prstGeom>
          <a:gradFill>
            <a:gsLst>
              <a:gs pos="100000">
                <a:srgbClr val="18478F"/>
              </a:gs>
              <a:gs pos="0">
                <a:srgbClr val="238DED"/>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grpSp>
        <p:nvGrpSpPr>
          <p:cNvPr id="51" name="组合 50"/>
          <p:cNvGrpSpPr/>
          <p:nvPr/>
        </p:nvGrpSpPr>
        <p:grpSpPr>
          <a:xfrm>
            <a:off x="7295679" y="5262966"/>
            <a:ext cx="3455483" cy="909547"/>
            <a:chOff x="2288094" y="1384209"/>
            <a:chExt cx="1054615" cy="909784"/>
          </a:xfrm>
        </p:grpSpPr>
        <p:sp>
          <p:nvSpPr>
            <p:cNvPr id="52" name="矩形 51"/>
            <p:cNvSpPr/>
            <p:nvPr/>
          </p:nvSpPr>
          <p:spPr>
            <a:xfrm>
              <a:off x="2288094" y="1384209"/>
              <a:ext cx="432094" cy="461785"/>
            </a:xfrm>
            <a:prstGeom prst="rect">
              <a:avLst/>
            </a:prstGeom>
          </p:spPr>
          <p:txBody>
            <a:bodyPr wrap="none">
              <a:spAutoFit/>
            </a:bodyPr>
            <a:lstStyle/>
            <a:p>
              <a:pPr>
                <a:lnSpc>
                  <a:spcPct val="150000"/>
                </a:lnSpc>
              </a:pPr>
              <a:r>
                <a:rPr lang="zh-CN" altLang="en-US" sz="1600" b="1" dirty="0">
                  <a:solidFill>
                    <a:schemeClr val="tx1">
                      <a:lumMod val="75000"/>
                      <a:lumOff val="25000"/>
                    </a:schemeClr>
                  </a:solidFill>
                  <a:latin typeface="Impact MT Std" panose="020B0806030902050204" pitchFamily="34" charset="0"/>
                  <a:ea typeface="微软雅黑" panose="020B0503020204020204" pitchFamily="34" charset="-122"/>
                </a:rPr>
                <a:t>添加文字标题</a:t>
              </a:r>
            </a:p>
          </p:txBody>
        </p:sp>
        <p:sp>
          <p:nvSpPr>
            <p:cNvPr id="53" name="矩形 52"/>
            <p:cNvSpPr/>
            <p:nvPr/>
          </p:nvSpPr>
          <p:spPr>
            <a:xfrm>
              <a:off x="2288094" y="1739851"/>
              <a:ext cx="1054615" cy="554142"/>
            </a:xfrm>
            <a:prstGeom prst="rect">
              <a:avLst/>
            </a:prstGeom>
          </p:spPr>
          <p:txBody>
            <a:bodyPr wrap="square" anchor="ctr">
              <a:spAutoFit/>
            </a:bodyPr>
            <a:lstStyle/>
            <a:p>
              <a:pPr>
                <a:lnSpc>
                  <a:spcPct val="150000"/>
                </a:lnSpc>
              </a:pPr>
              <a:r>
                <a:rPr lang="zh-CN" altLang="en-US"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请在此输入详细文字信息和简介</a:t>
              </a:r>
              <a:r>
                <a:rPr lang="en-US" altLang="zh-CN"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a:t>
              </a:r>
              <a:r>
                <a:rPr lang="zh-CN" altLang="en-US"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请在此输入详细文字信息和</a:t>
              </a:r>
              <a:r>
                <a:rPr lang="zh-CN" altLang="en-US" sz="1000" dirty="0" smtClean="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简介请在此输入详细文字信息和简介</a:t>
              </a:r>
              <a:r>
                <a:rPr lang="en-US" altLang="zh-CN" sz="1000" dirty="0" smtClean="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rPr>
                <a:t>,</a:t>
              </a:r>
              <a:endParaRPr lang="en-US" altLang="zh-CN" sz="1000" dirty="0">
                <a:solidFill>
                  <a:schemeClr val="tx1">
                    <a:lumMod val="50000"/>
                    <a:lumOff val="50000"/>
                  </a:schemeClr>
                </a:solidFill>
                <a:latin typeface="Impact MT Std" panose="020B0806030902050204" pitchFamily="34" charset="0"/>
                <a:ea typeface="微软雅黑" panose="020B0503020204020204" pitchFamily="34" charset="-122"/>
                <a:cs typeface="Segoe UI" panose="020B0502040204020203" pitchFamily="34" charset="0"/>
              </a:endParaRPr>
            </a:p>
          </p:txBody>
        </p:sp>
      </p:grpSp>
      <p:sp>
        <p:nvSpPr>
          <p:cNvPr id="54" name="矩形 3"/>
          <p:cNvSpPr>
            <a:spLocks noChangeArrowheads="1"/>
          </p:cNvSpPr>
          <p:nvPr/>
        </p:nvSpPr>
        <p:spPr bwMode="auto">
          <a:xfrm>
            <a:off x="6291578" y="2176718"/>
            <a:ext cx="546878" cy="46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07" tIns="45704" rIns="91407" bIns="4570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01</a:t>
            </a:r>
            <a:endParaRPr lang="zh-CN" alt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5" name="矩形 3"/>
          <p:cNvSpPr>
            <a:spLocks noChangeArrowheads="1"/>
          </p:cNvSpPr>
          <p:nvPr/>
        </p:nvSpPr>
        <p:spPr bwMode="auto">
          <a:xfrm>
            <a:off x="6291578" y="3256556"/>
            <a:ext cx="546878" cy="46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07" tIns="45704" rIns="91407" bIns="4570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02</a:t>
            </a:r>
            <a:endParaRPr lang="zh-CN" alt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矩形 3"/>
          <p:cNvSpPr>
            <a:spLocks noChangeArrowheads="1"/>
          </p:cNvSpPr>
          <p:nvPr/>
        </p:nvSpPr>
        <p:spPr bwMode="auto">
          <a:xfrm>
            <a:off x="6291578" y="4336395"/>
            <a:ext cx="546878" cy="46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07" tIns="45704" rIns="91407" bIns="4570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03</a:t>
            </a:r>
            <a:endParaRPr lang="zh-CN" alt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矩形 3"/>
          <p:cNvSpPr>
            <a:spLocks noChangeArrowheads="1"/>
          </p:cNvSpPr>
          <p:nvPr/>
        </p:nvSpPr>
        <p:spPr bwMode="auto">
          <a:xfrm>
            <a:off x="6291578" y="5397083"/>
            <a:ext cx="546878" cy="46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07" tIns="45704" rIns="91407" bIns="4570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04</a:t>
            </a:r>
            <a:endParaRPr lang="zh-CN" altLang="en-US" sz="2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8" name="圆角矩形 57"/>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问题改善措施</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8326561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1500"/>
                                        <p:tgtEl>
                                          <p:spTgt spid="58"/>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58"/>
                                        </p:tgtEl>
                                        <p:attrNameLst>
                                          <p:attrName>ppt_x</p:attrName>
                                          <p:attrName>ppt_y</p:attrName>
                                        </p:attrNameLst>
                                      </p:cBhvr>
                                      <p:rCtr x="0" y="-9074"/>
                                    </p:animMotion>
                                  </p:childTnLst>
                                </p:cTn>
                              </p:par>
                            </p:childTnLst>
                          </p:cTn>
                        </p:par>
                        <p:par>
                          <p:cTn id="10" fill="hold">
                            <p:stCondLst>
                              <p:cond delay="1500"/>
                            </p:stCondLst>
                            <p:childTnLst>
                              <p:par>
                                <p:cTn id="11" presetID="10"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par>
                                <p:cTn id="32" presetID="2" presetClass="entr" presetSubtype="2" fill="hold" nodeType="withEffect">
                                  <p:stCondLst>
                                    <p:cond delay="75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1+#ppt_w/2"/>
                                          </p:val>
                                        </p:tav>
                                        <p:tav tm="100000">
                                          <p:val>
                                            <p:strVal val="#ppt_x"/>
                                          </p:val>
                                        </p:tav>
                                      </p:tavLst>
                                    </p:anim>
                                    <p:anim calcmode="lin" valueType="num">
                                      <p:cBhvr additive="base">
                                        <p:cTn id="35" dur="500" fill="hold"/>
                                        <p:tgtEl>
                                          <p:spTgt spid="33"/>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75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1+#ppt_w/2"/>
                                          </p:val>
                                        </p:tav>
                                        <p:tav tm="100000">
                                          <p:val>
                                            <p:strVal val="#ppt_x"/>
                                          </p:val>
                                        </p:tav>
                                      </p:tavLst>
                                    </p:anim>
                                    <p:anim calcmode="lin" valueType="num">
                                      <p:cBhvr additive="base">
                                        <p:cTn id="39" dur="500" fill="hold"/>
                                        <p:tgtEl>
                                          <p:spTgt spid="39"/>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75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500" fill="hold"/>
                                        <p:tgtEl>
                                          <p:spTgt spid="45"/>
                                        </p:tgtEl>
                                        <p:attrNameLst>
                                          <p:attrName>ppt_x</p:attrName>
                                        </p:attrNameLst>
                                      </p:cBhvr>
                                      <p:tavLst>
                                        <p:tav tm="0">
                                          <p:val>
                                            <p:strVal val="1+#ppt_w/2"/>
                                          </p:val>
                                        </p:tav>
                                        <p:tav tm="100000">
                                          <p:val>
                                            <p:strVal val="#ppt_x"/>
                                          </p:val>
                                        </p:tav>
                                      </p:tavLst>
                                    </p:anim>
                                    <p:anim calcmode="lin" valueType="num">
                                      <p:cBhvr additive="base">
                                        <p:cTn id="43" dur="500" fill="hold"/>
                                        <p:tgtEl>
                                          <p:spTgt spid="45"/>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75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500" fill="hold"/>
                                        <p:tgtEl>
                                          <p:spTgt spid="51"/>
                                        </p:tgtEl>
                                        <p:attrNameLst>
                                          <p:attrName>ppt_x</p:attrName>
                                        </p:attrNameLst>
                                      </p:cBhvr>
                                      <p:tavLst>
                                        <p:tav tm="0">
                                          <p:val>
                                            <p:strVal val="1+#ppt_w/2"/>
                                          </p:val>
                                        </p:tav>
                                        <p:tav tm="100000">
                                          <p:val>
                                            <p:strVal val="#ppt_x"/>
                                          </p:val>
                                        </p:tav>
                                      </p:tavLst>
                                    </p:anim>
                                    <p:anim calcmode="lin" valueType="num">
                                      <p:cBhvr additive="base">
                                        <p:cTn id="47" dur="500" fill="hold"/>
                                        <p:tgtEl>
                                          <p:spTgt spid="51"/>
                                        </p:tgtEl>
                                        <p:attrNameLst>
                                          <p:attrName>ppt_y</p:attrName>
                                        </p:attrNameLst>
                                      </p:cBhvr>
                                      <p:tavLst>
                                        <p:tav tm="0">
                                          <p:val>
                                            <p:strVal val="#ppt_y"/>
                                          </p:val>
                                        </p:tav>
                                        <p:tav tm="100000">
                                          <p:val>
                                            <p:strVal val="#ppt_y"/>
                                          </p:val>
                                        </p:tav>
                                      </p:tavLst>
                                    </p:anim>
                                  </p:childTnLst>
                                </p:cTn>
                              </p:par>
                              <p:par>
                                <p:cTn id="48" presetID="22" presetClass="entr" presetSubtype="4" fill="hold" grpId="0" nodeType="withEffect">
                                  <p:stCondLst>
                                    <p:cond delay="250"/>
                                  </p:stCondLst>
                                  <p:childTnLst>
                                    <p:set>
                                      <p:cBhvr>
                                        <p:cTn id="49" dur="1" fill="hold">
                                          <p:stCondLst>
                                            <p:cond delay="0"/>
                                          </p:stCondLst>
                                        </p:cTn>
                                        <p:tgtEl>
                                          <p:spTgt spid="54"/>
                                        </p:tgtEl>
                                        <p:attrNameLst>
                                          <p:attrName>style.visibility</p:attrName>
                                        </p:attrNameLst>
                                      </p:cBhvr>
                                      <p:to>
                                        <p:strVal val="visible"/>
                                      </p:to>
                                    </p:set>
                                    <p:animEffect transition="in" filter="wipe(down)">
                                      <p:cBhvr>
                                        <p:cTn id="50" dur="500"/>
                                        <p:tgtEl>
                                          <p:spTgt spid="54"/>
                                        </p:tgtEl>
                                      </p:cBhvr>
                                    </p:animEffect>
                                  </p:childTnLst>
                                </p:cTn>
                              </p:par>
                              <p:par>
                                <p:cTn id="51" presetID="53" presetClass="entr" presetSubtype="16" fill="hold" grpId="0" nodeType="withEffect">
                                  <p:stCondLst>
                                    <p:cond delay="25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22" presetClass="entr" presetSubtype="4" fill="hold" grpId="0" nodeType="withEffect">
                                  <p:stCondLst>
                                    <p:cond delay="250"/>
                                  </p:stCondLst>
                                  <p:childTnLst>
                                    <p:set>
                                      <p:cBhvr>
                                        <p:cTn id="57" dur="1" fill="hold">
                                          <p:stCondLst>
                                            <p:cond delay="0"/>
                                          </p:stCondLst>
                                        </p:cTn>
                                        <p:tgtEl>
                                          <p:spTgt spid="55"/>
                                        </p:tgtEl>
                                        <p:attrNameLst>
                                          <p:attrName>style.visibility</p:attrName>
                                        </p:attrNameLst>
                                      </p:cBhvr>
                                      <p:to>
                                        <p:strVal val="visible"/>
                                      </p:to>
                                    </p:set>
                                    <p:animEffect transition="in" filter="wipe(down)">
                                      <p:cBhvr>
                                        <p:cTn id="58" dur="500"/>
                                        <p:tgtEl>
                                          <p:spTgt spid="55"/>
                                        </p:tgtEl>
                                      </p:cBhvr>
                                    </p:animEffect>
                                  </p:childTnLst>
                                </p:cTn>
                              </p:par>
                              <p:par>
                                <p:cTn id="59" presetID="22" presetClass="entr" presetSubtype="4" fill="hold" grpId="0" nodeType="withEffect">
                                  <p:stCondLst>
                                    <p:cond delay="250"/>
                                  </p:stCondLst>
                                  <p:childTnLst>
                                    <p:set>
                                      <p:cBhvr>
                                        <p:cTn id="60" dur="1" fill="hold">
                                          <p:stCondLst>
                                            <p:cond delay="0"/>
                                          </p:stCondLst>
                                        </p:cTn>
                                        <p:tgtEl>
                                          <p:spTgt spid="56"/>
                                        </p:tgtEl>
                                        <p:attrNameLst>
                                          <p:attrName>style.visibility</p:attrName>
                                        </p:attrNameLst>
                                      </p:cBhvr>
                                      <p:to>
                                        <p:strVal val="visible"/>
                                      </p:to>
                                    </p:set>
                                    <p:animEffect transition="in" filter="wipe(down)">
                                      <p:cBhvr>
                                        <p:cTn id="61" dur="500"/>
                                        <p:tgtEl>
                                          <p:spTgt spid="56"/>
                                        </p:tgtEl>
                                      </p:cBhvr>
                                    </p:animEffect>
                                  </p:childTnLst>
                                </p:cTn>
                              </p:par>
                              <p:par>
                                <p:cTn id="62" presetID="22" presetClass="entr" presetSubtype="4" fill="hold" grpId="0" nodeType="withEffect">
                                  <p:stCondLst>
                                    <p:cond delay="250"/>
                                  </p:stCondLst>
                                  <p:childTnLst>
                                    <p:set>
                                      <p:cBhvr>
                                        <p:cTn id="63" dur="1" fill="hold">
                                          <p:stCondLst>
                                            <p:cond delay="0"/>
                                          </p:stCondLst>
                                        </p:cTn>
                                        <p:tgtEl>
                                          <p:spTgt spid="57"/>
                                        </p:tgtEl>
                                        <p:attrNameLst>
                                          <p:attrName>style.visibility</p:attrName>
                                        </p:attrNameLst>
                                      </p:cBhvr>
                                      <p:to>
                                        <p:strVal val="visible"/>
                                      </p:to>
                                    </p:set>
                                    <p:animEffect transition="in" filter="wipe(down)">
                                      <p:cBhvr>
                                        <p:cTn id="64" dur="500"/>
                                        <p:tgtEl>
                                          <p:spTgt spid="57"/>
                                        </p:tgtEl>
                                      </p:cBhvr>
                                    </p:animEffect>
                                  </p:childTnLst>
                                </p:cTn>
                              </p:par>
                              <p:par>
                                <p:cTn id="65" presetID="53" presetClass="entr" presetSubtype="16" fill="hold" grpId="0" nodeType="withEffect">
                                  <p:stCondLst>
                                    <p:cond delay="25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par>
                                <p:cTn id="70" presetID="53" presetClass="entr" presetSubtype="16" fill="hold" grpId="0" nodeType="withEffect">
                                  <p:stCondLst>
                                    <p:cond delay="25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par>
                                <p:cTn id="75" presetID="53" presetClass="entr" presetSubtype="16" fill="hold" grpId="0" nodeType="withEffect">
                                  <p:stCondLst>
                                    <p:cond delay="250"/>
                                  </p:stCondLst>
                                  <p:childTnLst>
                                    <p:set>
                                      <p:cBhvr>
                                        <p:cTn id="76" dur="1" fill="hold">
                                          <p:stCondLst>
                                            <p:cond delay="0"/>
                                          </p:stCondLst>
                                        </p:cTn>
                                        <p:tgtEl>
                                          <p:spTgt spid="50"/>
                                        </p:tgtEl>
                                        <p:attrNameLst>
                                          <p:attrName>style.visibility</p:attrName>
                                        </p:attrNameLst>
                                      </p:cBhvr>
                                      <p:to>
                                        <p:strVal val="visible"/>
                                      </p:to>
                                    </p:set>
                                    <p:anim calcmode="lin" valueType="num">
                                      <p:cBhvr>
                                        <p:cTn id="77" dur="500" fill="hold"/>
                                        <p:tgtEl>
                                          <p:spTgt spid="50"/>
                                        </p:tgtEl>
                                        <p:attrNameLst>
                                          <p:attrName>ppt_w</p:attrName>
                                        </p:attrNameLst>
                                      </p:cBhvr>
                                      <p:tavLst>
                                        <p:tav tm="0">
                                          <p:val>
                                            <p:fltVal val="0"/>
                                          </p:val>
                                        </p:tav>
                                        <p:tav tm="100000">
                                          <p:val>
                                            <p:strVal val="#ppt_w"/>
                                          </p:val>
                                        </p:tav>
                                      </p:tavLst>
                                    </p:anim>
                                    <p:anim calcmode="lin" valueType="num">
                                      <p:cBhvr>
                                        <p:cTn id="78" dur="500" fill="hold"/>
                                        <p:tgtEl>
                                          <p:spTgt spid="50"/>
                                        </p:tgtEl>
                                        <p:attrNameLst>
                                          <p:attrName>ppt_h</p:attrName>
                                        </p:attrNameLst>
                                      </p:cBhvr>
                                      <p:tavLst>
                                        <p:tav tm="0">
                                          <p:val>
                                            <p:fltVal val="0"/>
                                          </p:val>
                                        </p:tav>
                                        <p:tav tm="100000">
                                          <p:val>
                                            <p:strVal val="#ppt_h"/>
                                          </p:val>
                                        </p:tav>
                                      </p:tavLst>
                                    </p:anim>
                                    <p:animEffect transition="in" filter="fade">
                                      <p:cBhvr>
                                        <p:cTn id="7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p:bldP spid="32" grpId="0" animBg="1"/>
      <p:bldP spid="38" grpId="0" animBg="1"/>
      <p:bldP spid="44" grpId="0" animBg="1"/>
      <p:bldP spid="50" grpId="0" animBg="1"/>
      <p:bldP spid="54" grpId="0"/>
      <p:bldP spid="55" grpId="0"/>
      <p:bldP spid="56" grpId="0"/>
      <p:bldP spid="57" grpId="0"/>
      <p:bldP spid="58" grpId="0" animBg="1"/>
      <p:bldP spid="58"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弧形 31"/>
          <p:cNvSpPr/>
          <p:nvPr/>
        </p:nvSpPr>
        <p:spPr>
          <a:xfrm rot="10800000">
            <a:off x="985089" y="-4412721"/>
            <a:ext cx="10209908" cy="5222465"/>
          </a:xfrm>
          <a:prstGeom prst="arc">
            <a:avLst>
              <a:gd name="adj1" fmla="val 11687977"/>
              <a:gd name="adj2" fmla="val 20691439"/>
            </a:avLst>
          </a:prstGeom>
          <a:ln>
            <a:solidFill>
              <a:schemeClr val="accent1">
                <a:alpha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3" name="弧形 32"/>
          <p:cNvSpPr/>
          <p:nvPr/>
        </p:nvSpPr>
        <p:spPr>
          <a:xfrm rot="10800000">
            <a:off x="-987274" y="-10545135"/>
            <a:ext cx="14154634" cy="12593783"/>
          </a:xfrm>
          <a:prstGeom prst="arc">
            <a:avLst>
              <a:gd name="adj1" fmla="val 12484089"/>
              <a:gd name="adj2" fmla="val 19947265"/>
            </a:avLst>
          </a:prstGeom>
          <a:ln>
            <a:solidFill>
              <a:schemeClr val="accent1">
                <a:alpha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4" name="弧形 33"/>
          <p:cNvSpPr/>
          <p:nvPr/>
        </p:nvSpPr>
        <p:spPr>
          <a:xfrm rot="10800000">
            <a:off x="-987274" y="-5568185"/>
            <a:ext cx="14154634" cy="8591651"/>
          </a:xfrm>
          <a:prstGeom prst="arc">
            <a:avLst>
              <a:gd name="adj1" fmla="val 11985777"/>
              <a:gd name="adj2" fmla="val 20414400"/>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5" name="弧形 34"/>
          <p:cNvSpPr/>
          <p:nvPr/>
        </p:nvSpPr>
        <p:spPr>
          <a:xfrm rot="10800000">
            <a:off x="-987274" y="-3780432"/>
            <a:ext cx="14154634" cy="6830021"/>
          </a:xfrm>
          <a:prstGeom prst="arc">
            <a:avLst>
              <a:gd name="adj1" fmla="val 11746970"/>
              <a:gd name="adj2" fmla="val 20652581"/>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6" name="弧形 35"/>
          <p:cNvSpPr/>
          <p:nvPr/>
        </p:nvSpPr>
        <p:spPr>
          <a:xfrm rot="10800000">
            <a:off x="-987274" y="-2863581"/>
            <a:ext cx="14154634" cy="5997916"/>
          </a:xfrm>
          <a:prstGeom prst="arc">
            <a:avLst>
              <a:gd name="adj1" fmla="val 11640061"/>
              <a:gd name="adj2" fmla="val 20767946"/>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7" name="弧形 36"/>
          <p:cNvSpPr/>
          <p:nvPr/>
        </p:nvSpPr>
        <p:spPr>
          <a:xfrm rot="10800000">
            <a:off x="-987274" y="-1813635"/>
            <a:ext cx="14154634" cy="5029090"/>
          </a:xfrm>
          <a:prstGeom prst="arc">
            <a:avLst>
              <a:gd name="adj1" fmla="val 11501349"/>
              <a:gd name="adj2" fmla="val 20899245"/>
            </a:avLst>
          </a:prstGeom>
          <a:ln w="12700">
            <a:gradFill>
              <a:gsLst>
                <a:gs pos="0">
                  <a:srgbClr val="238DED"/>
                </a:gs>
                <a:gs pos="100000">
                  <a:srgbClr val="18478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8" name="弧形 37"/>
          <p:cNvSpPr/>
          <p:nvPr/>
        </p:nvSpPr>
        <p:spPr>
          <a:xfrm rot="10800000">
            <a:off x="-987274" y="-866966"/>
            <a:ext cx="14154634" cy="4093175"/>
          </a:xfrm>
          <a:prstGeom prst="arc">
            <a:avLst>
              <a:gd name="adj1" fmla="val 11372673"/>
              <a:gd name="adj2" fmla="val 21014737"/>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9" name="弧形 38"/>
          <p:cNvSpPr/>
          <p:nvPr/>
        </p:nvSpPr>
        <p:spPr>
          <a:xfrm rot="10800000">
            <a:off x="-987274" y="25918"/>
            <a:ext cx="14154634" cy="3211805"/>
          </a:xfrm>
          <a:prstGeom prst="arc">
            <a:avLst>
              <a:gd name="adj1" fmla="val 11254937"/>
              <a:gd name="adj2" fmla="val 21140759"/>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0" name="弧形 39"/>
          <p:cNvSpPr/>
          <p:nvPr/>
        </p:nvSpPr>
        <p:spPr>
          <a:xfrm rot="10800000">
            <a:off x="-987274" y="778958"/>
            <a:ext cx="14154634" cy="2449891"/>
          </a:xfrm>
          <a:prstGeom prst="arc">
            <a:avLst>
              <a:gd name="adj1" fmla="val 11151706"/>
              <a:gd name="adj2" fmla="val 21256969"/>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1" name="弧形 40"/>
          <p:cNvSpPr/>
          <p:nvPr/>
        </p:nvSpPr>
        <p:spPr>
          <a:xfrm rot="10800000">
            <a:off x="-987274" y="1406294"/>
            <a:ext cx="14154634" cy="1855175"/>
          </a:xfrm>
          <a:prstGeom prst="arc">
            <a:avLst>
              <a:gd name="adj1" fmla="val 11059918"/>
              <a:gd name="adj2" fmla="val 21341481"/>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2" name="弧形 41"/>
          <p:cNvSpPr/>
          <p:nvPr/>
        </p:nvSpPr>
        <p:spPr>
          <a:xfrm rot="10800000">
            <a:off x="-987274" y="1633352"/>
            <a:ext cx="14154634" cy="1731339"/>
          </a:xfrm>
          <a:prstGeom prst="arc">
            <a:avLst>
              <a:gd name="adj1" fmla="val 10949731"/>
              <a:gd name="adj2" fmla="val 21450868"/>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3" name="弧形 42"/>
          <p:cNvSpPr/>
          <p:nvPr/>
        </p:nvSpPr>
        <p:spPr>
          <a:xfrm rot="10800000" flipV="1">
            <a:off x="-901213" y="3770582"/>
            <a:ext cx="14154634" cy="1438162"/>
          </a:xfrm>
          <a:prstGeom prst="arc">
            <a:avLst>
              <a:gd name="adj1" fmla="val 10937291"/>
              <a:gd name="adj2" fmla="val 21475095"/>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4" name="弧形 43"/>
          <p:cNvSpPr/>
          <p:nvPr/>
        </p:nvSpPr>
        <p:spPr>
          <a:xfrm rot="10800000" flipV="1">
            <a:off x="-901213" y="3823469"/>
            <a:ext cx="14154634" cy="3468208"/>
          </a:xfrm>
          <a:prstGeom prst="arc">
            <a:avLst>
              <a:gd name="adj1" fmla="val 11128348"/>
              <a:gd name="adj2" fmla="val 21303215"/>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5" name="弧形 44"/>
          <p:cNvSpPr/>
          <p:nvPr/>
        </p:nvSpPr>
        <p:spPr>
          <a:xfrm rot="10800000" flipV="1">
            <a:off x="-901213" y="3874858"/>
            <a:ext cx="14154634" cy="6585321"/>
          </a:xfrm>
          <a:prstGeom prst="arc">
            <a:avLst>
              <a:gd name="adj1" fmla="val 11397289"/>
              <a:gd name="adj2" fmla="val 21057630"/>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6" name="矩形 45"/>
          <p:cNvSpPr/>
          <p:nvPr/>
        </p:nvSpPr>
        <p:spPr>
          <a:xfrm>
            <a:off x="3131640" y="5065449"/>
            <a:ext cx="5925034" cy="557268"/>
          </a:xfrm>
          <a:prstGeom prst="rect">
            <a:avLst/>
          </a:prstGeom>
          <a:ln>
            <a:noFill/>
          </a:ln>
        </p:spPr>
        <p:txBody>
          <a:bodyPr wrap="square">
            <a:spAutoFit/>
          </a:bodyPr>
          <a:lstStyle/>
          <a:p>
            <a:pPr algn="ctr">
              <a:lnSpc>
                <a:spcPct val="130000"/>
              </a:lnSpc>
            </a:pPr>
            <a:r>
              <a:rPr lang="en-US"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Summary and report of atmospheric simple creative work ppt template of microsomal Business ReportSummary and report of atmospheric simple creative work Business Report</a:t>
            </a:r>
            <a:endParaRPr lang="pt-BR"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a:p>
            <a:pPr algn="ctr">
              <a:lnSpc>
                <a:spcPct val="130000"/>
              </a:lnSpc>
            </a:pPr>
            <a:endParaRPr lang="pt-BR" altLang="zh-CN" sz="8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47" name="椭圆 46"/>
          <p:cNvSpPr/>
          <p:nvPr/>
        </p:nvSpPr>
        <p:spPr>
          <a:xfrm>
            <a:off x="5479515" y="1255771"/>
            <a:ext cx="1229284" cy="1229284"/>
          </a:xfrm>
          <a:prstGeom prst="ellipse">
            <a:avLst/>
          </a:prstGeom>
          <a:gradFill>
            <a:gsLst>
              <a:gs pos="0">
                <a:schemeClr val="bg1"/>
              </a:gs>
              <a:gs pos="100000">
                <a:srgbClr val="D4D2D3"/>
              </a:gs>
            </a:gsLst>
            <a:lin ang="2700000" scaled="0"/>
          </a:gradFill>
          <a:ln>
            <a:noFill/>
          </a:ln>
          <a:effectLst>
            <a:outerShdw blurRad="165100" dist="63500" dir="27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4400" spc="300" dirty="0" smtClean="0">
                <a:gradFill>
                  <a:gsLst>
                    <a:gs pos="0">
                      <a:srgbClr val="238DED"/>
                    </a:gs>
                    <a:gs pos="100000">
                      <a:srgbClr val="18478F"/>
                    </a:gs>
                  </a:gsLst>
                  <a:lin ang="2700000" scaled="0"/>
                </a:gradFill>
                <a:effectLst>
                  <a:outerShdw blurRad="38100" dist="38100" dir="2700000" algn="tl">
                    <a:srgbClr val="000000">
                      <a:alpha val="30000"/>
                    </a:srgbClr>
                  </a:outerShdw>
                </a:effectLst>
                <a:latin typeface="Impact" panose="020B0806030902050204" pitchFamily="34" charset="0"/>
                <a:ea typeface="方正黑体简体" panose="02010601030101010101" pitchFamily="2" charset="-122"/>
              </a:rPr>
              <a:t>04</a:t>
            </a:r>
            <a:endParaRPr lang="zh-CN" altLang="en-US" sz="4400" spc="300" dirty="0">
              <a:gradFill>
                <a:gsLst>
                  <a:gs pos="0">
                    <a:srgbClr val="238DED"/>
                  </a:gs>
                  <a:gs pos="100000">
                    <a:srgbClr val="18478F"/>
                  </a:gs>
                </a:gsLst>
                <a:lin ang="2700000" scaled="0"/>
              </a:gradFill>
              <a:effectLst>
                <a:outerShdw blurRad="38100" dist="38100" dir="2700000" algn="tl">
                  <a:srgbClr val="000000">
                    <a:alpha val="30000"/>
                  </a:srgbClr>
                </a:outerShdw>
              </a:effectLst>
              <a:latin typeface="Impact" panose="020B0806030902050204" pitchFamily="34" charset="0"/>
              <a:ea typeface="方正黑体简体" panose="02010601030101010101" pitchFamily="2" charset="-122"/>
            </a:endParaRPr>
          </a:p>
        </p:txBody>
      </p:sp>
      <p:sp>
        <p:nvSpPr>
          <p:cNvPr id="48" name="圆角矩形 47"/>
          <p:cNvSpPr/>
          <p:nvPr/>
        </p:nvSpPr>
        <p:spPr>
          <a:xfrm>
            <a:off x="4186179" y="2776578"/>
            <a:ext cx="3815957" cy="672870"/>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方正黑体简体" panose="02010601030101010101" pitchFamily="2" charset="-122"/>
                <a:ea typeface="方正黑体简体" panose="02010601030101010101" pitchFamily="2" charset="-122"/>
              </a:rPr>
              <a:t>未来工作计划</a:t>
            </a:r>
            <a:endParaRPr lang="zh-CN" altLang="en-US" sz="3200" dirty="0">
              <a:latin typeface="方正黑体简体" panose="02010601030101010101" pitchFamily="2" charset="-122"/>
              <a:ea typeface="方正黑体简体" panose="02010601030101010101" pitchFamily="2" charset="-122"/>
            </a:endParaRPr>
          </a:p>
        </p:txBody>
      </p:sp>
      <p:sp>
        <p:nvSpPr>
          <p:cNvPr id="49" name="TextBox 23"/>
          <p:cNvSpPr txBox="1">
            <a:spLocks noChangeArrowheads="1"/>
          </p:cNvSpPr>
          <p:nvPr/>
        </p:nvSpPr>
        <p:spPr bwMode="auto">
          <a:xfrm>
            <a:off x="3953435"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添加文字标题一</a:t>
            </a:r>
          </a:p>
        </p:txBody>
      </p:sp>
      <p:sp>
        <p:nvSpPr>
          <p:cNvPr id="50" name="TextBox 24"/>
          <p:cNvSpPr txBox="1">
            <a:spLocks noChangeArrowheads="1"/>
          </p:cNvSpPr>
          <p:nvPr/>
        </p:nvSpPr>
        <p:spPr bwMode="auto">
          <a:xfrm>
            <a:off x="3953435"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标题四</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51" name="TextBox 25"/>
          <p:cNvSpPr txBox="1">
            <a:spLocks noChangeArrowheads="1"/>
          </p:cNvSpPr>
          <p:nvPr/>
        </p:nvSpPr>
        <p:spPr bwMode="auto">
          <a:xfrm>
            <a:off x="6939842"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添加文字标题三</a:t>
            </a:r>
          </a:p>
        </p:txBody>
      </p:sp>
      <p:sp>
        <p:nvSpPr>
          <p:cNvPr id="52" name="TextBox 23"/>
          <p:cNvSpPr txBox="1">
            <a:spLocks noChangeArrowheads="1"/>
          </p:cNvSpPr>
          <p:nvPr/>
        </p:nvSpPr>
        <p:spPr bwMode="auto">
          <a:xfrm>
            <a:off x="5446638"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标题二</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53" name="TextBox 24"/>
          <p:cNvSpPr txBox="1">
            <a:spLocks noChangeArrowheads="1"/>
          </p:cNvSpPr>
          <p:nvPr/>
        </p:nvSpPr>
        <p:spPr bwMode="auto">
          <a:xfrm>
            <a:off x="5446638"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添加文字标题五</a:t>
            </a:r>
          </a:p>
        </p:txBody>
      </p:sp>
      <p:sp>
        <p:nvSpPr>
          <p:cNvPr id="54" name="TextBox 25"/>
          <p:cNvSpPr txBox="1">
            <a:spLocks noChangeArrowheads="1"/>
          </p:cNvSpPr>
          <p:nvPr/>
        </p:nvSpPr>
        <p:spPr bwMode="auto">
          <a:xfrm>
            <a:off x="6939842"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添加文字标题六</a:t>
            </a:r>
          </a:p>
        </p:txBody>
      </p:sp>
    </p:spTree>
    <p:extLst>
      <p:ext uri="{BB962C8B-B14F-4D97-AF65-F5344CB8AC3E}">
        <p14:creationId xmlns:p14="http://schemas.microsoft.com/office/powerpoint/2010/main" val="3588680245"/>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1000"/>
                                        <p:tgtEl>
                                          <p:spTgt spid="3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barn(inVertical)">
                                      <p:cBhvr>
                                        <p:cTn id="10" dur="1000"/>
                                        <p:tgtEl>
                                          <p:spTgt spid="33"/>
                                        </p:tgtEl>
                                      </p:cBhvr>
                                    </p:animEffect>
                                  </p:childTnLst>
                                </p:cTn>
                              </p:par>
                              <p:par>
                                <p:cTn id="11" presetID="16" presetClass="entr" presetSubtype="21" fill="hold" grpId="0" nodeType="withEffect">
                                  <p:stCondLst>
                                    <p:cond delay="250"/>
                                  </p:stCondLst>
                                  <p:childTnLst>
                                    <p:set>
                                      <p:cBhvr>
                                        <p:cTn id="12" dur="1" fill="hold">
                                          <p:stCondLst>
                                            <p:cond delay="0"/>
                                          </p:stCondLst>
                                        </p:cTn>
                                        <p:tgtEl>
                                          <p:spTgt spid="34"/>
                                        </p:tgtEl>
                                        <p:attrNameLst>
                                          <p:attrName>style.visibility</p:attrName>
                                        </p:attrNameLst>
                                      </p:cBhvr>
                                      <p:to>
                                        <p:strVal val="visible"/>
                                      </p:to>
                                    </p:set>
                                    <p:animEffect transition="in" filter="barn(inVertical)">
                                      <p:cBhvr>
                                        <p:cTn id="13" dur="1000"/>
                                        <p:tgtEl>
                                          <p:spTgt spid="34"/>
                                        </p:tgtEl>
                                      </p:cBhvr>
                                    </p:animEffect>
                                  </p:childTnLst>
                                </p:cTn>
                              </p:par>
                              <p:par>
                                <p:cTn id="14" presetID="16" presetClass="entr" presetSubtype="21" fill="hold" grpId="0" nodeType="withEffect">
                                  <p:stCondLst>
                                    <p:cond delay="250"/>
                                  </p:stCondLst>
                                  <p:childTnLst>
                                    <p:set>
                                      <p:cBhvr>
                                        <p:cTn id="15" dur="1" fill="hold">
                                          <p:stCondLst>
                                            <p:cond delay="0"/>
                                          </p:stCondLst>
                                        </p:cTn>
                                        <p:tgtEl>
                                          <p:spTgt spid="35"/>
                                        </p:tgtEl>
                                        <p:attrNameLst>
                                          <p:attrName>style.visibility</p:attrName>
                                        </p:attrNameLst>
                                      </p:cBhvr>
                                      <p:to>
                                        <p:strVal val="visible"/>
                                      </p:to>
                                    </p:set>
                                    <p:animEffect transition="in" filter="barn(inVertical)">
                                      <p:cBhvr>
                                        <p:cTn id="16" dur="1000"/>
                                        <p:tgtEl>
                                          <p:spTgt spid="35"/>
                                        </p:tgtEl>
                                      </p:cBhvr>
                                    </p:animEffect>
                                  </p:childTnLst>
                                </p:cTn>
                              </p:par>
                              <p:par>
                                <p:cTn id="17" presetID="16" presetClass="entr" presetSubtype="21" fill="hold" grpId="0" nodeType="withEffect">
                                  <p:stCondLst>
                                    <p:cond delay="50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1000"/>
                                        <p:tgtEl>
                                          <p:spTgt spid="36"/>
                                        </p:tgtEl>
                                      </p:cBhvr>
                                    </p:animEffect>
                                  </p:childTnLst>
                                </p:cTn>
                              </p:par>
                              <p:par>
                                <p:cTn id="20" presetID="16" presetClass="entr" presetSubtype="21" fill="hold" grpId="0" nodeType="withEffect">
                                  <p:stCondLst>
                                    <p:cond delay="500"/>
                                  </p:stCondLst>
                                  <p:childTnLst>
                                    <p:set>
                                      <p:cBhvr>
                                        <p:cTn id="21" dur="1" fill="hold">
                                          <p:stCondLst>
                                            <p:cond delay="0"/>
                                          </p:stCondLst>
                                        </p:cTn>
                                        <p:tgtEl>
                                          <p:spTgt spid="38"/>
                                        </p:tgtEl>
                                        <p:attrNameLst>
                                          <p:attrName>style.visibility</p:attrName>
                                        </p:attrNameLst>
                                      </p:cBhvr>
                                      <p:to>
                                        <p:strVal val="visible"/>
                                      </p:to>
                                    </p:set>
                                    <p:animEffect transition="in" filter="barn(inVertical)">
                                      <p:cBhvr>
                                        <p:cTn id="22" dur="1000"/>
                                        <p:tgtEl>
                                          <p:spTgt spid="38"/>
                                        </p:tgtEl>
                                      </p:cBhvr>
                                    </p:animEffect>
                                  </p:childTnLst>
                                </p:cTn>
                              </p:par>
                              <p:par>
                                <p:cTn id="23" presetID="16" presetClass="entr" presetSubtype="21" fill="hold" grpId="0" nodeType="withEffect">
                                  <p:stCondLst>
                                    <p:cond delay="75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1000"/>
                                        <p:tgtEl>
                                          <p:spTgt spid="39"/>
                                        </p:tgtEl>
                                      </p:cBhvr>
                                    </p:animEffect>
                                  </p:childTnLst>
                                </p:cTn>
                              </p:par>
                              <p:par>
                                <p:cTn id="26" presetID="16" presetClass="entr" presetSubtype="21" fill="hold" grpId="0" nodeType="withEffect">
                                  <p:stCondLst>
                                    <p:cond delay="750"/>
                                  </p:stCondLst>
                                  <p:childTnLst>
                                    <p:set>
                                      <p:cBhvr>
                                        <p:cTn id="27" dur="1" fill="hold">
                                          <p:stCondLst>
                                            <p:cond delay="0"/>
                                          </p:stCondLst>
                                        </p:cTn>
                                        <p:tgtEl>
                                          <p:spTgt spid="40"/>
                                        </p:tgtEl>
                                        <p:attrNameLst>
                                          <p:attrName>style.visibility</p:attrName>
                                        </p:attrNameLst>
                                      </p:cBhvr>
                                      <p:to>
                                        <p:strVal val="visible"/>
                                      </p:to>
                                    </p:set>
                                    <p:animEffect transition="in" filter="barn(inVertical)">
                                      <p:cBhvr>
                                        <p:cTn id="28" dur="1000"/>
                                        <p:tgtEl>
                                          <p:spTgt spid="40"/>
                                        </p:tgtEl>
                                      </p:cBhvr>
                                    </p:animEffect>
                                  </p:childTnLst>
                                </p:cTn>
                              </p:par>
                              <p:par>
                                <p:cTn id="29" presetID="16" presetClass="entr" presetSubtype="21" fill="hold" grpId="0" nodeType="withEffect">
                                  <p:stCondLst>
                                    <p:cond delay="1000"/>
                                  </p:stCondLst>
                                  <p:childTnLst>
                                    <p:set>
                                      <p:cBhvr>
                                        <p:cTn id="30" dur="1" fill="hold">
                                          <p:stCondLst>
                                            <p:cond delay="0"/>
                                          </p:stCondLst>
                                        </p:cTn>
                                        <p:tgtEl>
                                          <p:spTgt spid="41"/>
                                        </p:tgtEl>
                                        <p:attrNameLst>
                                          <p:attrName>style.visibility</p:attrName>
                                        </p:attrNameLst>
                                      </p:cBhvr>
                                      <p:to>
                                        <p:strVal val="visible"/>
                                      </p:to>
                                    </p:set>
                                    <p:animEffect transition="in" filter="barn(inVertical)">
                                      <p:cBhvr>
                                        <p:cTn id="31" dur="1000"/>
                                        <p:tgtEl>
                                          <p:spTgt spid="41"/>
                                        </p:tgtEl>
                                      </p:cBhvr>
                                    </p:animEffect>
                                  </p:childTnLst>
                                </p:cTn>
                              </p:par>
                              <p:par>
                                <p:cTn id="32" presetID="16" presetClass="entr" presetSubtype="21" fill="hold" grpId="0" nodeType="withEffect">
                                  <p:stCondLst>
                                    <p:cond delay="1000"/>
                                  </p:stCondLst>
                                  <p:childTnLst>
                                    <p:set>
                                      <p:cBhvr>
                                        <p:cTn id="33" dur="1" fill="hold">
                                          <p:stCondLst>
                                            <p:cond delay="0"/>
                                          </p:stCondLst>
                                        </p:cTn>
                                        <p:tgtEl>
                                          <p:spTgt spid="42"/>
                                        </p:tgtEl>
                                        <p:attrNameLst>
                                          <p:attrName>style.visibility</p:attrName>
                                        </p:attrNameLst>
                                      </p:cBhvr>
                                      <p:to>
                                        <p:strVal val="visible"/>
                                      </p:to>
                                    </p:set>
                                    <p:animEffect transition="in" filter="barn(inVertical)">
                                      <p:cBhvr>
                                        <p:cTn id="34" dur="1000"/>
                                        <p:tgtEl>
                                          <p:spTgt spid="42"/>
                                        </p:tgtEl>
                                      </p:cBhvr>
                                    </p:animEffect>
                                  </p:childTnLst>
                                </p:cTn>
                              </p:par>
                              <p:par>
                                <p:cTn id="35" presetID="16" presetClass="entr" presetSubtype="21" fill="hold" grpId="0" nodeType="withEffect">
                                  <p:stCondLst>
                                    <p:cond delay="1250"/>
                                  </p:stCondLst>
                                  <p:childTnLst>
                                    <p:set>
                                      <p:cBhvr>
                                        <p:cTn id="36" dur="1" fill="hold">
                                          <p:stCondLst>
                                            <p:cond delay="0"/>
                                          </p:stCondLst>
                                        </p:cTn>
                                        <p:tgtEl>
                                          <p:spTgt spid="43"/>
                                        </p:tgtEl>
                                        <p:attrNameLst>
                                          <p:attrName>style.visibility</p:attrName>
                                        </p:attrNameLst>
                                      </p:cBhvr>
                                      <p:to>
                                        <p:strVal val="visible"/>
                                      </p:to>
                                    </p:set>
                                    <p:animEffect transition="in" filter="barn(inVertical)">
                                      <p:cBhvr>
                                        <p:cTn id="37" dur="1000"/>
                                        <p:tgtEl>
                                          <p:spTgt spid="43"/>
                                        </p:tgtEl>
                                      </p:cBhvr>
                                    </p:animEffect>
                                  </p:childTnLst>
                                </p:cTn>
                              </p:par>
                              <p:par>
                                <p:cTn id="38" presetID="16" presetClass="entr" presetSubtype="21" fill="hold" grpId="0" nodeType="withEffect">
                                  <p:stCondLst>
                                    <p:cond delay="1250"/>
                                  </p:stCondLst>
                                  <p:childTnLst>
                                    <p:set>
                                      <p:cBhvr>
                                        <p:cTn id="39" dur="1" fill="hold">
                                          <p:stCondLst>
                                            <p:cond delay="0"/>
                                          </p:stCondLst>
                                        </p:cTn>
                                        <p:tgtEl>
                                          <p:spTgt spid="44"/>
                                        </p:tgtEl>
                                        <p:attrNameLst>
                                          <p:attrName>style.visibility</p:attrName>
                                        </p:attrNameLst>
                                      </p:cBhvr>
                                      <p:to>
                                        <p:strVal val="visible"/>
                                      </p:to>
                                    </p:set>
                                    <p:animEffect transition="in" filter="barn(inVertical)">
                                      <p:cBhvr>
                                        <p:cTn id="40" dur="1000"/>
                                        <p:tgtEl>
                                          <p:spTgt spid="44"/>
                                        </p:tgtEl>
                                      </p:cBhvr>
                                    </p:animEffect>
                                  </p:childTnLst>
                                </p:cTn>
                              </p:par>
                              <p:par>
                                <p:cTn id="41" presetID="16" presetClass="entr" presetSubtype="21" fill="hold" grpId="0" nodeType="withEffect">
                                  <p:stCondLst>
                                    <p:cond delay="1250"/>
                                  </p:stCondLst>
                                  <p:childTnLst>
                                    <p:set>
                                      <p:cBhvr>
                                        <p:cTn id="42" dur="1" fill="hold">
                                          <p:stCondLst>
                                            <p:cond delay="0"/>
                                          </p:stCondLst>
                                        </p:cTn>
                                        <p:tgtEl>
                                          <p:spTgt spid="45"/>
                                        </p:tgtEl>
                                        <p:attrNameLst>
                                          <p:attrName>style.visibility</p:attrName>
                                        </p:attrNameLst>
                                      </p:cBhvr>
                                      <p:to>
                                        <p:strVal val="visible"/>
                                      </p:to>
                                    </p:set>
                                    <p:animEffect transition="in" filter="barn(inVertical)">
                                      <p:cBhvr>
                                        <p:cTn id="43" dur="1000"/>
                                        <p:tgtEl>
                                          <p:spTgt spid="45"/>
                                        </p:tgtEl>
                                      </p:cBhvr>
                                    </p:animEffect>
                                  </p:childTnLst>
                                </p:cTn>
                              </p:par>
                              <p:par>
                                <p:cTn id="44" presetID="16" presetClass="entr" presetSubtype="21" fill="hold" grpId="0" nodeType="withEffect">
                                  <p:stCondLst>
                                    <p:cond delay="1250"/>
                                  </p:stCondLst>
                                  <p:childTnLst>
                                    <p:set>
                                      <p:cBhvr>
                                        <p:cTn id="45" dur="1" fill="hold">
                                          <p:stCondLst>
                                            <p:cond delay="0"/>
                                          </p:stCondLst>
                                        </p:cTn>
                                        <p:tgtEl>
                                          <p:spTgt spid="37"/>
                                        </p:tgtEl>
                                        <p:attrNameLst>
                                          <p:attrName>style.visibility</p:attrName>
                                        </p:attrNameLst>
                                      </p:cBhvr>
                                      <p:to>
                                        <p:strVal val="visible"/>
                                      </p:to>
                                    </p:set>
                                    <p:animEffect transition="in" filter="barn(inVertical)">
                                      <p:cBhvr>
                                        <p:cTn id="46" dur="1000"/>
                                        <p:tgtEl>
                                          <p:spTgt spid="37"/>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1500"/>
                                        <p:tgtEl>
                                          <p:spTgt spid="47"/>
                                        </p:tgtEl>
                                      </p:cBhvr>
                                    </p:animEffect>
                                  </p:childTnLst>
                                </p:cTn>
                              </p:par>
                              <p:par>
                                <p:cTn id="50" presetID="42" presetClass="path" presetSubtype="0" decel="100000" fill="hold" grpId="1" nodeType="withEffect">
                                  <p:stCondLst>
                                    <p:cond delay="2000"/>
                                  </p:stCondLst>
                                  <p:childTnLst>
                                    <p:animMotion origin="layout" path="M 2.08333E-7 4.81481E-6 L 2.08333E-7 0.18125 " pathEditMode="relative" rAng="0" ptsTypes="AA">
                                      <p:cBhvr>
                                        <p:cTn id="51" dur="1500" spd="-100000" fill="hold"/>
                                        <p:tgtEl>
                                          <p:spTgt spid="47"/>
                                        </p:tgtEl>
                                        <p:attrNameLst>
                                          <p:attrName>ppt_x</p:attrName>
                                          <p:attrName>ppt_y</p:attrName>
                                        </p:attrNameLst>
                                      </p:cBhvr>
                                      <p:rCtr x="0" y="7801"/>
                                    </p:animMotion>
                                  </p:childTnLst>
                                </p:cTn>
                              </p:par>
                              <p:par>
                                <p:cTn id="52" presetID="10" presetClass="entr" presetSubtype="0" fill="hold" grpId="0" nodeType="withEffect">
                                  <p:stCondLst>
                                    <p:cond delay="200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1500"/>
                                        <p:tgtEl>
                                          <p:spTgt spid="48"/>
                                        </p:tgtEl>
                                      </p:cBhvr>
                                    </p:animEffect>
                                  </p:childTnLst>
                                </p:cTn>
                              </p:par>
                              <p:par>
                                <p:cTn id="55" presetID="64" presetClass="path" presetSubtype="0" decel="100000" fill="hold" grpId="1" nodeType="withEffect">
                                  <p:stCondLst>
                                    <p:cond delay="2000"/>
                                  </p:stCondLst>
                                  <p:childTnLst>
                                    <p:animMotion origin="layout" path="M 2.08333E-7 4.81481E-6 L 2.08333E-7 -0.18125 " pathEditMode="relative" rAng="0" ptsTypes="AA">
                                      <p:cBhvr>
                                        <p:cTn id="56" dur="1500" spd="-100000" fill="hold"/>
                                        <p:tgtEl>
                                          <p:spTgt spid="48"/>
                                        </p:tgtEl>
                                        <p:attrNameLst>
                                          <p:attrName>ppt_x</p:attrName>
                                          <p:attrName>ppt_y</p:attrName>
                                        </p:attrNameLst>
                                      </p:cBhvr>
                                      <p:rCtr x="0" y="-6273"/>
                                    </p:animMotion>
                                  </p:childTnLst>
                                </p:cTn>
                              </p:par>
                              <p:par>
                                <p:cTn id="57" presetID="50" presetClass="entr" presetSubtype="0" decel="100000" fill="hold" grpId="0" nodeType="withEffect">
                                  <p:stCondLst>
                                    <p:cond delay="3250"/>
                                  </p:stCondLst>
                                  <p:childTnLst>
                                    <p:set>
                                      <p:cBhvr>
                                        <p:cTn id="58" dur="1" fill="hold">
                                          <p:stCondLst>
                                            <p:cond delay="0"/>
                                          </p:stCondLst>
                                        </p:cTn>
                                        <p:tgtEl>
                                          <p:spTgt spid="49"/>
                                        </p:tgtEl>
                                        <p:attrNameLst>
                                          <p:attrName>style.visibility</p:attrName>
                                        </p:attrNameLst>
                                      </p:cBhvr>
                                      <p:to>
                                        <p:strVal val="visible"/>
                                      </p:to>
                                    </p:set>
                                    <p:anim calcmode="lin" valueType="num">
                                      <p:cBhvr>
                                        <p:cTn id="59" dur="1000" fill="hold"/>
                                        <p:tgtEl>
                                          <p:spTgt spid="49"/>
                                        </p:tgtEl>
                                        <p:attrNameLst>
                                          <p:attrName>ppt_w</p:attrName>
                                        </p:attrNameLst>
                                      </p:cBhvr>
                                      <p:tavLst>
                                        <p:tav tm="0">
                                          <p:val>
                                            <p:strVal val="#ppt_w+.3"/>
                                          </p:val>
                                        </p:tav>
                                        <p:tav tm="100000">
                                          <p:val>
                                            <p:strVal val="#ppt_w"/>
                                          </p:val>
                                        </p:tav>
                                      </p:tavLst>
                                    </p:anim>
                                    <p:anim calcmode="lin" valueType="num">
                                      <p:cBhvr>
                                        <p:cTn id="60" dur="1000" fill="hold"/>
                                        <p:tgtEl>
                                          <p:spTgt spid="49"/>
                                        </p:tgtEl>
                                        <p:attrNameLst>
                                          <p:attrName>ppt_h</p:attrName>
                                        </p:attrNameLst>
                                      </p:cBhvr>
                                      <p:tavLst>
                                        <p:tav tm="0">
                                          <p:val>
                                            <p:strVal val="#ppt_h"/>
                                          </p:val>
                                        </p:tav>
                                        <p:tav tm="100000">
                                          <p:val>
                                            <p:strVal val="#ppt_h"/>
                                          </p:val>
                                        </p:tav>
                                      </p:tavLst>
                                    </p:anim>
                                    <p:animEffect transition="in" filter="fade">
                                      <p:cBhvr>
                                        <p:cTn id="61" dur="1000"/>
                                        <p:tgtEl>
                                          <p:spTgt spid="49"/>
                                        </p:tgtEl>
                                      </p:cBhvr>
                                    </p:animEffect>
                                  </p:childTnLst>
                                </p:cTn>
                              </p:par>
                              <p:par>
                                <p:cTn id="62" presetID="50" presetClass="entr" presetSubtype="0" decel="100000" fill="hold" grpId="0" nodeType="withEffect">
                                  <p:stCondLst>
                                    <p:cond delay="3750"/>
                                  </p:stCondLst>
                                  <p:childTnLst>
                                    <p:set>
                                      <p:cBhvr>
                                        <p:cTn id="63" dur="1" fill="hold">
                                          <p:stCondLst>
                                            <p:cond delay="0"/>
                                          </p:stCondLst>
                                        </p:cTn>
                                        <p:tgtEl>
                                          <p:spTgt spid="52"/>
                                        </p:tgtEl>
                                        <p:attrNameLst>
                                          <p:attrName>style.visibility</p:attrName>
                                        </p:attrNameLst>
                                      </p:cBhvr>
                                      <p:to>
                                        <p:strVal val="visible"/>
                                      </p:to>
                                    </p:set>
                                    <p:anim calcmode="lin" valueType="num">
                                      <p:cBhvr>
                                        <p:cTn id="64" dur="1000" fill="hold"/>
                                        <p:tgtEl>
                                          <p:spTgt spid="52"/>
                                        </p:tgtEl>
                                        <p:attrNameLst>
                                          <p:attrName>ppt_w</p:attrName>
                                        </p:attrNameLst>
                                      </p:cBhvr>
                                      <p:tavLst>
                                        <p:tav tm="0">
                                          <p:val>
                                            <p:strVal val="#ppt_w+.3"/>
                                          </p:val>
                                        </p:tav>
                                        <p:tav tm="100000">
                                          <p:val>
                                            <p:strVal val="#ppt_w"/>
                                          </p:val>
                                        </p:tav>
                                      </p:tavLst>
                                    </p:anim>
                                    <p:anim calcmode="lin" valueType="num">
                                      <p:cBhvr>
                                        <p:cTn id="65" dur="1000" fill="hold"/>
                                        <p:tgtEl>
                                          <p:spTgt spid="52"/>
                                        </p:tgtEl>
                                        <p:attrNameLst>
                                          <p:attrName>ppt_h</p:attrName>
                                        </p:attrNameLst>
                                      </p:cBhvr>
                                      <p:tavLst>
                                        <p:tav tm="0">
                                          <p:val>
                                            <p:strVal val="#ppt_h"/>
                                          </p:val>
                                        </p:tav>
                                        <p:tav tm="100000">
                                          <p:val>
                                            <p:strVal val="#ppt_h"/>
                                          </p:val>
                                        </p:tav>
                                      </p:tavLst>
                                    </p:anim>
                                    <p:animEffect transition="in" filter="fade">
                                      <p:cBhvr>
                                        <p:cTn id="66" dur="1000"/>
                                        <p:tgtEl>
                                          <p:spTgt spid="52"/>
                                        </p:tgtEl>
                                      </p:cBhvr>
                                    </p:animEffect>
                                  </p:childTnLst>
                                </p:cTn>
                              </p:par>
                              <p:par>
                                <p:cTn id="67" presetID="50" presetClass="entr" presetSubtype="0" decel="100000" fill="hold" grpId="0" nodeType="withEffect">
                                  <p:stCondLst>
                                    <p:cond delay="4000"/>
                                  </p:stCondLst>
                                  <p:childTnLst>
                                    <p:set>
                                      <p:cBhvr>
                                        <p:cTn id="68" dur="1" fill="hold">
                                          <p:stCondLst>
                                            <p:cond delay="0"/>
                                          </p:stCondLst>
                                        </p:cTn>
                                        <p:tgtEl>
                                          <p:spTgt spid="51"/>
                                        </p:tgtEl>
                                        <p:attrNameLst>
                                          <p:attrName>style.visibility</p:attrName>
                                        </p:attrNameLst>
                                      </p:cBhvr>
                                      <p:to>
                                        <p:strVal val="visible"/>
                                      </p:to>
                                    </p:set>
                                    <p:anim calcmode="lin" valueType="num">
                                      <p:cBhvr>
                                        <p:cTn id="69" dur="1000" fill="hold"/>
                                        <p:tgtEl>
                                          <p:spTgt spid="51"/>
                                        </p:tgtEl>
                                        <p:attrNameLst>
                                          <p:attrName>ppt_w</p:attrName>
                                        </p:attrNameLst>
                                      </p:cBhvr>
                                      <p:tavLst>
                                        <p:tav tm="0">
                                          <p:val>
                                            <p:strVal val="#ppt_w+.3"/>
                                          </p:val>
                                        </p:tav>
                                        <p:tav tm="100000">
                                          <p:val>
                                            <p:strVal val="#ppt_w"/>
                                          </p:val>
                                        </p:tav>
                                      </p:tavLst>
                                    </p:anim>
                                    <p:anim calcmode="lin" valueType="num">
                                      <p:cBhvr>
                                        <p:cTn id="70" dur="1000" fill="hold"/>
                                        <p:tgtEl>
                                          <p:spTgt spid="51"/>
                                        </p:tgtEl>
                                        <p:attrNameLst>
                                          <p:attrName>ppt_h</p:attrName>
                                        </p:attrNameLst>
                                      </p:cBhvr>
                                      <p:tavLst>
                                        <p:tav tm="0">
                                          <p:val>
                                            <p:strVal val="#ppt_h"/>
                                          </p:val>
                                        </p:tav>
                                        <p:tav tm="100000">
                                          <p:val>
                                            <p:strVal val="#ppt_h"/>
                                          </p:val>
                                        </p:tav>
                                      </p:tavLst>
                                    </p:anim>
                                    <p:animEffect transition="in" filter="fade">
                                      <p:cBhvr>
                                        <p:cTn id="71" dur="1000"/>
                                        <p:tgtEl>
                                          <p:spTgt spid="51"/>
                                        </p:tgtEl>
                                      </p:cBhvr>
                                    </p:animEffect>
                                  </p:childTnLst>
                                </p:cTn>
                              </p:par>
                              <p:par>
                                <p:cTn id="72" presetID="50" presetClass="entr" presetSubtype="0" decel="100000" fill="hold" grpId="0" nodeType="withEffect">
                                  <p:stCondLst>
                                    <p:cond delay="4250"/>
                                  </p:stCondLst>
                                  <p:childTnLst>
                                    <p:set>
                                      <p:cBhvr>
                                        <p:cTn id="73" dur="1" fill="hold">
                                          <p:stCondLst>
                                            <p:cond delay="0"/>
                                          </p:stCondLst>
                                        </p:cTn>
                                        <p:tgtEl>
                                          <p:spTgt spid="50"/>
                                        </p:tgtEl>
                                        <p:attrNameLst>
                                          <p:attrName>style.visibility</p:attrName>
                                        </p:attrNameLst>
                                      </p:cBhvr>
                                      <p:to>
                                        <p:strVal val="visible"/>
                                      </p:to>
                                    </p:set>
                                    <p:anim calcmode="lin" valueType="num">
                                      <p:cBhvr>
                                        <p:cTn id="74" dur="1000" fill="hold"/>
                                        <p:tgtEl>
                                          <p:spTgt spid="50"/>
                                        </p:tgtEl>
                                        <p:attrNameLst>
                                          <p:attrName>ppt_w</p:attrName>
                                        </p:attrNameLst>
                                      </p:cBhvr>
                                      <p:tavLst>
                                        <p:tav tm="0">
                                          <p:val>
                                            <p:strVal val="#ppt_w+.3"/>
                                          </p:val>
                                        </p:tav>
                                        <p:tav tm="100000">
                                          <p:val>
                                            <p:strVal val="#ppt_w"/>
                                          </p:val>
                                        </p:tav>
                                      </p:tavLst>
                                    </p:anim>
                                    <p:anim calcmode="lin" valueType="num">
                                      <p:cBhvr>
                                        <p:cTn id="75" dur="1000" fill="hold"/>
                                        <p:tgtEl>
                                          <p:spTgt spid="50"/>
                                        </p:tgtEl>
                                        <p:attrNameLst>
                                          <p:attrName>ppt_h</p:attrName>
                                        </p:attrNameLst>
                                      </p:cBhvr>
                                      <p:tavLst>
                                        <p:tav tm="0">
                                          <p:val>
                                            <p:strVal val="#ppt_h"/>
                                          </p:val>
                                        </p:tav>
                                        <p:tav tm="100000">
                                          <p:val>
                                            <p:strVal val="#ppt_h"/>
                                          </p:val>
                                        </p:tav>
                                      </p:tavLst>
                                    </p:anim>
                                    <p:animEffect transition="in" filter="fade">
                                      <p:cBhvr>
                                        <p:cTn id="76" dur="1000"/>
                                        <p:tgtEl>
                                          <p:spTgt spid="50"/>
                                        </p:tgtEl>
                                      </p:cBhvr>
                                    </p:animEffect>
                                  </p:childTnLst>
                                </p:cTn>
                              </p:par>
                              <p:par>
                                <p:cTn id="77" presetID="50" presetClass="entr" presetSubtype="0" decel="100000" fill="hold" grpId="0" nodeType="withEffect">
                                  <p:stCondLst>
                                    <p:cond delay="4500"/>
                                  </p:stCondLst>
                                  <p:childTnLst>
                                    <p:set>
                                      <p:cBhvr>
                                        <p:cTn id="78" dur="1" fill="hold">
                                          <p:stCondLst>
                                            <p:cond delay="0"/>
                                          </p:stCondLst>
                                        </p:cTn>
                                        <p:tgtEl>
                                          <p:spTgt spid="53"/>
                                        </p:tgtEl>
                                        <p:attrNameLst>
                                          <p:attrName>style.visibility</p:attrName>
                                        </p:attrNameLst>
                                      </p:cBhvr>
                                      <p:to>
                                        <p:strVal val="visible"/>
                                      </p:to>
                                    </p:set>
                                    <p:anim calcmode="lin" valueType="num">
                                      <p:cBhvr>
                                        <p:cTn id="79" dur="1000" fill="hold"/>
                                        <p:tgtEl>
                                          <p:spTgt spid="53"/>
                                        </p:tgtEl>
                                        <p:attrNameLst>
                                          <p:attrName>ppt_w</p:attrName>
                                        </p:attrNameLst>
                                      </p:cBhvr>
                                      <p:tavLst>
                                        <p:tav tm="0">
                                          <p:val>
                                            <p:strVal val="#ppt_w+.3"/>
                                          </p:val>
                                        </p:tav>
                                        <p:tav tm="100000">
                                          <p:val>
                                            <p:strVal val="#ppt_w"/>
                                          </p:val>
                                        </p:tav>
                                      </p:tavLst>
                                    </p:anim>
                                    <p:anim calcmode="lin" valueType="num">
                                      <p:cBhvr>
                                        <p:cTn id="80" dur="1000" fill="hold"/>
                                        <p:tgtEl>
                                          <p:spTgt spid="53"/>
                                        </p:tgtEl>
                                        <p:attrNameLst>
                                          <p:attrName>ppt_h</p:attrName>
                                        </p:attrNameLst>
                                      </p:cBhvr>
                                      <p:tavLst>
                                        <p:tav tm="0">
                                          <p:val>
                                            <p:strVal val="#ppt_h"/>
                                          </p:val>
                                        </p:tav>
                                        <p:tav tm="100000">
                                          <p:val>
                                            <p:strVal val="#ppt_h"/>
                                          </p:val>
                                        </p:tav>
                                      </p:tavLst>
                                    </p:anim>
                                    <p:animEffect transition="in" filter="fade">
                                      <p:cBhvr>
                                        <p:cTn id="81" dur="1000"/>
                                        <p:tgtEl>
                                          <p:spTgt spid="53"/>
                                        </p:tgtEl>
                                      </p:cBhvr>
                                    </p:animEffect>
                                  </p:childTnLst>
                                </p:cTn>
                              </p:par>
                              <p:par>
                                <p:cTn id="82" presetID="50" presetClass="entr" presetSubtype="0" decel="100000" fill="hold" grpId="0" nodeType="withEffect">
                                  <p:stCondLst>
                                    <p:cond delay="4750"/>
                                  </p:stCondLst>
                                  <p:childTnLst>
                                    <p:set>
                                      <p:cBhvr>
                                        <p:cTn id="83" dur="1" fill="hold">
                                          <p:stCondLst>
                                            <p:cond delay="0"/>
                                          </p:stCondLst>
                                        </p:cTn>
                                        <p:tgtEl>
                                          <p:spTgt spid="54"/>
                                        </p:tgtEl>
                                        <p:attrNameLst>
                                          <p:attrName>style.visibility</p:attrName>
                                        </p:attrNameLst>
                                      </p:cBhvr>
                                      <p:to>
                                        <p:strVal val="visible"/>
                                      </p:to>
                                    </p:set>
                                    <p:anim calcmode="lin" valueType="num">
                                      <p:cBhvr>
                                        <p:cTn id="84" dur="1000" fill="hold"/>
                                        <p:tgtEl>
                                          <p:spTgt spid="54"/>
                                        </p:tgtEl>
                                        <p:attrNameLst>
                                          <p:attrName>ppt_w</p:attrName>
                                        </p:attrNameLst>
                                      </p:cBhvr>
                                      <p:tavLst>
                                        <p:tav tm="0">
                                          <p:val>
                                            <p:strVal val="#ppt_w+.3"/>
                                          </p:val>
                                        </p:tav>
                                        <p:tav tm="100000">
                                          <p:val>
                                            <p:strVal val="#ppt_w"/>
                                          </p:val>
                                        </p:tav>
                                      </p:tavLst>
                                    </p:anim>
                                    <p:anim calcmode="lin" valueType="num">
                                      <p:cBhvr>
                                        <p:cTn id="85" dur="1000" fill="hold"/>
                                        <p:tgtEl>
                                          <p:spTgt spid="54"/>
                                        </p:tgtEl>
                                        <p:attrNameLst>
                                          <p:attrName>ppt_h</p:attrName>
                                        </p:attrNameLst>
                                      </p:cBhvr>
                                      <p:tavLst>
                                        <p:tav tm="0">
                                          <p:val>
                                            <p:strVal val="#ppt_h"/>
                                          </p:val>
                                        </p:tav>
                                        <p:tav tm="100000">
                                          <p:val>
                                            <p:strVal val="#ppt_h"/>
                                          </p:val>
                                        </p:tav>
                                      </p:tavLst>
                                    </p:anim>
                                    <p:animEffect transition="in" filter="fade">
                                      <p:cBhvr>
                                        <p:cTn id="86" dur="1000"/>
                                        <p:tgtEl>
                                          <p:spTgt spid="54"/>
                                        </p:tgtEl>
                                      </p:cBhvr>
                                    </p:animEffect>
                                  </p:childTnLst>
                                </p:cTn>
                              </p:par>
                            </p:childTnLst>
                          </p:cTn>
                        </p:par>
                        <p:par>
                          <p:cTn id="87" fill="hold">
                            <p:stCondLst>
                              <p:cond delay="5750"/>
                            </p:stCondLst>
                            <p:childTnLst>
                              <p:par>
                                <p:cTn id="88" presetID="42" presetClass="entr" presetSubtype="0" fill="hold" grpId="0" nodeType="after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1250"/>
                                        <p:tgtEl>
                                          <p:spTgt spid="46"/>
                                        </p:tgtEl>
                                      </p:cBhvr>
                                    </p:animEffect>
                                    <p:anim calcmode="lin" valueType="num">
                                      <p:cBhvr>
                                        <p:cTn id="91" dur="1250" fill="hold"/>
                                        <p:tgtEl>
                                          <p:spTgt spid="46"/>
                                        </p:tgtEl>
                                        <p:attrNameLst>
                                          <p:attrName>ppt_x</p:attrName>
                                        </p:attrNameLst>
                                      </p:cBhvr>
                                      <p:tavLst>
                                        <p:tav tm="0">
                                          <p:val>
                                            <p:strVal val="#ppt_x"/>
                                          </p:val>
                                        </p:tav>
                                        <p:tav tm="100000">
                                          <p:val>
                                            <p:strVal val="#ppt_x"/>
                                          </p:val>
                                        </p:tav>
                                      </p:tavLst>
                                    </p:anim>
                                    <p:anim calcmode="lin" valueType="num">
                                      <p:cBhvr>
                                        <p:cTn id="92" dur="12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animBg="1"/>
      <p:bldP spid="47" grpId="1" animBg="1"/>
      <p:bldP spid="48" grpId="0" animBg="1"/>
      <p:bldP spid="48" grpId="1" animBg="1"/>
      <p:bldP spid="49" grpId="0"/>
      <p:bldP spid="50" grpId="0"/>
      <p:bldP spid="51" grpId="0"/>
      <p:bldP spid="52" grpId="0"/>
      <p:bldP spid="53" grpId="0"/>
      <p:bldP spid="5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bwMode="blackWhite">
          <a:xfrm>
            <a:off x="1666699" y="2175308"/>
            <a:ext cx="600288" cy="3548446"/>
          </a:xfrm>
          <a:custGeom>
            <a:avLst/>
            <a:gdLst>
              <a:gd name="connsiteX0" fmla="*/ 300222 w 600444"/>
              <a:gd name="connsiteY0" fmla="*/ 0 h 3549370"/>
              <a:gd name="connsiteX1" fmla="*/ 600444 w 600444"/>
              <a:gd name="connsiteY1" fmla="*/ 300222 h 3549370"/>
              <a:gd name="connsiteX2" fmla="*/ 468079 w 600444"/>
              <a:gd name="connsiteY2" fmla="*/ 549171 h 3549370"/>
              <a:gd name="connsiteX3" fmla="*/ 428714 w 600444"/>
              <a:gd name="connsiteY3" fmla="*/ 570538 h 3549370"/>
              <a:gd name="connsiteX4" fmla="*/ 428714 w 600444"/>
              <a:gd name="connsiteY4" fmla="*/ 1533984 h 3549370"/>
              <a:gd name="connsiteX5" fmla="*/ 468079 w 600444"/>
              <a:gd name="connsiteY5" fmla="*/ 1555350 h 3549370"/>
              <a:gd name="connsiteX6" fmla="*/ 600444 w 600444"/>
              <a:gd name="connsiteY6" fmla="*/ 1804299 h 3549370"/>
              <a:gd name="connsiteX7" fmla="*/ 468079 w 600444"/>
              <a:gd name="connsiteY7" fmla="*/ 2053248 h 3549370"/>
              <a:gd name="connsiteX8" fmla="*/ 428714 w 600444"/>
              <a:gd name="connsiteY8" fmla="*/ 2074615 h 3549370"/>
              <a:gd name="connsiteX9" fmla="*/ 428714 w 600444"/>
              <a:gd name="connsiteY9" fmla="*/ 2978833 h 3549370"/>
              <a:gd name="connsiteX10" fmla="*/ 468079 w 600444"/>
              <a:gd name="connsiteY10" fmla="*/ 3000199 h 3549370"/>
              <a:gd name="connsiteX11" fmla="*/ 600444 w 600444"/>
              <a:gd name="connsiteY11" fmla="*/ 3249148 h 3549370"/>
              <a:gd name="connsiteX12" fmla="*/ 300222 w 600444"/>
              <a:gd name="connsiteY12" fmla="*/ 3549370 h 3549370"/>
              <a:gd name="connsiteX13" fmla="*/ 0 w 600444"/>
              <a:gd name="connsiteY13" fmla="*/ 3249148 h 3549370"/>
              <a:gd name="connsiteX14" fmla="*/ 132365 w 600444"/>
              <a:gd name="connsiteY14" fmla="*/ 3000199 h 3549370"/>
              <a:gd name="connsiteX15" fmla="*/ 171730 w 600444"/>
              <a:gd name="connsiteY15" fmla="*/ 2978833 h 3549370"/>
              <a:gd name="connsiteX16" fmla="*/ 171730 w 600444"/>
              <a:gd name="connsiteY16" fmla="*/ 2074615 h 3549370"/>
              <a:gd name="connsiteX17" fmla="*/ 132365 w 600444"/>
              <a:gd name="connsiteY17" fmla="*/ 2053248 h 3549370"/>
              <a:gd name="connsiteX18" fmla="*/ 0 w 600444"/>
              <a:gd name="connsiteY18" fmla="*/ 1804299 h 3549370"/>
              <a:gd name="connsiteX19" fmla="*/ 132365 w 600444"/>
              <a:gd name="connsiteY19" fmla="*/ 1555350 h 3549370"/>
              <a:gd name="connsiteX20" fmla="*/ 171730 w 600444"/>
              <a:gd name="connsiteY20" fmla="*/ 1533984 h 3549370"/>
              <a:gd name="connsiteX21" fmla="*/ 171730 w 600444"/>
              <a:gd name="connsiteY21" fmla="*/ 570538 h 3549370"/>
              <a:gd name="connsiteX22" fmla="*/ 132365 w 600444"/>
              <a:gd name="connsiteY22" fmla="*/ 549171 h 3549370"/>
              <a:gd name="connsiteX23" fmla="*/ 0 w 600444"/>
              <a:gd name="connsiteY23" fmla="*/ 300222 h 3549370"/>
              <a:gd name="connsiteX24" fmla="*/ 300222 w 600444"/>
              <a:gd name="connsiteY24" fmla="*/ 0 h 354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0444" h="3549370">
                <a:moveTo>
                  <a:pt x="300222" y="0"/>
                </a:moveTo>
                <a:cubicBezTo>
                  <a:pt x="466030" y="0"/>
                  <a:pt x="600444" y="134414"/>
                  <a:pt x="600444" y="300222"/>
                </a:cubicBezTo>
                <a:cubicBezTo>
                  <a:pt x="600444" y="403852"/>
                  <a:pt x="547939" y="495219"/>
                  <a:pt x="468079" y="549171"/>
                </a:cubicBezTo>
                <a:lnTo>
                  <a:pt x="428714" y="570538"/>
                </a:lnTo>
                <a:lnTo>
                  <a:pt x="428714" y="1533984"/>
                </a:lnTo>
                <a:lnTo>
                  <a:pt x="468079" y="1555350"/>
                </a:lnTo>
                <a:cubicBezTo>
                  <a:pt x="547939" y="1609302"/>
                  <a:pt x="600444" y="1700669"/>
                  <a:pt x="600444" y="1804299"/>
                </a:cubicBezTo>
                <a:cubicBezTo>
                  <a:pt x="600444" y="1907929"/>
                  <a:pt x="547939" y="1999296"/>
                  <a:pt x="468079" y="2053248"/>
                </a:cubicBezTo>
                <a:lnTo>
                  <a:pt x="428714" y="2074615"/>
                </a:lnTo>
                <a:lnTo>
                  <a:pt x="428714" y="2978833"/>
                </a:lnTo>
                <a:lnTo>
                  <a:pt x="468079" y="3000199"/>
                </a:lnTo>
                <a:cubicBezTo>
                  <a:pt x="547939" y="3054152"/>
                  <a:pt x="600444" y="3145518"/>
                  <a:pt x="600444" y="3249148"/>
                </a:cubicBezTo>
                <a:cubicBezTo>
                  <a:pt x="600444" y="3414956"/>
                  <a:pt x="466030" y="3549370"/>
                  <a:pt x="300222" y="3549370"/>
                </a:cubicBezTo>
                <a:cubicBezTo>
                  <a:pt x="134414" y="3549370"/>
                  <a:pt x="0" y="3414956"/>
                  <a:pt x="0" y="3249148"/>
                </a:cubicBezTo>
                <a:cubicBezTo>
                  <a:pt x="0" y="3145518"/>
                  <a:pt x="52505" y="3054152"/>
                  <a:pt x="132365" y="3000199"/>
                </a:cubicBezTo>
                <a:lnTo>
                  <a:pt x="171730" y="2978833"/>
                </a:lnTo>
                <a:lnTo>
                  <a:pt x="171730" y="2074615"/>
                </a:lnTo>
                <a:lnTo>
                  <a:pt x="132365" y="2053248"/>
                </a:lnTo>
                <a:cubicBezTo>
                  <a:pt x="52505" y="1999296"/>
                  <a:pt x="0" y="1907929"/>
                  <a:pt x="0" y="1804299"/>
                </a:cubicBezTo>
                <a:cubicBezTo>
                  <a:pt x="0" y="1700669"/>
                  <a:pt x="52505" y="1609302"/>
                  <a:pt x="132365" y="1555350"/>
                </a:cubicBezTo>
                <a:lnTo>
                  <a:pt x="171730" y="1533984"/>
                </a:lnTo>
                <a:lnTo>
                  <a:pt x="171730" y="570538"/>
                </a:lnTo>
                <a:lnTo>
                  <a:pt x="132365" y="549171"/>
                </a:lnTo>
                <a:cubicBezTo>
                  <a:pt x="52505" y="495219"/>
                  <a:pt x="0" y="403852"/>
                  <a:pt x="0" y="300222"/>
                </a:cubicBezTo>
                <a:cubicBezTo>
                  <a:pt x="0" y="134414"/>
                  <a:pt x="134414" y="0"/>
                  <a:pt x="300222" y="0"/>
                </a:cubicBezTo>
                <a:close/>
              </a:path>
            </a:pathLst>
          </a:custGeom>
          <a:gradFill>
            <a:gsLst>
              <a:gs pos="0">
                <a:schemeClr val="bg1"/>
              </a:gs>
              <a:gs pos="100000">
                <a:schemeClr val="bg1">
                  <a:lumMod val="95000"/>
                </a:schemeClr>
              </a:gs>
              <a:gs pos="100000">
                <a:schemeClr val="bg1">
                  <a:lumMod val="75000"/>
                </a:schemeClr>
              </a:gs>
            </a:gsLst>
            <a:lin ang="2700000" scaled="1"/>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dirty="0">
              <a:solidFill>
                <a:schemeClr val="bg1"/>
              </a:solidFill>
              <a:ea typeface="微软雅黑" panose="020B0503020204020204" pitchFamily="34" charset="-122"/>
            </a:endParaRPr>
          </a:p>
        </p:txBody>
      </p:sp>
      <p:cxnSp>
        <p:nvCxnSpPr>
          <p:cNvPr id="17" name="直接连接符 16"/>
          <p:cNvCxnSpPr/>
          <p:nvPr/>
        </p:nvCxnSpPr>
        <p:spPr>
          <a:xfrm>
            <a:off x="2162482" y="2506680"/>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450439" y="2129359"/>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19" name="矩形 47"/>
          <p:cNvSpPr>
            <a:spLocks noChangeArrowheads="1"/>
          </p:cNvSpPr>
          <p:nvPr/>
        </p:nvSpPr>
        <p:spPr bwMode="auto">
          <a:xfrm>
            <a:off x="2450439" y="2537259"/>
            <a:ext cx="2819990" cy="55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22" name="椭圆 21"/>
          <p:cNvSpPr/>
          <p:nvPr/>
        </p:nvSpPr>
        <p:spPr>
          <a:xfrm>
            <a:off x="1632282" y="2168961"/>
            <a:ext cx="662364" cy="662362"/>
          </a:xfrm>
          <a:prstGeom prst="ellipse">
            <a:avLst/>
          </a:prstGeom>
          <a:gradFill>
            <a:gsLst>
              <a:gs pos="0">
                <a:srgbClr val="238DED"/>
              </a:gs>
              <a:gs pos="100000">
                <a:srgbClr val="18478F"/>
              </a:gs>
            </a:gsLst>
            <a:lin ang="27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bg1"/>
              </a:solidFill>
              <a:ea typeface="微软雅黑" panose="020B0503020204020204" pitchFamily="34" charset="-122"/>
            </a:endParaRPr>
          </a:p>
        </p:txBody>
      </p:sp>
      <p:sp>
        <p:nvSpPr>
          <p:cNvPr id="23" name="TextBox 22"/>
          <p:cNvSpPr txBox="1"/>
          <p:nvPr/>
        </p:nvSpPr>
        <p:spPr>
          <a:xfrm>
            <a:off x="1589951" y="2323444"/>
            <a:ext cx="747023" cy="400110"/>
          </a:xfrm>
          <a:prstGeom prst="rect">
            <a:avLst/>
          </a:prstGeom>
          <a:no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01</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2152248" y="3889619"/>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440206" y="3512298"/>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26" name="矩形 47"/>
          <p:cNvSpPr>
            <a:spLocks noChangeArrowheads="1"/>
          </p:cNvSpPr>
          <p:nvPr/>
        </p:nvSpPr>
        <p:spPr bwMode="auto">
          <a:xfrm>
            <a:off x="2440205" y="3920198"/>
            <a:ext cx="2819990" cy="55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29" name="椭圆 28"/>
          <p:cNvSpPr/>
          <p:nvPr/>
        </p:nvSpPr>
        <p:spPr>
          <a:xfrm>
            <a:off x="1622049" y="3551900"/>
            <a:ext cx="662364" cy="662362"/>
          </a:xfrm>
          <a:prstGeom prst="ellipse">
            <a:avLst/>
          </a:prstGeom>
          <a:gradFill>
            <a:gsLst>
              <a:gs pos="0">
                <a:srgbClr val="238DED"/>
              </a:gs>
              <a:gs pos="100000">
                <a:srgbClr val="18478F"/>
              </a:gs>
            </a:gsLst>
            <a:lin ang="27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bg1"/>
              </a:solidFill>
              <a:ea typeface="微软雅黑" panose="020B0503020204020204" pitchFamily="34" charset="-122"/>
            </a:endParaRPr>
          </a:p>
        </p:txBody>
      </p:sp>
      <p:sp>
        <p:nvSpPr>
          <p:cNvPr id="30" name="TextBox 29"/>
          <p:cNvSpPr txBox="1"/>
          <p:nvPr/>
        </p:nvSpPr>
        <p:spPr>
          <a:xfrm>
            <a:off x="1579718" y="3706383"/>
            <a:ext cx="747023" cy="400110"/>
          </a:xfrm>
          <a:prstGeom prst="rect">
            <a:avLst/>
          </a:prstGeom>
          <a:no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02</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a:off x="2152248" y="5329404"/>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2440206" y="4952083"/>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33" name="矩形 47"/>
          <p:cNvSpPr>
            <a:spLocks noChangeArrowheads="1"/>
          </p:cNvSpPr>
          <p:nvPr/>
        </p:nvSpPr>
        <p:spPr bwMode="auto">
          <a:xfrm>
            <a:off x="2440205" y="5359983"/>
            <a:ext cx="2819990" cy="55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36" name="椭圆 35"/>
          <p:cNvSpPr/>
          <p:nvPr/>
        </p:nvSpPr>
        <p:spPr>
          <a:xfrm>
            <a:off x="1622049" y="4991685"/>
            <a:ext cx="662364" cy="662362"/>
          </a:xfrm>
          <a:prstGeom prst="ellipse">
            <a:avLst/>
          </a:prstGeom>
          <a:gradFill>
            <a:gsLst>
              <a:gs pos="0">
                <a:srgbClr val="238DED"/>
              </a:gs>
              <a:gs pos="100000">
                <a:srgbClr val="18478F"/>
              </a:gs>
            </a:gsLst>
            <a:lin ang="27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bg1"/>
              </a:solidFill>
              <a:ea typeface="微软雅黑" panose="020B0503020204020204" pitchFamily="34" charset="-122"/>
            </a:endParaRPr>
          </a:p>
        </p:txBody>
      </p:sp>
      <p:sp>
        <p:nvSpPr>
          <p:cNvPr id="37" name="TextBox 36"/>
          <p:cNvSpPr txBox="1"/>
          <p:nvPr/>
        </p:nvSpPr>
        <p:spPr>
          <a:xfrm>
            <a:off x="1579718" y="5146168"/>
            <a:ext cx="747023" cy="400110"/>
          </a:xfrm>
          <a:prstGeom prst="rect">
            <a:avLst/>
          </a:prstGeom>
          <a:no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03</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38" name="Group 7"/>
          <p:cNvGrpSpPr/>
          <p:nvPr/>
        </p:nvGrpSpPr>
        <p:grpSpPr>
          <a:xfrm>
            <a:off x="5869165" y="2337299"/>
            <a:ext cx="5956329" cy="3595260"/>
            <a:chOff x="336947" y="1950447"/>
            <a:chExt cx="6745544" cy="4071635"/>
          </a:xfrm>
        </p:grpSpPr>
        <p:pic>
          <p:nvPicPr>
            <p:cNvPr id="3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947" y="1950447"/>
              <a:ext cx="6745544" cy="4071635"/>
            </a:xfrm>
            <a:prstGeom prst="rect">
              <a:avLst/>
            </a:prstGeom>
          </p:spPr>
        </p:pic>
        <p:sp>
          <p:nvSpPr>
            <p:cNvPr id="40" name="Rectangle 9"/>
            <p:cNvSpPr/>
            <p:nvPr/>
          </p:nvSpPr>
          <p:spPr>
            <a:xfrm>
              <a:off x="1129035" y="2160307"/>
              <a:ext cx="5184576" cy="3240361"/>
            </a:xfrm>
            <a:prstGeom prst="rect">
              <a:avLst/>
            </a:prstGeom>
            <a:blipFill>
              <a:blip r:embed="rId4"/>
              <a:stretch>
                <a:fillRect/>
              </a:stretch>
            </a:blipFill>
            <a:ln w="25400" cap="flat" cmpd="sng" algn="ctr">
              <a:noFill/>
              <a:prstDash val="solid"/>
            </a:ln>
            <a:effectLst/>
          </p:spPr>
          <p:txBody>
            <a:bodyPr rtlCol="0" anchor="ctr"/>
            <a:lstStyle/>
            <a:p>
              <a:pPr algn="ctr" defTabSz="1218199">
                <a:defRPr/>
              </a:pPr>
              <a:endParaRPr lang="en-US" sz="3199" kern="0">
                <a:solidFill>
                  <a:prstClr val="white"/>
                </a:solidFill>
              </a:endParaRPr>
            </a:p>
          </p:txBody>
        </p:sp>
      </p:grpSp>
      <p:sp>
        <p:nvSpPr>
          <p:cNvPr id="41" name="圆角矩形 40"/>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未来工作计划</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42040251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500"/>
                                        <p:tgtEl>
                                          <p:spTgt spid="41"/>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41"/>
                                        </p:tgtEl>
                                        <p:attrNameLst>
                                          <p:attrName>ppt_x</p:attrName>
                                          <p:attrName>ppt_y</p:attrName>
                                        </p:attrNameLst>
                                      </p:cBhvr>
                                      <p:rCtr x="0" y="-9074"/>
                                    </p:animMotion>
                                  </p:childTnLst>
                                </p:cTn>
                              </p:par>
                              <p:par>
                                <p:cTn id="10" presetID="41" presetClass="entr" presetSubtype="0" fill="hold" grpId="0" nodeType="withEffect">
                                  <p:stCondLst>
                                    <p:cond delay="1000"/>
                                  </p:stCondLst>
                                  <p:iterate type="lt">
                                    <p:tmPct val="10000"/>
                                  </p:iterate>
                                  <p:childTnLst>
                                    <p:set>
                                      <p:cBhvr>
                                        <p:cTn id="11" dur="1" fill="hold">
                                          <p:stCondLst>
                                            <p:cond delay="0"/>
                                          </p:stCondLst>
                                        </p:cTn>
                                        <p:tgtEl>
                                          <p:spTgt spid="23"/>
                                        </p:tgtEl>
                                        <p:attrNameLst>
                                          <p:attrName>style.visibility</p:attrName>
                                        </p:attrNameLst>
                                      </p:cBhvr>
                                      <p:to>
                                        <p:strVal val="visible"/>
                                      </p:to>
                                    </p:set>
                                    <p:anim calcmode="lin" valueType="num">
                                      <p:cBhvr>
                                        <p:cTn id="12" dur="10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3" dur="1000" fill="hold"/>
                                        <p:tgtEl>
                                          <p:spTgt spid="23"/>
                                        </p:tgtEl>
                                        <p:attrNameLst>
                                          <p:attrName>ppt_y</p:attrName>
                                        </p:attrNameLst>
                                      </p:cBhvr>
                                      <p:tavLst>
                                        <p:tav tm="0">
                                          <p:val>
                                            <p:strVal val="#ppt_y"/>
                                          </p:val>
                                        </p:tav>
                                        <p:tav tm="100000">
                                          <p:val>
                                            <p:strVal val="#ppt_y"/>
                                          </p:val>
                                        </p:tav>
                                      </p:tavLst>
                                    </p:anim>
                                    <p:anim calcmode="lin" valueType="num">
                                      <p:cBhvr>
                                        <p:cTn id="14" dur="10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5" dur="10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1000" tmFilter="0,0; .5, 1; 1, 1"/>
                                        <p:tgtEl>
                                          <p:spTgt spid="23"/>
                                        </p:tgtEl>
                                      </p:cBhvr>
                                    </p:animEffect>
                                  </p:childTnLst>
                                </p:cTn>
                              </p:par>
                              <p:par>
                                <p:cTn id="17" presetID="53" presetClass="entr" presetSubtype="16" fill="hold" grpId="0" nodeType="withEffect">
                                  <p:stCondLst>
                                    <p:cond delay="1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100"/>
                            </p:stCondLst>
                            <p:childTnLst>
                              <p:par>
                                <p:cTn id="23" presetID="22" presetClass="entr" presetSubtype="8"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par>
                                <p:cTn id="26" presetID="2" presetClass="entr" presetSubtype="2" fill="hold" grpId="0" nodeType="withEffect">
                                  <p:stCondLst>
                                    <p:cond delay="50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1+#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50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1+#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par>
                                <p:cTn id="34" presetID="41" presetClass="entr" presetSubtype="0" fill="hold" grpId="0" nodeType="withEffect">
                                  <p:stCondLst>
                                    <p:cond delay="1000"/>
                                  </p:stCondLst>
                                  <p:iterate type="lt">
                                    <p:tmPct val="10000"/>
                                  </p:iterate>
                                  <p:childTnLst>
                                    <p:set>
                                      <p:cBhvr>
                                        <p:cTn id="35" dur="1" fill="hold">
                                          <p:stCondLst>
                                            <p:cond delay="0"/>
                                          </p:stCondLst>
                                        </p:cTn>
                                        <p:tgtEl>
                                          <p:spTgt spid="30"/>
                                        </p:tgtEl>
                                        <p:attrNameLst>
                                          <p:attrName>style.visibility</p:attrName>
                                        </p:attrNameLst>
                                      </p:cBhvr>
                                      <p:to>
                                        <p:strVal val="visible"/>
                                      </p:to>
                                    </p:set>
                                    <p:anim calcmode="lin" valueType="num">
                                      <p:cBhvr>
                                        <p:cTn id="36"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37" dur="1000" fill="hold"/>
                                        <p:tgtEl>
                                          <p:spTgt spid="30"/>
                                        </p:tgtEl>
                                        <p:attrNameLst>
                                          <p:attrName>ppt_y</p:attrName>
                                        </p:attrNameLst>
                                      </p:cBhvr>
                                      <p:tavLst>
                                        <p:tav tm="0">
                                          <p:val>
                                            <p:strVal val="#ppt_y"/>
                                          </p:val>
                                        </p:tav>
                                        <p:tav tm="100000">
                                          <p:val>
                                            <p:strVal val="#ppt_y"/>
                                          </p:val>
                                        </p:tav>
                                      </p:tavLst>
                                    </p:anim>
                                    <p:anim calcmode="lin" valueType="num">
                                      <p:cBhvr>
                                        <p:cTn id="38"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9"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1000" tmFilter="0,0; .5, 1; 1, 1"/>
                                        <p:tgtEl>
                                          <p:spTgt spid="30"/>
                                        </p:tgtEl>
                                      </p:cBhvr>
                                    </p:animEffect>
                                  </p:childTnLst>
                                </p:cTn>
                              </p:par>
                              <p:par>
                                <p:cTn id="41" presetID="53" presetClass="entr" presetSubtype="16" fill="hold" grpId="0" nodeType="withEffect">
                                  <p:stCondLst>
                                    <p:cond delay="100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Effect transition="in" filter="fade">
                                      <p:cBhvr>
                                        <p:cTn id="45" dur="500"/>
                                        <p:tgtEl>
                                          <p:spTgt spid="29"/>
                                        </p:tgtEl>
                                      </p:cBhvr>
                                    </p:animEffect>
                                  </p:childTnLst>
                                </p:cTn>
                              </p:par>
                            </p:childTnLst>
                          </p:cTn>
                        </p:par>
                        <p:par>
                          <p:cTn id="46" fill="hold">
                            <p:stCondLst>
                              <p:cond delay="4200"/>
                            </p:stCondLst>
                            <p:childTnLst>
                              <p:par>
                                <p:cTn id="47" presetID="22" presetClass="entr" presetSubtype="8"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par>
                                <p:cTn id="50" presetID="2" presetClass="entr" presetSubtype="2" fill="hold" grpId="0" nodeType="withEffect">
                                  <p:stCondLst>
                                    <p:cond delay="50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500" fill="hold"/>
                                        <p:tgtEl>
                                          <p:spTgt spid="25"/>
                                        </p:tgtEl>
                                        <p:attrNameLst>
                                          <p:attrName>ppt_x</p:attrName>
                                        </p:attrNameLst>
                                      </p:cBhvr>
                                      <p:tavLst>
                                        <p:tav tm="0">
                                          <p:val>
                                            <p:strVal val="1+#ppt_w/2"/>
                                          </p:val>
                                        </p:tav>
                                        <p:tav tm="100000">
                                          <p:val>
                                            <p:strVal val="#ppt_x"/>
                                          </p:val>
                                        </p:tav>
                                      </p:tavLst>
                                    </p:anim>
                                    <p:anim calcmode="lin" valueType="num">
                                      <p:cBhvr additive="base">
                                        <p:cTn id="53" dur="500" fill="hold"/>
                                        <p:tgtEl>
                                          <p:spTgt spid="25"/>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50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fill="hold"/>
                                        <p:tgtEl>
                                          <p:spTgt spid="26"/>
                                        </p:tgtEl>
                                        <p:attrNameLst>
                                          <p:attrName>ppt_x</p:attrName>
                                        </p:attrNameLst>
                                      </p:cBhvr>
                                      <p:tavLst>
                                        <p:tav tm="0">
                                          <p:val>
                                            <p:strVal val="1+#ppt_w/2"/>
                                          </p:val>
                                        </p:tav>
                                        <p:tav tm="100000">
                                          <p:val>
                                            <p:strVal val="#ppt_x"/>
                                          </p:val>
                                        </p:tav>
                                      </p:tavLst>
                                    </p:anim>
                                    <p:anim calcmode="lin" valueType="num">
                                      <p:cBhvr additive="base">
                                        <p:cTn id="57" dur="500" fill="hold"/>
                                        <p:tgtEl>
                                          <p:spTgt spid="26"/>
                                        </p:tgtEl>
                                        <p:attrNameLst>
                                          <p:attrName>ppt_y</p:attrName>
                                        </p:attrNameLst>
                                      </p:cBhvr>
                                      <p:tavLst>
                                        <p:tav tm="0">
                                          <p:val>
                                            <p:strVal val="#ppt_y"/>
                                          </p:val>
                                        </p:tav>
                                        <p:tav tm="100000">
                                          <p:val>
                                            <p:strVal val="#ppt_y"/>
                                          </p:val>
                                        </p:tav>
                                      </p:tavLst>
                                    </p:anim>
                                  </p:childTnLst>
                                </p:cTn>
                              </p:par>
                              <p:par>
                                <p:cTn id="58" presetID="41" presetClass="entr" presetSubtype="0" fill="hold" grpId="0" nodeType="withEffect">
                                  <p:stCondLst>
                                    <p:cond delay="1000"/>
                                  </p:stCondLst>
                                  <p:iterate type="lt">
                                    <p:tmPct val="10000"/>
                                  </p:iterate>
                                  <p:childTnLst>
                                    <p:set>
                                      <p:cBhvr>
                                        <p:cTn id="59" dur="1" fill="hold">
                                          <p:stCondLst>
                                            <p:cond delay="0"/>
                                          </p:stCondLst>
                                        </p:cTn>
                                        <p:tgtEl>
                                          <p:spTgt spid="37"/>
                                        </p:tgtEl>
                                        <p:attrNameLst>
                                          <p:attrName>style.visibility</p:attrName>
                                        </p:attrNameLst>
                                      </p:cBhvr>
                                      <p:to>
                                        <p:strVal val="visible"/>
                                      </p:to>
                                    </p:set>
                                    <p:anim calcmode="lin" valueType="num">
                                      <p:cBhvr>
                                        <p:cTn id="60" dur="10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61" dur="1000" fill="hold"/>
                                        <p:tgtEl>
                                          <p:spTgt spid="37"/>
                                        </p:tgtEl>
                                        <p:attrNameLst>
                                          <p:attrName>ppt_y</p:attrName>
                                        </p:attrNameLst>
                                      </p:cBhvr>
                                      <p:tavLst>
                                        <p:tav tm="0">
                                          <p:val>
                                            <p:strVal val="#ppt_y"/>
                                          </p:val>
                                        </p:tav>
                                        <p:tav tm="100000">
                                          <p:val>
                                            <p:strVal val="#ppt_y"/>
                                          </p:val>
                                        </p:tav>
                                      </p:tavLst>
                                    </p:anim>
                                    <p:anim calcmode="lin" valueType="num">
                                      <p:cBhvr>
                                        <p:cTn id="62" dur="10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63" dur="10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64" dur="1000" tmFilter="0,0; .5, 1; 1, 1"/>
                                        <p:tgtEl>
                                          <p:spTgt spid="37"/>
                                        </p:tgtEl>
                                      </p:cBhvr>
                                    </p:animEffect>
                                  </p:childTnLst>
                                </p:cTn>
                              </p:par>
                              <p:par>
                                <p:cTn id="65" presetID="53" presetClass="entr" presetSubtype="16" fill="hold" grpId="0" nodeType="withEffect">
                                  <p:stCondLst>
                                    <p:cond delay="100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animEffect transition="in" filter="fade">
                                      <p:cBhvr>
                                        <p:cTn id="69" dur="500"/>
                                        <p:tgtEl>
                                          <p:spTgt spid="36"/>
                                        </p:tgtEl>
                                      </p:cBhvr>
                                    </p:animEffect>
                                  </p:childTnLst>
                                </p:cTn>
                              </p:par>
                            </p:childTnLst>
                          </p:cTn>
                        </p:par>
                        <p:par>
                          <p:cTn id="70" fill="hold">
                            <p:stCondLst>
                              <p:cond delay="6300"/>
                            </p:stCondLst>
                            <p:childTnLst>
                              <p:par>
                                <p:cTn id="71" presetID="22" presetClass="entr" presetSubtype="8" fill="hold"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wipe(left)">
                                      <p:cBhvr>
                                        <p:cTn id="73" dur="500"/>
                                        <p:tgtEl>
                                          <p:spTgt spid="31"/>
                                        </p:tgtEl>
                                      </p:cBhvr>
                                    </p:animEffect>
                                  </p:childTnLst>
                                </p:cTn>
                              </p:par>
                              <p:par>
                                <p:cTn id="74" presetID="2" presetClass="entr" presetSubtype="2" fill="hold" grpId="0" nodeType="withEffect">
                                  <p:stCondLst>
                                    <p:cond delay="50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fill="hold"/>
                                        <p:tgtEl>
                                          <p:spTgt spid="32"/>
                                        </p:tgtEl>
                                        <p:attrNameLst>
                                          <p:attrName>ppt_x</p:attrName>
                                        </p:attrNameLst>
                                      </p:cBhvr>
                                      <p:tavLst>
                                        <p:tav tm="0">
                                          <p:val>
                                            <p:strVal val="1+#ppt_w/2"/>
                                          </p:val>
                                        </p:tav>
                                        <p:tav tm="100000">
                                          <p:val>
                                            <p:strVal val="#ppt_x"/>
                                          </p:val>
                                        </p:tav>
                                      </p:tavLst>
                                    </p:anim>
                                    <p:anim calcmode="lin" valueType="num">
                                      <p:cBhvr additive="base">
                                        <p:cTn id="77" dur="500" fill="hold"/>
                                        <p:tgtEl>
                                          <p:spTgt spid="32"/>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50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500" fill="hold"/>
                                        <p:tgtEl>
                                          <p:spTgt spid="33"/>
                                        </p:tgtEl>
                                        <p:attrNameLst>
                                          <p:attrName>ppt_x</p:attrName>
                                        </p:attrNameLst>
                                      </p:cBhvr>
                                      <p:tavLst>
                                        <p:tav tm="0">
                                          <p:val>
                                            <p:strVal val="1+#ppt_w/2"/>
                                          </p:val>
                                        </p:tav>
                                        <p:tav tm="100000">
                                          <p:val>
                                            <p:strVal val="#ppt_x"/>
                                          </p:val>
                                        </p:tav>
                                      </p:tavLst>
                                    </p:anim>
                                    <p:anim calcmode="lin" valueType="num">
                                      <p:cBhvr additive="base">
                                        <p:cTn id="81" dur="500" fill="hold"/>
                                        <p:tgtEl>
                                          <p:spTgt spid="33"/>
                                        </p:tgtEl>
                                        <p:attrNameLst>
                                          <p:attrName>ppt_y</p:attrName>
                                        </p:attrNameLst>
                                      </p:cBhvr>
                                      <p:tavLst>
                                        <p:tav tm="0">
                                          <p:val>
                                            <p:strVal val="#ppt_y"/>
                                          </p:val>
                                        </p:tav>
                                        <p:tav tm="100000">
                                          <p:val>
                                            <p:strVal val="#ppt_y"/>
                                          </p:val>
                                        </p:tav>
                                      </p:tavLst>
                                    </p:anim>
                                  </p:childTnLst>
                                </p:cTn>
                              </p:par>
                            </p:childTnLst>
                          </p:cTn>
                        </p:par>
                        <p:par>
                          <p:cTn id="82" fill="hold">
                            <p:stCondLst>
                              <p:cond delay="7300"/>
                            </p:stCondLst>
                            <p:childTnLst>
                              <p:par>
                                <p:cTn id="83" presetID="22" presetClass="entr" presetSubtype="4" fill="hold" grpId="0" nodeType="after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down)">
                                      <p:cBhvr>
                                        <p:cTn id="85" dur="500"/>
                                        <p:tgtEl>
                                          <p:spTgt spid="16"/>
                                        </p:tgtEl>
                                      </p:cBhvr>
                                    </p:animEffect>
                                  </p:childTnLst>
                                </p:cTn>
                              </p:par>
                            </p:childTnLst>
                          </p:cTn>
                        </p:par>
                        <p:par>
                          <p:cTn id="86" fill="hold">
                            <p:stCondLst>
                              <p:cond delay="7800"/>
                            </p:stCondLst>
                            <p:childTnLst>
                              <p:par>
                                <p:cTn id="87" presetID="2" presetClass="entr" presetSubtype="2" fill="hold" nodeType="after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500" fill="hold"/>
                                        <p:tgtEl>
                                          <p:spTgt spid="38"/>
                                        </p:tgtEl>
                                        <p:attrNameLst>
                                          <p:attrName>ppt_x</p:attrName>
                                        </p:attrNameLst>
                                      </p:cBhvr>
                                      <p:tavLst>
                                        <p:tav tm="0">
                                          <p:val>
                                            <p:strVal val="1+#ppt_w/2"/>
                                          </p:val>
                                        </p:tav>
                                        <p:tav tm="100000">
                                          <p:val>
                                            <p:strVal val="#ppt_x"/>
                                          </p:val>
                                        </p:tav>
                                      </p:tavLst>
                                    </p:anim>
                                    <p:anim calcmode="lin" valueType="num">
                                      <p:cBhvr additive="base">
                                        <p:cTn id="9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p:bldP spid="19" grpId="0"/>
      <p:bldP spid="22" grpId="0" animBg="1"/>
      <p:bldP spid="23" grpId="0"/>
      <p:bldP spid="25" grpId="0"/>
      <p:bldP spid="26" grpId="0"/>
      <p:bldP spid="29" grpId="0" animBg="1"/>
      <p:bldP spid="30" grpId="0"/>
      <p:bldP spid="32" grpId="0"/>
      <p:bldP spid="33" grpId="0"/>
      <p:bldP spid="36" grpId="0" animBg="1"/>
      <p:bldP spid="37" grpId="0"/>
      <p:bldP spid="41" grpId="0" animBg="1"/>
      <p:bldP spid="41"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a:spLocks noChangeArrowheads="1"/>
          </p:cNvSpPr>
          <p:nvPr/>
        </p:nvSpPr>
        <p:spPr bwMode="auto">
          <a:xfrm>
            <a:off x="1632666" y="1731374"/>
            <a:ext cx="8927399" cy="784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在此录入上述图表的综合说明，在此录入上述图表的综合描述说明。在此录入上述图表的综合说明，在此录入上述图表的综合描述说明。在此录入上述图表的综合说明，在此录入上述图表的综合</a:t>
            </a:r>
            <a:r>
              <a:rPr lang="zh-CN" altLang="en-US" sz="1000" dirty="0" smtClean="0">
                <a:solidFill>
                  <a:schemeClr val="tx1">
                    <a:lumMod val="50000"/>
                    <a:lumOff val="50000"/>
                  </a:schemeClr>
                </a:solidFill>
                <a:sym typeface="微软雅黑" panose="020B0503020204020204" pitchFamily="34" charset="-122"/>
              </a:rPr>
              <a:t>描此</a:t>
            </a:r>
            <a:r>
              <a:rPr lang="zh-CN" altLang="en-US" sz="1000" dirty="0">
                <a:solidFill>
                  <a:schemeClr val="tx1">
                    <a:lumMod val="50000"/>
                    <a:lumOff val="50000"/>
                  </a:schemeClr>
                </a:solidFill>
                <a:sym typeface="微软雅黑" panose="020B0503020204020204" pitchFamily="34" charset="-122"/>
              </a:rPr>
              <a:t>录入上述图表的综合</a:t>
            </a:r>
            <a:r>
              <a:rPr lang="zh-CN" altLang="en-US" sz="1000" dirty="0" smtClean="0">
                <a:solidFill>
                  <a:schemeClr val="tx1">
                    <a:lumMod val="50000"/>
                    <a:lumOff val="50000"/>
                  </a:schemeClr>
                </a:solidFill>
                <a:sym typeface="微软雅黑" panose="020B0503020204020204" pitchFamily="34" charset="-122"/>
              </a:rPr>
              <a:t>说在此</a:t>
            </a:r>
            <a:r>
              <a:rPr lang="zh-CN" altLang="en-US" sz="1000" dirty="0">
                <a:solidFill>
                  <a:schemeClr val="tx1">
                    <a:lumMod val="50000"/>
                    <a:lumOff val="50000"/>
                  </a:schemeClr>
                </a:solidFill>
                <a:sym typeface="微软雅黑" panose="020B0503020204020204" pitchFamily="34" charset="-122"/>
              </a:rPr>
              <a:t>录入上述图表的综合描述说明。</a:t>
            </a:r>
          </a:p>
          <a:p>
            <a:pPr algn="ctr">
              <a:lnSpc>
                <a:spcPct val="150000"/>
              </a:lnSpc>
              <a:spcBef>
                <a:spcPct val="0"/>
              </a:spcBef>
              <a:buNone/>
            </a:pPr>
            <a:endParaRPr lang="zh-CN" altLang="en-US" sz="1000" dirty="0">
              <a:solidFill>
                <a:schemeClr val="tx1">
                  <a:lumMod val="50000"/>
                  <a:lumOff val="50000"/>
                </a:schemeClr>
              </a:solidFill>
              <a:sym typeface="微软雅黑" panose="020B0503020204020204" pitchFamily="34" charset="-122"/>
            </a:endParaRPr>
          </a:p>
        </p:txBody>
      </p:sp>
      <p:sp>
        <p:nvSpPr>
          <p:cNvPr id="19" name="椭圆 18"/>
          <p:cNvSpPr/>
          <p:nvPr/>
        </p:nvSpPr>
        <p:spPr>
          <a:xfrm>
            <a:off x="2197943" y="3006238"/>
            <a:ext cx="2478486" cy="2478486"/>
          </a:xfrm>
          <a:prstGeom prst="ellipse">
            <a:avLst/>
          </a:prstGeom>
          <a:gradFill>
            <a:gsLst>
              <a:gs pos="0">
                <a:schemeClr val="bg1"/>
              </a:gs>
              <a:gs pos="100000">
                <a:schemeClr val="bg1">
                  <a:lumMod val="95000"/>
                </a:schemeClr>
              </a:gs>
              <a:gs pos="100000">
                <a:schemeClr val="bg1">
                  <a:lumMod val="75000"/>
                </a:schemeClr>
              </a:gs>
            </a:gsLst>
            <a:lin ang="2700000" scaled="1"/>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sp>
        <p:nvSpPr>
          <p:cNvPr id="20" name="Text Box 10"/>
          <p:cNvSpPr txBox="1">
            <a:spLocks noChangeArrowheads="1"/>
          </p:cNvSpPr>
          <p:nvPr/>
        </p:nvSpPr>
        <p:spPr bwMode="auto">
          <a:xfrm>
            <a:off x="2499374" y="4615358"/>
            <a:ext cx="1830189" cy="538597"/>
          </a:xfrm>
          <a:prstGeom prst="rect">
            <a:avLst/>
          </a:prstGeom>
          <a:noFill/>
          <a:ln w="9525">
            <a:noFill/>
            <a:miter lim="800000"/>
          </a:ln>
        </p:spPr>
        <p:txBody>
          <a:bodyPr wrap="square" lIns="45708" tIns="22854" rIns="45708" bIns="22854">
            <a:spAutoFit/>
          </a:bodyPr>
          <a:lstStyle/>
          <a:p>
            <a:pPr algn="ctr" defTabSz="1087429"/>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管理</a:t>
            </a:r>
            <a:endParaRPr lang="en-US" altLang="zh-CN"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7429"/>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计划</a:t>
            </a:r>
            <a:endParaRPr 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nvGrpSpPr>
          <p:cNvPr id="21" name="Group 32"/>
          <p:cNvGrpSpPr/>
          <p:nvPr/>
        </p:nvGrpSpPr>
        <p:grpSpPr>
          <a:xfrm>
            <a:off x="2975193" y="3480076"/>
            <a:ext cx="891977" cy="923274"/>
            <a:chOff x="1163293" y="4009909"/>
            <a:chExt cx="426779" cy="441753"/>
          </a:xfrm>
          <a:solidFill>
            <a:srgbClr val="0973DD"/>
          </a:solidFill>
        </p:grpSpPr>
        <p:sp>
          <p:nvSpPr>
            <p:cNvPr id="22" name="Freeform 129"/>
            <p:cNvSpPr/>
            <p:nvPr/>
          </p:nvSpPr>
          <p:spPr bwMode="auto">
            <a:xfrm>
              <a:off x="1163293" y="4192101"/>
              <a:ext cx="426779" cy="157235"/>
            </a:xfrm>
            <a:custGeom>
              <a:avLst/>
              <a:gdLst>
                <a:gd name="T0" fmla="*/ 86 w 171"/>
                <a:gd name="T1" fmla="*/ 36 h 63"/>
                <a:gd name="T2" fmla="*/ 24 w 171"/>
                <a:gd name="T3" fmla="*/ 0 h 63"/>
                <a:gd name="T4" fmla="*/ 0 w 171"/>
                <a:gd name="T5" fmla="*/ 15 h 63"/>
                <a:gd name="T6" fmla="*/ 86 w 171"/>
                <a:gd name="T7" fmla="*/ 63 h 63"/>
                <a:gd name="T8" fmla="*/ 171 w 171"/>
                <a:gd name="T9" fmla="*/ 15 h 63"/>
                <a:gd name="T10" fmla="*/ 147 w 171"/>
                <a:gd name="T11" fmla="*/ 0 h 63"/>
                <a:gd name="T12" fmla="*/ 86 w 171"/>
                <a:gd name="T13" fmla="*/ 36 h 63"/>
              </a:gdLst>
              <a:ahLst/>
              <a:cxnLst>
                <a:cxn ang="0">
                  <a:pos x="T0" y="T1"/>
                </a:cxn>
                <a:cxn ang="0">
                  <a:pos x="T2" y="T3"/>
                </a:cxn>
                <a:cxn ang="0">
                  <a:pos x="T4" y="T5"/>
                </a:cxn>
                <a:cxn ang="0">
                  <a:pos x="T6" y="T7"/>
                </a:cxn>
                <a:cxn ang="0">
                  <a:pos x="T8" y="T9"/>
                </a:cxn>
                <a:cxn ang="0">
                  <a:pos x="T10" y="T11"/>
                </a:cxn>
                <a:cxn ang="0">
                  <a:pos x="T12" y="T13"/>
                </a:cxn>
              </a:cxnLst>
              <a:rect l="0" t="0" r="r" b="b"/>
              <a:pathLst>
                <a:path w="171" h="63">
                  <a:moveTo>
                    <a:pt x="86" y="36"/>
                  </a:moveTo>
                  <a:lnTo>
                    <a:pt x="24" y="0"/>
                  </a:lnTo>
                  <a:lnTo>
                    <a:pt x="0" y="15"/>
                  </a:lnTo>
                  <a:lnTo>
                    <a:pt x="86" y="63"/>
                  </a:lnTo>
                  <a:lnTo>
                    <a:pt x="171" y="15"/>
                  </a:lnTo>
                  <a:lnTo>
                    <a:pt x="147" y="0"/>
                  </a:lnTo>
                  <a:lnTo>
                    <a:pt x="8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p>
          </p:txBody>
        </p:sp>
        <p:sp>
          <p:nvSpPr>
            <p:cNvPr id="23" name="Freeform 130"/>
            <p:cNvSpPr/>
            <p:nvPr/>
          </p:nvSpPr>
          <p:spPr bwMode="auto">
            <a:xfrm>
              <a:off x="1163293" y="4296924"/>
              <a:ext cx="426779" cy="154738"/>
            </a:xfrm>
            <a:custGeom>
              <a:avLst/>
              <a:gdLst>
                <a:gd name="T0" fmla="*/ 86 w 171"/>
                <a:gd name="T1" fmla="*/ 34 h 62"/>
                <a:gd name="T2" fmla="*/ 24 w 171"/>
                <a:gd name="T3" fmla="*/ 0 h 62"/>
                <a:gd name="T4" fmla="*/ 0 w 171"/>
                <a:gd name="T5" fmla="*/ 13 h 62"/>
                <a:gd name="T6" fmla="*/ 86 w 171"/>
                <a:gd name="T7" fmla="*/ 62 h 62"/>
                <a:gd name="T8" fmla="*/ 171 w 171"/>
                <a:gd name="T9" fmla="*/ 13 h 62"/>
                <a:gd name="T10" fmla="*/ 147 w 171"/>
                <a:gd name="T11" fmla="*/ 0 h 62"/>
                <a:gd name="T12" fmla="*/ 86 w 171"/>
                <a:gd name="T13" fmla="*/ 34 h 62"/>
              </a:gdLst>
              <a:ahLst/>
              <a:cxnLst>
                <a:cxn ang="0">
                  <a:pos x="T0" y="T1"/>
                </a:cxn>
                <a:cxn ang="0">
                  <a:pos x="T2" y="T3"/>
                </a:cxn>
                <a:cxn ang="0">
                  <a:pos x="T4" y="T5"/>
                </a:cxn>
                <a:cxn ang="0">
                  <a:pos x="T6" y="T7"/>
                </a:cxn>
                <a:cxn ang="0">
                  <a:pos x="T8" y="T9"/>
                </a:cxn>
                <a:cxn ang="0">
                  <a:pos x="T10" y="T11"/>
                </a:cxn>
                <a:cxn ang="0">
                  <a:pos x="T12" y="T13"/>
                </a:cxn>
              </a:cxnLst>
              <a:rect l="0" t="0" r="r" b="b"/>
              <a:pathLst>
                <a:path w="171" h="62">
                  <a:moveTo>
                    <a:pt x="86" y="34"/>
                  </a:moveTo>
                  <a:lnTo>
                    <a:pt x="24" y="0"/>
                  </a:lnTo>
                  <a:lnTo>
                    <a:pt x="0" y="13"/>
                  </a:lnTo>
                  <a:lnTo>
                    <a:pt x="86" y="62"/>
                  </a:lnTo>
                  <a:lnTo>
                    <a:pt x="171" y="13"/>
                  </a:lnTo>
                  <a:lnTo>
                    <a:pt x="147" y="0"/>
                  </a:lnTo>
                  <a:lnTo>
                    <a:pt x="86"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p>
          </p:txBody>
        </p:sp>
        <p:sp>
          <p:nvSpPr>
            <p:cNvPr id="24" name="Freeform 131"/>
            <p:cNvSpPr/>
            <p:nvPr/>
          </p:nvSpPr>
          <p:spPr bwMode="auto">
            <a:xfrm>
              <a:off x="1163293" y="4009909"/>
              <a:ext cx="426779" cy="242092"/>
            </a:xfrm>
            <a:custGeom>
              <a:avLst/>
              <a:gdLst>
                <a:gd name="T0" fmla="*/ 171 w 171"/>
                <a:gd name="T1" fmla="*/ 48 h 97"/>
                <a:gd name="T2" fmla="*/ 86 w 171"/>
                <a:gd name="T3" fmla="*/ 0 h 97"/>
                <a:gd name="T4" fmla="*/ 0 w 171"/>
                <a:gd name="T5" fmla="*/ 48 h 97"/>
                <a:gd name="T6" fmla="*/ 86 w 171"/>
                <a:gd name="T7" fmla="*/ 97 h 97"/>
                <a:gd name="T8" fmla="*/ 171 w 171"/>
                <a:gd name="T9" fmla="*/ 48 h 97"/>
              </a:gdLst>
              <a:ahLst/>
              <a:cxnLst>
                <a:cxn ang="0">
                  <a:pos x="T0" y="T1"/>
                </a:cxn>
                <a:cxn ang="0">
                  <a:pos x="T2" y="T3"/>
                </a:cxn>
                <a:cxn ang="0">
                  <a:pos x="T4" y="T5"/>
                </a:cxn>
                <a:cxn ang="0">
                  <a:pos x="T6" y="T7"/>
                </a:cxn>
                <a:cxn ang="0">
                  <a:pos x="T8" y="T9"/>
                </a:cxn>
              </a:cxnLst>
              <a:rect l="0" t="0" r="r" b="b"/>
              <a:pathLst>
                <a:path w="171" h="97">
                  <a:moveTo>
                    <a:pt x="171" y="48"/>
                  </a:moveTo>
                  <a:lnTo>
                    <a:pt x="86" y="0"/>
                  </a:lnTo>
                  <a:lnTo>
                    <a:pt x="0" y="48"/>
                  </a:lnTo>
                  <a:lnTo>
                    <a:pt x="86" y="97"/>
                  </a:lnTo>
                  <a:lnTo>
                    <a:pt x="171"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p>
          </p:txBody>
        </p:sp>
      </p:grpSp>
      <p:sp>
        <p:nvSpPr>
          <p:cNvPr id="27" name="椭圆 26"/>
          <p:cNvSpPr/>
          <p:nvPr/>
        </p:nvSpPr>
        <p:spPr>
          <a:xfrm>
            <a:off x="4268918" y="3470952"/>
            <a:ext cx="849422" cy="849420"/>
          </a:xfrm>
          <a:prstGeom prst="ellipse">
            <a:avLst/>
          </a:prstGeom>
          <a:gradFill>
            <a:gsLst>
              <a:gs pos="0">
                <a:srgbClr val="238DED"/>
              </a:gs>
              <a:gs pos="100000">
                <a:srgbClr val="18478F"/>
              </a:gs>
            </a:gsLst>
            <a:lin ang="54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sp>
        <p:nvSpPr>
          <p:cNvPr id="28" name="Freeform 64"/>
          <p:cNvSpPr>
            <a:spLocks noEditPoints="1"/>
          </p:cNvSpPr>
          <p:nvPr/>
        </p:nvSpPr>
        <p:spPr bwMode="auto">
          <a:xfrm>
            <a:off x="4490796" y="3710613"/>
            <a:ext cx="412382" cy="393742"/>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p:spPr>
        <p:txBody>
          <a:bodyPr vert="horz" wrap="square" lIns="91416" tIns="45708" rIns="91416" bIns="45708" numCol="1" anchor="t" anchorCtr="0" compatLnSpc="1"/>
          <a:lstStyle/>
          <a:p>
            <a:endParaRPr lang="en-US" sz="1799"/>
          </a:p>
        </p:txBody>
      </p:sp>
      <p:sp>
        <p:nvSpPr>
          <p:cNvPr id="31" name="椭圆 30"/>
          <p:cNvSpPr/>
          <p:nvPr/>
        </p:nvSpPr>
        <p:spPr>
          <a:xfrm>
            <a:off x="4182016" y="4533042"/>
            <a:ext cx="738104" cy="738102"/>
          </a:xfrm>
          <a:prstGeom prst="ellipse">
            <a:avLst/>
          </a:prstGeom>
          <a:gradFill>
            <a:gsLst>
              <a:gs pos="0">
                <a:srgbClr val="238DED"/>
              </a:gs>
              <a:gs pos="100000">
                <a:srgbClr val="18478F"/>
              </a:gs>
            </a:gsLst>
            <a:lin ang="54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sp>
        <p:nvSpPr>
          <p:cNvPr id="32" name="Freeform 63"/>
          <p:cNvSpPr>
            <a:spLocks noEditPoints="1"/>
          </p:cNvSpPr>
          <p:nvPr/>
        </p:nvSpPr>
        <p:spPr bwMode="auto">
          <a:xfrm>
            <a:off x="4425707" y="4732487"/>
            <a:ext cx="250722" cy="339212"/>
          </a:xfrm>
          <a:custGeom>
            <a:avLst/>
            <a:gdLst>
              <a:gd name="T0" fmla="*/ 92 w 102"/>
              <a:gd name="T1" fmla="*/ 0 h 138"/>
              <a:gd name="T2" fmla="*/ 10 w 102"/>
              <a:gd name="T3" fmla="*/ 0 h 138"/>
              <a:gd name="T4" fmla="*/ 0 w 102"/>
              <a:gd name="T5" fmla="*/ 10 h 138"/>
              <a:gd name="T6" fmla="*/ 0 w 102"/>
              <a:gd name="T7" fmla="*/ 129 h 138"/>
              <a:gd name="T8" fmla="*/ 10 w 102"/>
              <a:gd name="T9" fmla="*/ 138 h 138"/>
              <a:gd name="T10" fmla="*/ 92 w 102"/>
              <a:gd name="T11" fmla="*/ 138 h 138"/>
              <a:gd name="T12" fmla="*/ 102 w 102"/>
              <a:gd name="T13" fmla="*/ 129 h 138"/>
              <a:gd name="T14" fmla="*/ 102 w 102"/>
              <a:gd name="T15" fmla="*/ 10 h 138"/>
              <a:gd name="T16" fmla="*/ 92 w 102"/>
              <a:gd name="T17" fmla="*/ 0 h 138"/>
              <a:gd name="T18" fmla="*/ 51 w 102"/>
              <a:gd name="T19" fmla="*/ 135 h 138"/>
              <a:gd name="T20" fmla="*/ 45 w 102"/>
              <a:gd name="T21" fmla="*/ 129 h 138"/>
              <a:gd name="T22" fmla="*/ 51 w 102"/>
              <a:gd name="T23" fmla="*/ 124 h 138"/>
              <a:gd name="T24" fmla="*/ 57 w 102"/>
              <a:gd name="T25" fmla="*/ 129 h 138"/>
              <a:gd name="T26" fmla="*/ 51 w 102"/>
              <a:gd name="T27" fmla="*/ 135 h 138"/>
              <a:gd name="T28" fmla="*/ 92 w 102"/>
              <a:gd name="T29" fmla="*/ 119 h 138"/>
              <a:gd name="T30" fmla="*/ 10 w 102"/>
              <a:gd name="T31" fmla="*/ 119 h 138"/>
              <a:gd name="T32" fmla="*/ 10 w 102"/>
              <a:gd name="T33" fmla="*/ 11 h 138"/>
              <a:gd name="T34" fmla="*/ 92 w 102"/>
              <a:gd name="T35" fmla="*/ 11 h 138"/>
              <a:gd name="T36" fmla="*/ 92 w 102"/>
              <a:gd name="T37"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38">
                <a:moveTo>
                  <a:pt x="92" y="0"/>
                </a:moveTo>
                <a:cubicBezTo>
                  <a:pt x="10" y="0"/>
                  <a:pt x="10" y="0"/>
                  <a:pt x="10" y="0"/>
                </a:cubicBezTo>
                <a:cubicBezTo>
                  <a:pt x="5" y="0"/>
                  <a:pt x="0" y="4"/>
                  <a:pt x="0" y="10"/>
                </a:cubicBezTo>
                <a:cubicBezTo>
                  <a:pt x="0" y="129"/>
                  <a:pt x="0" y="129"/>
                  <a:pt x="0" y="129"/>
                </a:cubicBezTo>
                <a:cubicBezTo>
                  <a:pt x="0" y="134"/>
                  <a:pt x="5" y="138"/>
                  <a:pt x="10" y="138"/>
                </a:cubicBezTo>
                <a:cubicBezTo>
                  <a:pt x="92" y="138"/>
                  <a:pt x="92" y="138"/>
                  <a:pt x="92" y="138"/>
                </a:cubicBezTo>
                <a:cubicBezTo>
                  <a:pt x="97" y="138"/>
                  <a:pt x="102" y="134"/>
                  <a:pt x="102" y="129"/>
                </a:cubicBezTo>
                <a:cubicBezTo>
                  <a:pt x="102" y="10"/>
                  <a:pt x="102" y="10"/>
                  <a:pt x="102" y="10"/>
                </a:cubicBezTo>
                <a:cubicBezTo>
                  <a:pt x="102" y="4"/>
                  <a:pt x="97" y="0"/>
                  <a:pt x="92" y="0"/>
                </a:cubicBezTo>
                <a:close/>
                <a:moveTo>
                  <a:pt x="51" y="135"/>
                </a:moveTo>
                <a:cubicBezTo>
                  <a:pt x="48" y="135"/>
                  <a:pt x="45" y="132"/>
                  <a:pt x="45" y="129"/>
                </a:cubicBezTo>
                <a:cubicBezTo>
                  <a:pt x="45" y="126"/>
                  <a:pt x="48" y="124"/>
                  <a:pt x="51" y="124"/>
                </a:cubicBezTo>
                <a:cubicBezTo>
                  <a:pt x="54" y="124"/>
                  <a:pt x="57" y="126"/>
                  <a:pt x="57" y="129"/>
                </a:cubicBezTo>
                <a:cubicBezTo>
                  <a:pt x="57" y="132"/>
                  <a:pt x="54" y="135"/>
                  <a:pt x="51" y="135"/>
                </a:cubicBezTo>
                <a:close/>
                <a:moveTo>
                  <a:pt x="92" y="119"/>
                </a:moveTo>
                <a:cubicBezTo>
                  <a:pt x="10" y="119"/>
                  <a:pt x="10" y="119"/>
                  <a:pt x="10" y="119"/>
                </a:cubicBezTo>
                <a:cubicBezTo>
                  <a:pt x="10" y="11"/>
                  <a:pt x="10" y="11"/>
                  <a:pt x="10" y="11"/>
                </a:cubicBezTo>
                <a:cubicBezTo>
                  <a:pt x="92" y="11"/>
                  <a:pt x="92" y="11"/>
                  <a:pt x="92" y="11"/>
                </a:cubicBezTo>
                <a:lnTo>
                  <a:pt x="92" y="119"/>
                </a:lnTo>
                <a:close/>
              </a:path>
            </a:pathLst>
          </a:custGeom>
          <a:solidFill>
            <a:schemeClr val="bg1"/>
          </a:solidFill>
          <a:ln>
            <a:noFill/>
          </a:ln>
        </p:spPr>
        <p:txBody>
          <a:bodyPr vert="horz" wrap="square" lIns="91416" tIns="45708" rIns="91416" bIns="45708" numCol="1" anchor="t" anchorCtr="0" compatLnSpc="1"/>
          <a:lstStyle/>
          <a:p>
            <a:endParaRPr lang="en-US" sz="1799"/>
          </a:p>
        </p:txBody>
      </p:sp>
      <p:sp>
        <p:nvSpPr>
          <p:cNvPr id="35" name="椭圆 34"/>
          <p:cNvSpPr/>
          <p:nvPr/>
        </p:nvSpPr>
        <p:spPr>
          <a:xfrm>
            <a:off x="3596954" y="5171797"/>
            <a:ext cx="669816" cy="669814"/>
          </a:xfrm>
          <a:prstGeom prst="ellipse">
            <a:avLst/>
          </a:prstGeom>
          <a:gradFill>
            <a:gsLst>
              <a:gs pos="0">
                <a:srgbClr val="238DED"/>
              </a:gs>
              <a:gs pos="100000">
                <a:srgbClr val="18478F"/>
              </a:gs>
            </a:gsLst>
            <a:lin ang="54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grpSp>
        <p:nvGrpSpPr>
          <p:cNvPr id="36" name="Group 11"/>
          <p:cNvGrpSpPr/>
          <p:nvPr/>
        </p:nvGrpSpPr>
        <p:grpSpPr>
          <a:xfrm>
            <a:off x="3788081" y="5392705"/>
            <a:ext cx="287562" cy="213400"/>
            <a:chOff x="5129089" y="3156352"/>
            <a:chExt cx="474198" cy="351905"/>
          </a:xfrm>
          <a:solidFill>
            <a:schemeClr val="bg1"/>
          </a:solidFill>
        </p:grpSpPr>
        <p:sp>
          <p:nvSpPr>
            <p:cNvPr id="37" name="Freeform 66"/>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91416" tIns="45708" rIns="91416" bIns="45708" numCol="1" anchor="t" anchorCtr="0" compatLnSpc="1"/>
            <a:lstStyle/>
            <a:p>
              <a:endParaRPr lang="en-US" sz="1799"/>
            </a:p>
          </p:txBody>
        </p:sp>
        <p:sp>
          <p:nvSpPr>
            <p:cNvPr id="38" name="Freeform 67"/>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91416" tIns="45708" rIns="91416" bIns="45708" numCol="1" anchor="t" anchorCtr="0" compatLnSpc="1"/>
            <a:lstStyle/>
            <a:p>
              <a:endParaRPr lang="en-US" sz="1799"/>
            </a:p>
          </p:txBody>
        </p:sp>
      </p:grpSp>
      <p:sp>
        <p:nvSpPr>
          <p:cNvPr id="39" name="任意多边形 38"/>
          <p:cNvSpPr/>
          <p:nvPr/>
        </p:nvSpPr>
        <p:spPr bwMode="blackWhite">
          <a:xfrm>
            <a:off x="6143615" y="2763815"/>
            <a:ext cx="600288" cy="3159333"/>
          </a:xfrm>
          <a:custGeom>
            <a:avLst/>
            <a:gdLst>
              <a:gd name="connsiteX0" fmla="*/ 300222 w 600444"/>
              <a:gd name="connsiteY0" fmla="*/ 0 h 3549370"/>
              <a:gd name="connsiteX1" fmla="*/ 600444 w 600444"/>
              <a:gd name="connsiteY1" fmla="*/ 300222 h 3549370"/>
              <a:gd name="connsiteX2" fmla="*/ 468079 w 600444"/>
              <a:gd name="connsiteY2" fmla="*/ 549171 h 3549370"/>
              <a:gd name="connsiteX3" fmla="*/ 428714 w 600444"/>
              <a:gd name="connsiteY3" fmla="*/ 570538 h 3549370"/>
              <a:gd name="connsiteX4" fmla="*/ 428714 w 600444"/>
              <a:gd name="connsiteY4" fmla="*/ 1533984 h 3549370"/>
              <a:gd name="connsiteX5" fmla="*/ 468079 w 600444"/>
              <a:gd name="connsiteY5" fmla="*/ 1555350 h 3549370"/>
              <a:gd name="connsiteX6" fmla="*/ 600444 w 600444"/>
              <a:gd name="connsiteY6" fmla="*/ 1804299 h 3549370"/>
              <a:gd name="connsiteX7" fmla="*/ 468079 w 600444"/>
              <a:gd name="connsiteY7" fmla="*/ 2053248 h 3549370"/>
              <a:gd name="connsiteX8" fmla="*/ 428714 w 600444"/>
              <a:gd name="connsiteY8" fmla="*/ 2074615 h 3549370"/>
              <a:gd name="connsiteX9" fmla="*/ 428714 w 600444"/>
              <a:gd name="connsiteY9" fmla="*/ 2978833 h 3549370"/>
              <a:gd name="connsiteX10" fmla="*/ 468079 w 600444"/>
              <a:gd name="connsiteY10" fmla="*/ 3000199 h 3549370"/>
              <a:gd name="connsiteX11" fmla="*/ 600444 w 600444"/>
              <a:gd name="connsiteY11" fmla="*/ 3249148 h 3549370"/>
              <a:gd name="connsiteX12" fmla="*/ 300222 w 600444"/>
              <a:gd name="connsiteY12" fmla="*/ 3549370 h 3549370"/>
              <a:gd name="connsiteX13" fmla="*/ 0 w 600444"/>
              <a:gd name="connsiteY13" fmla="*/ 3249148 h 3549370"/>
              <a:gd name="connsiteX14" fmla="*/ 132365 w 600444"/>
              <a:gd name="connsiteY14" fmla="*/ 3000199 h 3549370"/>
              <a:gd name="connsiteX15" fmla="*/ 171730 w 600444"/>
              <a:gd name="connsiteY15" fmla="*/ 2978833 h 3549370"/>
              <a:gd name="connsiteX16" fmla="*/ 171730 w 600444"/>
              <a:gd name="connsiteY16" fmla="*/ 2074615 h 3549370"/>
              <a:gd name="connsiteX17" fmla="*/ 132365 w 600444"/>
              <a:gd name="connsiteY17" fmla="*/ 2053248 h 3549370"/>
              <a:gd name="connsiteX18" fmla="*/ 0 w 600444"/>
              <a:gd name="connsiteY18" fmla="*/ 1804299 h 3549370"/>
              <a:gd name="connsiteX19" fmla="*/ 132365 w 600444"/>
              <a:gd name="connsiteY19" fmla="*/ 1555350 h 3549370"/>
              <a:gd name="connsiteX20" fmla="*/ 171730 w 600444"/>
              <a:gd name="connsiteY20" fmla="*/ 1533984 h 3549370"/>
              <a:gd name="connsiteX21" fmla="*/ 171730 w 600444"/>
              <a:gd name="connsiteY21" fmla="*/ 570538 h 3549370"/>
              <a:gd name="connsiteX22" fmla="*/ 132365 w 600444"/>
              <a:gd name="connsiteY22" fmla="*/ 549171 h 3549370"/>
              <a:gd name="connsiteX23" fmla="*/ 0 w 600444"/>
              <a:gd name="connsiteY23" fmla="*/ 300222 h 3549370"/>
              <a:gd name="connsiteX24" fmla="*/ 300222 w 600444"/>
              <a:gd name="connsiteY24" fmla="*/ 0 h 354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0444" h="3549370">
                <a:moveTo>
                  <a:pt x="300222" y="0"/>
                </a:moveTo>
                <a:cubicBezTo>
                  <a:pt x="466030" y="0"/>
                  <a:pt x="600444" y="134414"/>
                  <a:pt x="600444" y="300222"/>
                </a:cubicBezTo>
                <a:cubicBezTo>
                  <a:pt x="600444" y="403852"/>
                  <a:pt x="547939" y="495219"/>
                  <a:pt x="468079" y="549171"/>
                </a:cubicBezTo>
                <a:lnTo>
                  <a:pt x="428714" y="570538"/>
                </a:lnTo>
                <a:lnTo>
                  <a:pt x="428714" y="1533984"/>
                </a:lnTo>
                <a:lnTo>
                  <a:pt x="468079" y="1555350"/>
                </a:lnTo>
                <a:cubicBezTo>
                  <a:pt x="547939" y="1609302"/>
                  <a:pt x="600444" y="1700669"/>
                  <a:pt x="600444" y="1804299"/>
                </a:cubicBezTo>
                <a:cubicBezTo>
                  <a:pt x="600444" y="1907929"/>
                  <a:pt x="547939" y="1999296"/>
                  <a:pt x="468079" y="2053248"/>
                </a:cubicBezTo>
                <a:lnTo>
                  <a:pt x="428714" y="2074615"/>
                </a:lnTo>
                <a:lnTo>
                  <a:pt x="428714" y="2978833"/>
                </a:lnTo>
                <a:lnTo>
                  <a:pt x="468079" y="3000199"/>
                </a:lnTo>
                <a:cubicBezTo>
                  <a:pt x="547939" y="3054152"/>
                  <a:pt x="600444" y="3145518"/>
                  <a:pt x="600444" y="3249148"/>
                </a:cubicBezTo>
                <a:cubicBezTo>
                  <a:pt x="600444" y="3414956"/>
                  <a:pt x="466030" y="3549370"/>
                  <a:pt x="300222" y="3549370"/>
                </a:cubicBezTo>
                <a:cubicBezTo>
                  <a:pt x="134414" y="3549370"/>
                  <a:pt x="0" y="3414956"/>
                  <a:pt x="0" y="3249148"/>
                </a:cubicBezTo>
                <a:cubicBezTo>
                  <a:pt x="0" y="3145518"/>
                  <a:pt x="52505" y="3054152"/>
                  <a:pt x="132365" y="3000199"/>
                </a:cubicBezTo>
                <a:lnTo>
                  <a:pt x="171730" y="2978833"/>
                </a:lnTo>
                <a:lnTo>
                  <a:pt x="171730" y="2074615"/>
                </a:lnTo>
                <a:lnTo>
                  <a:pt x="132365" y="2053248"/>
                </a:lnTo>
                <a:cubicBezTo>
                  <a:pt x="52505" y="1999296"/>
                  <a:pt x="0" y="1907929"/>
                  <a:pt x="0" y="1804299"/>
                </a:cubicBezTo>
                <a:cubicBezTo>
                  <a:pt x="0" y="1700669"/>
                  <a:pt x="52505" y="1609302"/>
                  <a:pt x="132365" y="1555350"/>
                </a:cubicBezTo>
                <a:lnTo>
                  <a:pt x="171730" y="1533984"/>
                </a:lnTo>
                <a:lnTo>
                  <a:pt x="171730" y="570538"/>
                </a:lnTo>
                <a:lnTo>
                  <a:pt x="132365" y="549171"/>
                </a:lnTo>
                <a:cubicBezTo>
                  <a:pt x="52505" y="495219"/>
                  <a:pt x="0" y="403852"/>
                  <a:pt x="0" y="300222"/>
                </a:cubicBezTo>
                <a:cubicBezTo>
                  <a:pt x="0" y="134414"/>
                  <a:pt x="134414" y="0"/>
                  <a:pt x="300222" y="0"/>
                </a:cubicBezTo>
                <a:close/>
              </a:path>
            </a:pathLst>
          </a:custGeom>
          <a:gradFill>
            <a:gsLst>
              <a:gs pos="0">
                <a:schemeClr val="bg1"/>
              </a:gs>
              <a:gs pos="100000">
                <a:schemeClr val="bg1">
                  <a:lumMod val="95000"/>
                </a:schemeClr>
              </a:gs>
              <a:gs pos="100000">
                <a:schemeClr val="bg1">
                  <a:lumMod val="75000"/>
                </a:schemeClr>
              </a:gs>
            </a:gsLst>
            <a:lin ang="5400000" scaled="0"/>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b="1">
              <a:solidFill>
                <a:srgbClr val="0973DD"/>
              </a:solidFill>
              <a:latin typeface="Impact MT Std" panose="020B0806030902050204" pitchFamily="34" charset="0"/>
              <a:ea typeface="微软雅黑" panose="020B0503020204020204" pitchFamily="34" charset="-122"/>
            </a:endParaRPr>
          </a:p>
        </p:txBody>
      </p:sp>
      <p:cxnSp>
        <p:nvCxnSpPr>
          <p:cNvPr id="40" name="直接连接符 39"/>
          <p:cNvCxnSpPr/>
          <p:nvPr/>
        </p:nvCxnSpPr>
        <p:spPr>
          <a:xfrm>
            <a:off x="6639399" y="3032511"/>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6927356" y="2667716"/>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42" name="矩形 47"/>
          <p:cNvSpPr>
            <a:spLocks noChangeArrowheads="1"/>
          </p:cNvSpPr>
          <p:nvPr/>
        </p:nvSpPr>
        <p:spPr bwMode="auto">
          <a:xfrm>
            <a:off x="6927355" y="3025512"/>
            <a:ext cx="3714201" cy="526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r>
              <a:rPr lang="zh-CN" altLang="en-US" sz="1000" dirty="0" smtClean="0">
                <a:solidFill>
                  <a:schemeClr val="tx1">
                    <a:lumMod val="50000"/>
                    <a:lumOff val="50000"/>
                  </a:schemeClr>
                </a:solidFill>
                <a:sym typeface="微软雅黑" panose="020B0503020204020204" pitchFamily="34" charset="-122"/>
              </a:rPr>
              <a:t>。</a:t>
            </a:r>
            <a:r>
              <a:rPr lang="zh-CN" altLang="en-US" sz="1000" dirty="0">
                <a:solidFill>
                  <a:schemeClr val="tx1">
                    <a:lumMod val="50000"/>
                    <a:lumOff val="50000"/>
                  </a:schemeClr>
                </a:solidFill>
                <a:sym typeface="微软雅黑" panose="020B0503020204020204" pitchFamily="34" charset="-122"/>
              </a:rPr>
              <a:t>在此录入上述图表的综合说明，在此</a:t>
            </a:r>
            <a:r>
              <a:rPr lang="zh-CN" altLang="en-US" sz="1000" dirty="0" smtClean="0">
                <a:solidFill>
                  <a:schemeClr val="tx1">
                    <a:lumMod val="50000"/>
                    <a:lumOff val="50000"/>
                  </a:schemeClr>
                </a:solidFill>
                <a:sym typeface="微软雅黑" panose="020B0503020204020204" pitchFamily="34" charset="-122"/>
              </a:rPr>
              <a:t>录入</a:t>
            </a:r>
            <a:endParaRPr lang="zh-CN" altLang="en-US" sz="1000" dirty="0">
              <a:solidFill>
                <a:schemeClr val="tx1">
                  <a:lumMod val="50000"/>
                  <a:lumOff val="50000"/>
                </a:schemeClr>
              </a:solidFill>
              <a:sym typeface="微软雅黑" panose="020B0503020204020204" pitchFamily="34" charset="-122"/>
            </a:endParaRPr>
          </a:p>
        </p:txBody>
      </p:sp>
      <p:sp>
        <p:nvSpPr>
          <p:cNvPr id="45" name="椭圆 44"/>
          <p:cNvSpPr/>
          <p:nvPr/>
        </p:nvSpPr>
        <p:spPr>
          <a:xfrm>
            <a:off x="6101738" y="2687331"/>
            <a:ext cx="677284" cy="677284"/>
          </a:xfrm>
          <a:prstGeom prst="ellipse">
            <a:avLst/>
          </a:prstGeom>
          <a:gradFill>
            <a:gsLst>
              <a:gs pos="0">
                <a:srgbClr val="238DED"/>
              </a:gs>
              <a:gs pos="100000">
                <a:srgbClr val="18478F"/>
              </a:gs>
            </a:gsLst>
            <a:lin ang="54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b="1">
              <a:solidFill>
                <a:srgbClr val="0973DD"/>
              </a:solidFill>
              <a:latin typeface="Impact MT Std" panose="020B0806030902050204" pitchFamily="34" charset="0"/>
              <a:ea typeface="微软雅黑" panose="020B0503020204020204" pitchFamily="34" charset="-122"/>
            </a:endParaRPr>
          </a:p>
        </p:txBody>
      </p:sp>
      <p:sp>
        <p:nvSpPr>
          <p:cNvPr id="46" name="TextBox 45"/>
          <p:cNvSpPr txBox="1"/>
          <p:nvPr/>
        </p:nvSpPr>
        <p:spPr>
          <a:xfrm>
            <a:off x="6066868" y="2841872"/>
            <a:ext cx="747023" cy="400110"/>
          </a:xfrm>
          <a:prstGeom prst="rect">
            <a:avLst/>
          </a:prstGeom>
          <a:no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01</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47" name="直接连接符 46"/>
          <p:cNvCxnSpPr/>
          <p:nvPr/>
        </p:nvCxnSpPr>
        <p:spPr>
          <a:xfrm>
            <a:off x="6629165" y="4328318"/>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6917123" y="3963523"/>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49" name="矩形 47"/>
          <p:cNvSpPr>
            <a:spLocks noChangeArrowheads="1"/>
          </p:cNvSpPr>
          <p:nvPr/>
        </p:nvSpPr>
        <p:spPr bwMode="auto">
          <a:xfrm>
            <a:off x="6917122" y="4321319"/>
            <a:ext cx="3714201" cy="526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r>
              <a:rPr lang="zh-CN" altLang="en-US" sz="1000" dirty="0" smtClean="0">
                <a:solidFill>
                  <a:schemeClr val="tx1">
                    <a:lumMod val="50000"/>
                    <a:lumOff val="50000"/>
                  </a:schemeClr>
                </a:solidFill>
                <a:sym typeface="微软雅黑" panose="020B0503020204020204" pitchFamily="34" charset="-122"/>
              </a:rPr>
              <a:t>。</a:t>
            </a:r>
            <a:r>
              <a:rPr lang="zh-CN" altLang="en-US" sz="1000" dirty="0">
                <a:solidFill>
                  <a:schemeClr val="tx1">
                    <a:lumMod val="50000"/>
                    <a:lumOff val="50000"/>
                  </a:schemeClr>
                </a:solidFill>
                <a:sym typeface="微软雅黑" panose="020B0503020204020204" pitchFamily="34" charset="-122"/>
              </a:rPr>
              <a:t>在此录入上述图表的综合说明，在此录入</a:t>
            </a:r>
            <a:r>
              <a:rPr lang="zh-CN" altLang="en-US" sz="1000" dirty="0" smtClean="0">
                <a:solidFill>
                  <a:schemeClr val="tx1">
                    <a:lumMod val="50000"/>
                    <a:lumOff val="50000"/>
                  </a:schemeClr>
                </a:solidFill>
                <a:sym typeface="微软雅黑" panose="020B0503020204020204" pitchFamily="34" charset="-122"/>
              </a:rPr>
              <a:t>上述</a:t>
            </a:r>
            <a:endParaRPr lang="zh-CN" altLang="en-US" sz="1000" dirty="0">
              <a:solidFill>
                <a:schemeClr val="tx1">
                  <a:lumMod val="50000"/>
                  <a:lumOff val="50000"/>
                </a:schemeClr>
              </a:solidFill>
              <a:sym typeface="微软雅黑" panose="020B0503020204020204" pitchFamily="34" charset="-122"/>
            </a:endParaRPr>
          </a:p>
        </p:txBody>
      </p:sp>
      <p:sp>
        <p:nvSpPr>
          <p:cNvPr id="52" name="椭圆 51"/>
          <p:cNvSpPr/>
          <p:nvPr/>
        </p:nvSpPr>
        <p:spPr>
          <a:xfrm>
            <a:off x="6091505" y="3983138"/>
            <a:ext cx="677284" cy="677284"/>
          </a:xfrm>
          <a:prstGeom prst="ellipse">
            <a:avLst/>
          </a:prstGeom>
          <a:gradFill>
            <a:gsLst>
              <a:gs pos="0">
                <a:srgbClr val="238DED"/>
              </a:gs>
              <a:gs pos="100000">
                <a:srgbClr val="18478F"/>
              </a:gs>
            </a:gsLst>
            <a:lin ang="54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b="1">
              <a:solidFill>
                <a:srgbClr val="0973DD"/>
              </a:solidFill>
              <a:latin typeface="Impact MT Std" panose="020B0806030902050204" pitchFamily="34" charset="0"/>
              <a:ea typeface="微软雅黑" panose="020B0503020204020204" pitchFamily="34" charset="-122"/>
            </a:endParaRPr>
          </a:p>
        </p:txBody>
      </p:sp>
      <p:sp>
        <p:nvSpPr>
          <p:cNvPr id="53" name="TextBox 52"/>
          <p:cNvSpPr txBox="1"/>
          <p:nvPr/>
        </p:nvSpPr>
        <p:spPr>
          <a:xfrm>
            <a:off x="6056634" y="4137679"/>
            <a:ext cx="747023" cy="400110"/>
          </a:xfrm>
          <a:prstGeom prst="rect">
            <a:avLst/>
          </a:prstGeom>
          <a:no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02</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54" name="直接连接符 53"/>
          <p:cNvCxnSpPr/>
          <p:nvPr/>
        </p:nvCxnSpPr>
        <p:spPr>
          <a:xfrm>
            <a:off x="6629165" y="5668760"/>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6917123" y="5303965"/>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56" name="矩形 47"/>
          <p:cNvSpPr>
            <a:spLocks noChangeArrowheads="1"/>
          </p:cNvSpPr>
          <p:nvPr/>
        </p:nvSpPr>
        <p:spPr bwMode="auto">
          <a:xfrm>
            <a:off x="6917122" y="5661761"/>
            <a:ext cx="3714201" cy="526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r>
              <a:rPr lang="zh-CN" altLang="en-US" sz="1000" dirty="0" smtClean="0">
                <a:solidFill>
                  <a:schemeClr val="tx1">
                    <a:lumMod val="50000"/>
                    <a:lumOff val="50000"/>
                  </a:schemeClr>
                </a:solidFill>
                <a:sym typeface="微软雅黑" panose="020B0503020204020204" pitchFamily="34" charset="-122"/>
              </a:rPr>
              <a:t>。</a:t>
            </a:r>
            <a:r>
              <a:rPr lang="zh-CN" altLang="en-US" sz="1000" dirty="0">
                <a:solidFill>
                  <a:schemeClr val="tx1">
                    <a:lumMod val="50000"/>
                    <a:lumOff val="50000"/>
                  </a:schemeClr>
                </a:solidFill>
                <a:sym typeface="微软雅黑" panose="020B0503020204020204" pitchFamily="34" charset="-122"/>
              </a:rPr>
              <a:t>在此录入上述图表的综合说明，在此录入</a:t>
            </a:r>
            <a:r>
              <a:rPr lang="zh-CN" altLang="en-US" sz="1000" dirty="0" smtClean="0">
                <a:solidFill>
                  <a:schemeClr val="tx1">
                    <a:lumMod val="50000"/>
                    <a:lumOff val="50000"/>
                  </a:schemeClr>
                </a:solidFill>
                <a:sym typeface="微软雅黑" panose="020B0503020204020204" pitchFamily="34" charset="-122"/>
              </a:rPr>
              <a:t>上述</a:t>
            </a:r>
            <a:endParaRPr lang="zh-CN" altLang="en-US" sz="1000" dirty="0">
              <a:solidFill>
                <a:schemeClr val="tx1">
                  <a:lumMod val="50000"/>
                  <a:lumOff val="50000"/>
                </a:schemeClr>
              </a:solidFill>
              <a:sym typeface="微软雅黑" panose="020B0503020204020204" pitchFamily="34" charset="-122"/>
            </a:endParaRPr>
          </a:p>
        </p:txBody>
      </p:sp>
      <p:sp>
        <p:nvSpPr>
          <p:cNvPr id="59" name="椭圆 58"/>
          <p:cNvSpPr/>
          <p:nvPr/>
        </p:nvSpPr>
        <p:spPr>
          <a:xfrm>
            <a:off x="6091505" y="5323579"/>
            <a:ext cx="677286" cy="677284"/>
          </a:xfrm>
          <a:prstGeom prst="ellipse">
            <a:avLst/>
          </a:prstGeom>
          <a:gradFill>
            <a:gsLst>
              <a:gs pos="0">
                <a:srgbClr val="238DED"/>
              </a:gs>
              <a:gs pos="100000">
                <a:srgbClr val="18478F"/>
              </a:gs>
            </a:gsLst>
            <a:lin ang="54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b="1">
              <a:solidFill>
                <a:srgbClr val="029BAB"/>
              </a:solidFill>
              <a:latin typeface="Impact MT Std" panose="020B0806030902050204" pitchFamily="34" charset="0"/>
              <a:ea typeface="微软雅黑" panose="020B0503020204020204" pitchFamily="34" charset="-122"/>
            </a:endParaRPr>
          </a:p>
        </p:txBody>
      </p:sp>
      <p:sp>
        <p:nvSpPr>
          <p:cNvPr id="60" name="TextBox 59"/>
          <p:cNvSpPr txBox="1"/>
          <p:nvPr/>
        </p:nvSpPr>
        <p:spPr>
          <a:xfrm>
            <a:off x="6056634" y="5478121"/>
            <a:ext cx="747023" cy="400110"/>
          </a:xfrm>
          <a:prstGeom prst="rect">
            <a:avLst/>
          </a:prstGeom>
          <a:no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未来工作计划</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16603310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500"/>
                                        <p:tgtEl>
                                          <p:spTgt spid="61"/>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61"/>
                                        </p:tgtEl>
                                        <p:attrNameLst>
                                          <p:attrName>ppt_x</p:attrName>
                                          <p:attrName>ppt_y</p:attrName>
                                        </p:attrNameLst>
                                      </p:cBhvr>
                                      <p:rCtr x="0" y="-9074"/>
                                    </p:animMotion>
                                  </p:childTnLst>
                                </p:cTn>
                              </p:par>
                            </p:childTnLst>
                          </p:cTn>
                        </p:par>
                        <p:par>
                          <p:cTn id="10" fill="hold">
                            <p:stCondLst>
                              <p:cond delay="1500"/>
                            </p:stCondLst>
                            <p:childTnLst>
                              <p:par>
                                <p:cTn id="11" presetID="42"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250" fill="hold"/>
                                        <p:tgtEl>
                                          <p:spTgt spid="21"/>
                                        </p:tgtEl>
                                        <p:attrNameLst>
                                          <p:attrName>ppt_x</p:attrName>
                                        </p:attrNameLst>
                                      </p:cBhvr>
                                      <p:tavLst>
                                        <p:tav tm="0">
                                          <p:val>
                                            <p:strVal val="#ppt_x"/>
                                          </p:val>
                                        </p:tav>
                                        <p:tav tm="100000">
                                          <p:val>
                                            <p:strVal val="#ppt_x"/>
                                          </p:val>
                                        </p:tav>
                                      </p:tavLst>
                                    </p:anim>
                                    <p:anim calcmode="lin" valueType="num">
                                      <p:cBhvr additive="base">
                                        <p:cTn id="26" dur="250" fill="hold"/>
                                        <p:tgtEl>
                                          <p:spTgt spid="21"/>
                                        </p:tgtEl>
                                        <p:attrNameLst>
                                          <p:attrName>ppt_y</p:attrName>
                                        </p:attrNameLst>
                                      </p:cBhvr>
                                      <p:tavLst>
                                        <p:tav tm="0">
                                          <p:val>
                                            <p:strVal val="1+#ppt_h/2"/>
                                          </p:val>
                                        </p:tav>
                                        <p:tav tm="100000">
                                          <p:val>
                                            <p:strVal val="#ppt_y"/>
                                          </p:val>
                                        </p:tav>
                                      </p:tavLst>
                                    </p:anim>
                                  </p:childTnLst>
                                </p:cTn>
                              </p:par>
                            </p:childTnLst>
                          </p:cTn>
                        </p:par>
                        <p:par>
                          <p:cTn id="27" fill="hold">
                            <p:stCondLst>
                              <p:cond delay="3250"/>
                            </p:stCondLst>
                            <p:childTnLst>
                              <p:par>
                                <p:cTn id="28" presetID="2" presetClass="entr" presetSubtype="4"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250" fill="hold"/>
                                        <p:tgtEl>
                                          <p:spTgt spid="20"/>
                                        </p:tgtEl>
                                        <p:attrNameLst>
                                          <p:attrName>ppt_x</p:attrName>
                                        </p:attrNameLst>
                                      </p:cBhvr>
                                      <p:tavLst>
                                        <p:tav tm="0">
                                          <p:val>
                                            <p:strVal val="#ppt_x"/>
                                          </p:val>
                                        </p:tav>
                                        <p:tav tm="100000">
                                          <p:val>
                                            <p:strVal val="#ppt_x"/>
                                          </p:val>
                                        </p:tav>
                                      </p:tavLst>
                                    </p:anim>
                                    <p:anim calcmode="lin" valueType="num">
                                      <p:cBhvr additive="base">
                                        <p:cTn id="31" dur="250" fill="hold"/>
                                        <p:tgtEl>
                                          <p:spTgt spid="20"/>
                                        </p:tgtEl>
                                        <p:attrNameLst>
                                          <p:attrName>ppt_y</p:attrName>
                                        </p:attrNameLst>
                                      </p:cBhvr>
                                      <p:tavLst>
                                        <p:tav tm="0">
                                          <p:val>
                                            <p:strVal val="1+#ppt_h/2"/>
                                          </p:val>
                                        </p:tav>
                                        <p:tav tm="100000">
                                          <p:val>
                                            <p:strVal val="#ppt_y"/>
                                          </p:val>
                                        </p:tav>
                                      </p:tavLst>
                                    </p:anim>
                                  </p:childTnLst>
                                </p:cTn>
                              </p:par>
                            </p:childTnLst>
                          </p:cTn>
                        </p:par>
                        <p:par>
                          <p:cTn id="32" fill="hold">
                            <p:stCondLst>
                              <p:cond delay="3500"/>
                            </p:stCondLst>
                            <p:childTnLst>
                              <p:par>
                                <p:cTn id="33" presetID="2" presetClass="entr" presetSubtype="4"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250" fill="hold"/>
                                        <p:tgtEl>
                                          <p:spTgt spid="28"/>
                                        </p:tgtEl>
                                        <p:attrNameLst>
                                          <p:attrName>ppt_x</p:attrName>
                                        </p:attrNameLst>
                                      </p:cBhvr>
                                      <p:tavLst>
                                        <p:tav tm="0">
                                          <p:val>
                                            <p:strVal val="#ppt_x"/>
                                          </p:val>
                                        </p:tav>
                                        <p:tav tm="100000">
                                          <p:val>
                                            <p:strVal val="#ppt_x"/>
                                          </p:val>
                                        </p:tav>
                                      </p:tavLst>
                                    </p:anim>
                                    <p:anim calcmode="lin" valueType="num">
                                      <p:cBhvr additive="base">
                                        <p:cTn id="36" dur="250" fill="hold"/>
                                        <p:tgtEl>
                                          <p:spTgt spid="28"/>
                                        </p:tgtEl>
                                        <p:attrNameLst>
                                          <p:attrName>ppt_y</p:attrName>
                                        </p:attrNameLst>
                                      </p:cBhvr>
                                      <p:tavLst>
                                        <p:tav tm="0">
                                          <p:val>
                                            <p:strVal val="1+#ppt_h/2"/>
                                          </p:val>
                                        </p:tav>
                                        <p:tav tm="100000">
                                          <p:val>
                                            <p:strVal val="#ppt_y"/>
                                          </p:val>
                                        </p:tav>
                                      </p:tavLst>
                                    </p:anim>
                                  </p:childTnLst>
                                </p:cTn>
                              </p:par>
                              <p:par>
                                <p:cTn id="37" presetID="53" presetClass="entr" presetSubtype="16"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4000"/>
                            </p:stCondLst>
                            <p:childTnLst>
                              <p:par>
                                <p:cTn id="43" presetID="2" presetClass="entr" presetSubtype="4"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250" fill="hold"/>
                                        <p:tgtEl>
                                          <p:spTgt spid="32"/>
                                        </p:tgtEl>
                                        <p:attrNameLst>
                                          <p:attrName>ppt_x</p:attrName>
                                        </p:attrNameLst>
                                      </p:cBhvr>
                                      <p:tavLst>
                                        <p:tav tm="0">
                                          <p:val>
                                            <p:strVal val="#ppt_x"/>
                                          </p:val>
                                        </p:tav>
                                        <p:tav tm="100000">
                                          <p:val>
                                            <p:strVal val="#ppt_x"/>
                                          </p:val>
                                        </p:tav>
                                      </p:tavLst>
                                    </p:anim>
                                    <p:anim calcmode="lin" valueType="num">
                                      <p:cBhvr additive="base">
                                        <p:cTn id="46" dur="250" fill="hold"/>
                                        <p:tgtEl>
                                          <p:spTgt spid="32"/>
                                        </p:tgtEl>
                                        <p:attrNameLst>
                                          <p:attrName>ppt_y</p:attrName>
                                        </p:attrNameLst>
                                      </p:cBhvr>
                                      <p:tavLst>
                                        <p:tav tm="0">
                                          <p:val>
                                            <p:strVal val="1+#ppt_h/2"/>
                                          </p:val>
                                        </p:tav>
                                        <p:tav tm="100000">
                                          <p:val>
                                            <p:strVal val="#ppt_y"/>
                                          </p:val>
                                        </p:tav>
                                      </p:tavLst>
                                    </p:anim>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4500"/>
                            </p:stCondLst>
                            <p:childTnLst>
                              <p:par>
                                <p:cTn id="53" presetID="2" presetClass="entr" presetSubtype="4" fill="hold"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250" fill="hold"/>
                                        <p:tgtEl>
                                          <p:spTgt spid="36"/>
                                        </p:tgtEl>
                                        <p:attrNameLst>
                                          <p:attrName>ppt_x</p:attrName>
                                        </p:attrNameLst>
                                      </p:cBhvr>
                                      <p:tavLst>
                                        <p:tav tm="0">
                                          <p:val>
                                            <p:strVal val="#ppt_x"/>
                                          </p:val>
                                        </p:tav>
                                        <p:tav tm="100000">
                                          <p:val>
                                            <p:strVal val="#ppt_x"/>
                                          </p:val>
                                        </p:tav>
                                      </p:tavLst>
                                    </p:anim>
                                    <p:anim calcmode="lin" valueType="num">
                                      <p:cBhvr additive="base">
                                        <p:cTn id="56" dur="250" fill="hold"/>
                                        <p:tgtEl>
                                          <p:spTgt spid="36"/>
                                        </p:tgtEl>
                                        <p:attrNameLst>
                                          <p:attrName>ppt_y</p:attrName>
                                        </p:attrNameLst>
                                      </p:cBhvr>
                                      <p:tavLst>
                                        <p:tav tm="0">
                                          <p:val>
                                            <p:strVal val="1+#ppt_h/2"/>
                                          </p:val>
                                        </p:tav>
                                        <p:tav tm="100000">
                                          <p:val>
                                            <p:strVal val="#ppt_y"/>
                                          </p:val>
                                        </p:tav>
                                      </p:tavLst>
                                    </p:anim>
                                  </p:childTnLst>
                                </p:cTn>
                              </p:par>
                              <p:par>
                                <p:cTn id="57" presetID="53" presetClass="entr" presetSubtype="16"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p:cTn id="59" dur="500" fill="hold"/>
                                        <p:tgtEl>
                                          <p:spTgt spid="35"/>
                                        </p:tgtEl>
                                        <p:attrNameLst>
                                          <p:attrName>ppt_w</p:attrName>
                                        </p:attrNameLst>
                                      </p:cBhvr>
                                      <p:tavLst>
                                        <p:tav tm="0">
                                          <p:val>
                                            <p:fltVal val="0"/>
                                          </p:val>
                                        </p:tav>
                                        <p:tav tm="100000">
                                          <p:val>
                                            <p:strVal val="#ppt_w"/>
                                          </p:val>
                                        </p:tav>
                                      </p:tavLst>
                                    </p:anim>
                                    <p:anim calcmode="lin" valueType="num">
                                      <p:cBhvr>
                                        <p:cTn id="60" dur="500" fill="hold"/>
                                        <p:tgtEl>
                                          <p:spTgt spid="35"/>
                                        </p:tgtEl>
                                        <p:attrNameLst>
                                          <p:attrName>ppt_h</p:attrName>
                                        </p:attrNameLst>
                                      </p:cBhvr>
                                      <p:tavLst>
                                        <p:tav tm="0">
                                          <p:val>
                                            <p:fltVal val="0"/>
                                          </p:val>
                                        </p:tav>
                                        <p:tav tm="100000">
                                          <p:val>
                                            <p:strVal val="#ppt_h"/>
                                          </p:val>
                                        </p:tav>
                                      </p:tavLst>
                                    </p:anim>
                                    <p:animEffect transition="in" filter="fade">
                                      <p:cBhvr>
                                        <p:cTn id="61" dur="500"/>
                                        <p:tgtEl>
                                          <p:spTgt spid="35"/>
                                        </p:tgtEl>
                                      </p:cBhvr>
                                    </p:animEffect>
                                  </p:childTnLst>
                                </p:cTn>
                              </p:par>
                              <p:par>
                                <p:cTn id="62" presetID="41" presetClass="entr" presetSubtype="0" fill="hold" grpId="0" nodeType="withEffect">
                                  <p:stCondLst>
                                    <p:cond delay="1000"/>
                                  </p:stCondLst>
                                  <p:iterate type="lt">
                                    <p:tmPct val="10000"/>
                                  </p:iterate>
                                  <p:childTnLst>
                                    <p:set>
                                      <p:cBhvr>
                                        <p:cTn id="63" dur="1" fill="hold">
                                          <p:stCondLst>
                                            <p:cond delay="0"/>
                                          </p:stCondLst>
                                        </p:cTn>
                                        <p:tgtEl>
                                          <p:spTgt spid="46"/>
                                        </p:tgtEl>
                                        <p:attrNameLst>
                                          <p:attrName>style.visibility</p:attrName>
                                        </p:attrNameLst>
                                      </p:cBhvr>
                                      <p:to>
                                        <p:strVal val="visible"/>
                                      </p:to>
                                    </p:set>
                                    <p:anim calcmode="lin" valueType="num">
                                      <p:cBhvr>
                                        <p:cTn id="64" dur="10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65" dur="1000" fill="hold"/>
                                        <p:tgtEl>
                                          <p:spTgt spid="46"/>
                                        </p:tgtEl>
                                        <p:attrNameLst>
                                          <p:attrName>ppt_y</p:attrName>
                                        </p:attrNameLst>
                                      </p:cBhvr>
                                      <p:tavLst>
                                        <p:tav tm="0">
                                          <p:val>
                                            <p:strVal val="#ppt_y"/>
                                          </p:val>
                                        </p:tav>
                                        <p:tav tm="100000">
                                          <p:val>
                                            <p:strVal val="#ppt_y"/>
                                          </p:val>
                                        </p:tav>
                                      </p:tavLst>
                                    </p:anim>
                                    <p:anim calcmode="lin" valueType="num">
                                      <p:cBhvr>
                                        <p:cTn id="66" dur="10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67" dur="10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68" dur="1000" tmFilter="0,0; .5, 1; 1, 1"/>
                                        <p:tgtEl>
                                          <p:spTgt spid="46"/>
                                        </p:tgtEl>
                                      </p:cBhvr>
                                    </p:animEffect>
                                  </p:childTnLst>
                                </p:cTn>
                              </p:par>
                              <p:par>
                                <p:cTn id="69" presetID="53" presetClass="entr" presetSubtype="16" fill="hold" grpId="0" nodeType="withEffect">
                                  <p:stCondLst>
                                    <p:cond delay="1000"/>
                                  </p:stCondLst>
                                  <p:childTnLst>
                                    <p:set>
                                      <p:cBhvr>
                                        <p:cTn id="70" dur="1" fill="hold">
                                          <p:stCondLst>
                                            <p:cond delay="0"/>
                                          </p:stCondLst>
                                        </p:cTn>
                                        <p:tgtEl>
                                          <p:spTgt spid="45"/>
                                        </p:tgtEl>
                                        <p:attrNameLst>
                                          <p:attrName>style.visibility</p:attrName>
                                        </p:attrNameLst>
                                      </p:cBhvr>
                                      <p:to>
                                        <p:strVal val="visible"/>
                                      </p:to>
                                    </p:set>
                                    <p:anim calcmode="lin" valueType="num">
                                      <p:cBhvr>
                                        <p:cTn id="71" dur="500" fill="hold"/>
                                        <p:tgtEl>
                                          <p:spTgt spid="45"/>
                                        </p:tgtEl>
                                        <p:attrNameLst>
                                          <p:attrName>ppt_w</p:attrName>
                                        </p:attrNameLst>
                                      </p:cBhvr>
                                      <p:tavLst>
                                        <p:tav tm="0">
                                          <p:val>
                                            <p:fltVal val="0"/>
                                          </p:val>
                                        </p:tav>
                                        <p:tav tm="100000">
                                          <p:val>
                                            <p:strVal val="#ppt_w"/>
                                          </p:val>
                                        </p:tav>
                                      </p:tavLst>
                                    </p:anim>
                                    <p:anim calcmode="lin" valueType="num">
                                      <p:cBhvr>
                                        <p:cTn id="72" dur="500" fill="hold"/>
                                        <p:tgtEl>
                                          <p:spTgt spid="45"/>
                                        </p:tgtEl>
                                        <p:attrNameLst>
                                          <p:attrName>ppt_h</p:attrName>
                                        </p:attrNameLst>
                                      </p:cBhvr>
                                      <p:tavLst>
                                        <p:tav tm="0">
                                          <p:val>
                                            <p:fltVal val="0"/>
                                          </p:val>
                                        </p:tav>
                                        <p:tav tm="100000">
                                          <p:val>
                                            <p:strVal val="#ppt_h"/>
                                          </p:val>
                                        </p:tav>
                                      </p:tavLst>
                                    </p:anim>
                                    <p:animEffect transition="in" filter="fade">
                                      <p:cBhvr>
                                        <p:cTn id="73" dur="500"/>
                                        <p:tgtEl>
                                          <p:spTgt spid="45"/>
                                        </p:tgtEl>
                                      </p:cBhvr>
                                    </p:animEffect>
                                  </p:childTnLst>
                                </p:cTn>
                              </p:par>
                            </p:childTnLst>
                          </p:cTn>
                        </p:par>
                        <p:par>
                          <p:cTn id="74" fill="hold">
                            <p:stCondLst>
                              <p:cond delay="6600"/>
                            </p:stCondLst>
                            <p:childTnLst>
                              <p:par>
                                <p:cTn id="75" presetID="22" presetClass="entr" presetSubtype="8" fill="hold" nodeType="after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wipe(left)">
                                      <p:cBhvr>
                                        <p:cTn id="77" dur="500"/>
                                        <p:tgtEl>
                                          <p:spTgt spid="40"/>
                                        </p:tgtEl>
                                      </p:cBhvr>
                                    </p:animEffect>
                                  </p:childTnLst>
                                </p:cTn>
                              </p:par>
                              <p:par>
                                <p:cTn id="78" presetID="2" presetClass="entr" presetSubtype="2" fill="hold" grpId="0" nodeType="withEffect">
                                  <p:stCondLst>
                                    <p:cond delay="500"/>
                                  </p:stCondLst>
                                  <p:childTnLst>
                                    <p:set>
                                      <p:cBhvr>
                                        <p:cTn id="79" dur="1" fill="hold">
                                          <p:stCondLst>
                                            <p:cond delay="0"/>
                                          </p:stCondLst>
                                        </p:cTn>
                                        <p:tgtEl>
                                          <p:spTgt spid="41"/>
                                        </p:tgtEl>
                                        <p:attrNameLst>
                                          <p:attrName>style.visibility</p:attrName>
                                        </p:attrNameLst>
                                      </p:cBhvr>
                                      <p:to>
                                        <p:strVal val="visible"/>
                                      </p:to>
                                    </p:set>
                                    <p:anim calcmode="lin" valueType="num">
                                      <p:cBhvr additive="base">
                                        <p:cTn id="80" dur="500" fill="hold"/>
                                        <p:tgtEl>
                                          <p:spTgt spid="41"/>
                                        </p:tgtEl>
                                        <p:attrNameLst>
                                          <p:attrName>ppt_x</p:attrName>
                                        </p:attrNameLst>
                                      </p:cBhvr>
                                      <p:tavLst>
                                        <p:tav tm="0">
                                          <p:val>
                                            <p:strVal val="1+#ppt_w/2"/>
                                          </p:val>
                                        </p:tav>
                                        <p:tav tm="100000">
                                          <p:val>
                                            <p:strVal val="#ppt_x"/>
                                          </p:val>
                                        </p:tav>
                                      </p:tavLst>
                                    </p:anim>
                                    <p:anim calcmode="lin" valueType="num">
                                      <p:cBhvr additive="base">
                                        <p:cTn id="81" dur="500" fill="hold"/>
                                        <p:tgtEl>
                                          <p:spTgt spid="41"/>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500"/>
                                  </p:stCondLst>
                                  <p:childTnLst>
                                    <p:set>
                                      <p:cBhvr>
                                        <p:cTn id="83" dur="1" fill="hold">
                                          <p:stCondLst>
                                            <p:cond delay="0"/>
                                          </p:stCondLst>
                                        </p:cTn>
                                        <p:tgtEl>
                                          <p:spTgt spid="42"/>
                                        </p:tgtEl>
                                        <p:attrNameLst>
                                          <p:attrName>style.visibility</p:attrName>
                                        </p:attrNameLst>
                                      </p:cBhvr>
                                      <p:to>
                                        <p:strVal val="visible"/>
                                      </p:to>
                                    </p:set>
                                    <p:anim calcmode="lin" valueType="num">
                                      <p:cBhvr additive="base">
                                        <p:cTn id="84" dur="500" fill="hold"/>
                                        <p:tgtEl>
                                          <p:spTgt spid="42"/>
                                        </p:tgtEl>
                                        <p:attrNameLst>
                                          <p:attrName>ppt_x</p:attrName>
                                        </p:attrNameLst>
                                      </p:cBhvr>
                                      <p:tavLst>
                                        <p:tav tm="0">
                                          <p:val>
                                            <p:strVal val="1+#ppt_w/2"/>
                                          </p:val>
                                        </p:tav>
                                        <p:tav tm="100000">
                                          <p:val>
                                            <p:strVal val="#ppt_x"/>
                                          </p:val>
                                        </p:tav>
                                      </p:tavLst>
                                    </p:anim>
                                    <p:anim calcmode="lin" valueType="num">
                                      <p:cBhvr additive="base">
                                        <p:cTn id="85" dur="500" fill="hold"/>
                                        <p:tgtEl>
                                          <p:spTgt spid="42"/>
                                        </p:tgtEl>
                                        <p:attrNameLst>
                                          <p:attrName>ppt_y</p:attrName>
                                        </p:attrNameLst>
                                      </p:cBhvr>
                                      <p:tavLst>
                                        <p:tav tm="0">
                                          <p:val>
                                            <p:strVal val="#ppt_y"/>
                                          </p:val>
                                        </p:tav>
                                        <p:tav tm="100000">
                                          <p:val>
                                            <p:strVal val="#ppt_y"/>
                                          </p:val>
                                        </p:tav>
                                      </p:tavLst>
                                    </p:anim>
                                  </p:childTnLst>
                                </p:cTn>
                              </p:par>
                              <p:par>
                                <p:cTn id="86" presetID="41" presetClass="entr" presetSubtype="0" fill="hold" grpId="0" nodeType="withEffect">
                                  <p:stCondLst>
                                    <p:cond delay="1000"/>
                                  </p:stCondLst>
                                  <p:iterate type="lt">
                                    <p:tmPct val="10000"/>
                                  </p:iterate>
                                  <p:childTnLst>
                                    <p:set>
                                      <p:cBhvr>
                                        <p:cTn id="87" dur="1" fill="hold">
                                          <p:stCondLst>
                                            <p:cond delay="0"/>
                                          </p:stCondLst>
                                        </p:cTn>
                                        <p:tgtEl>
                                          <p:spTgt spid="53"/>
                                        </p:tgtEl>
                                        <p:attrNameLst>
                                          <p:attrName>style.visibility</p:attrName>
                                        </p:attrNameLst>
                                      </p:cBhvr>
                                      <p:to>
                                        <p:strVal val="visible"/>
                                      </p:to>
                                    </p:set>
                                    <p:anim calcmode="lin" valueType="num">
                                      <p:cBhvr>
                                        <p:cTn id="88" dur="10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9" dur="1000" fill="hold"/>
                                        <p:tgtEl>
                                          <p:spTgt spid="53"/>
                                        </p:tgtEl>
                                        <p:attrNameLst>
                                          <p:attrName>ppt_y</p:attrName>
                                        </p:attrNameLst>
                                      </p:cBhvr>
                                      <p:tavLst>
                                        <p:tav tm="0">
                                          <p:val>
                                            <p:strVal val="#ppt_y"/>
                                          </p:val>
                                        </p:tav>
                                        <p:tav tm="100000">
                                          <p:val>
                                            <p:strVal val="#ppt_y"/>
                                          </p:val>
                                        </p:tav>
                                      </p:tavLst>
                                    </p:anim>
                                    <p:anim calcmode="lin" valueType="num">
                                      <p:cBhvr>
                                        <p:cTn id="90" dur="10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91" dur="10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92" dur="1000" tmFilter="0,0; .5, 1; 1, 1"/>
                                        <p:tgtEl>
                                          <p:spTgt spid="53"/>
                                        </p:tgtEl>
                                      </p:cBhvr>
                                    </p:animEffect>
                                  </p:childTnLst>
                                </p:cTn>
                              </p:par>
                              <p:par>
                                <p:cTn id="93" presetID="53" presetClass="entr" presetSubtype="16" fill="hold" grpId="0" nodeType="withEffect">
                                  <p:stCondLst>
                                    <p:cond delay="100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Effect transition="in" filter="fade">
                                      <p:cBhvr>
                                        <p:cTn id="97" dur="500"/>
                                        <p:tgtEl>
                                          <p:spTgt spid="52"/>
                                        </p:tgtEl>
                                      </p:cBhvr>
                                    </p:animEffect>
                                  </p:childTnLst>
                                </p:cTn>
                              </p:par>
                            </p:childTnLst>
                          </p:cTn>
                        </p:par>
                        <p:par>
                          <p:cTn id="98" fill="hold">
                            <p:stCondLst>
                              <p:cond delay="8700"/>
                            </p:stCondLst>
                            <p:childTnLst>
                              <p:par>
                                <p:cTn id="99" presetID="22" presetClass="entr" presetSubtype="8" fill="hold" nodeType="after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left)">
                                      <p:cBhvr>
                                        <p:cTn id="101" dur="500"/>
                                        <p:tgtEl>
                                          <p:spTgt spid="47"/>
                                        </p:tgtEl>
                                      </p:cBhvr>
                                    </p:animEffect>
                                  </p:childTnLst>
                                </p:cTn>
                              </p:par>
                              <p:par>
                                <p:cTn id="102" presetID="2" presetClass="entr" presetSubtype="2" fill="hold" grpId="0" nodeType="withEffect">
                                  <p:stCondLst>
                                    <p:cond delay="500"/>
                                  </p:stCondLst>
                                  <p:childTnLst>
                                    <p:set>
                                      <p:cBhvr>
                                        <p:cTn id="103" dur="1" fill="hold">
                                          <p:stCondLst>
                                            <p:cond delay="0"/>
                                          </p:stCondLst>
                                        </p:cTn>
                                        <p:tgtEl>
                                          <p:spTgt spid="48"/>
                                        </p:tgtEl>
                                        <p:attrNameLst>
                                          <p:attrName>style.visibility</p:attrName>
                                        </p:attrNameLst>
                                      </p:cBhvr>
                                      <p:to>
                                        <p:strVal val="visible"/>
                                      </p:to>
                                    </p:set>
                                    <p:anim calcmode="lin" valueType="num">
                                      <p:cBhvr additive="base">
                                        <p:cTn id="104" dur="500" fill="hold"/>
                                        <p:tgtEl>
                                          <p:spTgt spid="48"/>
                                        </p:tgtEl>
                                        <p:attrNameLst>
                                          <p:attrName>ppt_x</p:attrName>
                                        </p:attrNameLst>
                                      </p:cBhvr>
                                      <p:tavLst>
                                        <p:tav tm="0">
                                          <p:val>
                                            <p:strVal val="1+#ppt_w/2"/>
                                          </p:val>
                                        </p:tav>
                                        <p:tav tm="100000">
                                          <p:val>
                                            <p:strVal val="#ppt_x"/>
                                          </p:val>
                                        </p:tav>
                                      </p:tavLst>
                                    </p:anim>
                                    <p:anim calcmode="lin" valueType="num">
                                      <p:cBhvr additive="base">
                                        <p:cTn id="105" dur="500" fill="hold"/>
                                        <p:tgtEl>
                                          <p:spTgt spid="48"/>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500"/>
                                  </p:stCondLst>
                                  <p:childTnLst>
                                    <p:set>
                                      <p:cBhvr>
                                        <p:cTn id="107" dur="1" fill="hold">
                                          <p:stCondLst>
                                            <p:cond delay="0"/>
                                          </p:stCondLst>
                                        </p:cTn>
                                        <p:tgtEl>
                                          <p:spTgt spid="49"/>
                                        </p:tgtEl>
                                        <p:attrNameLst>
                                          <p:attrName>style.visibility</p:attrName>
                                        </p:attrNameLst>
                                      </p:cBhvr>
                                      <p:to>
                                        <p:strVal val="visible"/>
                                      </p:to>
                                    </p:set>
                                    <p:anim calcmode="lin" valueType="num">
                                      <p:cBhvr additive="base">
                                        <p:cTn id="108" dur="500" fill="hold"/>
                                        <p:tgtEl>
                                          <p:spTgt spid="49"/>
                                        </p:tgtEl>
                                        <p:attrNameLst>
                                          <p:attrName>ppt_x</p:attrName>
                                        </p:attrNameLst>
                                      </p:cBhvr>
                                      <p:tavLst>
                                        <p:tav tm="0">
                                          <p:val>
                                            <p:strVal val="1+#ppt_w/2"/>
                                          </p:val>
                                        </p:tav>
                                        <p:tav tm="100000">
                                          <p:val>
                                            <p:strVal val="#ppt_x"/>
                                          </p:val>
                                        </p:tav>
                                      </p:tavLst>
                                    </p:anim>
                                    <p:anim calcmode="lin" valueType="num">
                                      <p:cBhvr additive="base">
                                        <p:cTn id="109" dur="500" fill="hold"/>
                                        <p:tgtEl>
                                          <p:spTgt spid="49"/>
                                        </p:tgtEl>
                                        <p:attrNameLst>
                                          <p:attrName>ppt_y</p:attrName>
                                        </p:attrNameLst>
                                      </p:cBhvr>
                                      <p:tavLst>
                                        <p:tav tm="0">
                                          <p:val>
                                            <p:strVal val="#ppt_y"/>
                                          </p:val>
                                        </p:tav>
                                        <p:tav tm="100000">
                                          <p:val>
                                            <p:strVal val="#ppt_y"/>
                                          </p:val>
                                        </p:tav>
                                      </p:tavLst>
                                    </p:anim>
                                  </p:childTnLst>
                                </p:cTn>
                              </p:par>
                              <p:par>
                                <p:cTn id="110" presetID="41" presetClass="entr" presetSubtype="0" fill="hold" grpId="0" nodeType="withEffect">
                                  <p:stCondLst>
                                    <p:cond delay="1000"/>
                                  </p:stCondLst>
                                  <p:iterate type="lt">
                                    <p:tmPct val="10000"/>
                                  </p:iterate>
                                  <p:childTnLst>
                                    <p:set>
                                      <p:cBhvr>
                                        <p:cTn id="111" dur="1" fill="hold">
                                          <p:stCondLst>
                                            <p:cond delay="0"/>
                                          </p:stCondLst>
                                        </p:cTn>
                                        <p:tgtEl>
                                          <p:spTgt spid="60"/>
                                        </p:tgtEl>
                                        <p:attrNameLst>
                                          <p:attrName>style.visibility</p:attrName>
                                        </p:attrNameLst>
                                      </p:cBhvr>
                                      <p:to>
                                        <p:strVal val="visible"/>
                                      </p:to>
                                    </p:set>
                                    <p:anim calcmode="lin" valueType="num">
                                      <p:cBhvr>
                                        <p:cTn id="112" dur="10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113" dur="1000" fill="hold"/>
                                        <p:tgtEl>
                                          <p:spTgt spid="60"/>
                                        </p:tgtEl>
                                        <p:attrNameLst>
                                          <p:attrName>ppt_y</p:attrName>
                                        </p:attrNameLst>
                                      </p:cBhvr>
                                      <p:tavLst>
                                        <p:tav tm="0">
                                          <p:val>
                                            <p:strVal val="#ppt_y"/>
                                          </p:val>
                                        </p:tav>
                                        <p:tav tm="100000">
                                          <p:val>
                                            <p:strVal val="#ppt_y"/>
                                          </p:val>
                                        </p:tav>
                                      </p:tavLst>
                                    </p:anim>
                                    <p:anim calcmode="lin" valueType="num">
                                      <p:cBhvr>
                                        <p:cTn id="114" dur="10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115" dur="1000" fill="hold"/>
                                        <p:tgtEl>
                                          <p:spTgt spid="60"/>
                                        </p:tgtEl>
                                        <p:attrNameLst>
                                          <p:attrName>ppt_w</p:attrName>
                                        </p:attrNameLst>
                                      </p:cBhvr>
                                      <p:tavLst>
                                        <p:tav tm="0">
                                          <p:val>
                                            <p:strVal val="#ppt_w/10"/>
                                          </p:val>
                                        </p:tav>
                                        <p:tav tm="50000">
                                          <p:val>
                                            <p:strVal val="#ppt_w+.01"/>
                                          </p:val>
                                        </p:tav>
                                        <p:tav tm="100000">
                                          <p:val>
                                            <p:strVal val="#ppt_w"/>
                                          </p:val>
                                        </p:tav>
                                      </p:tavLst>
                                    </p:anim>
                                    <p:animEffect transition="in" filter="fade">
                                      <p:cBhvr>
                                        <p:cTn id="116" dur="1000" tmFilter="0,0; .5, 1; 1, 1"/>
                                        <p:tgtEl>
                                          <p:spTgt spid="60"/>
                                        </p:tgtEl>
                                      </p:cBhvr>
                                    </p:animEffect>
                                  </p:childTnLst>
                                </p:cTn>
                              </p:par>
                              <p:par>
                                <p:cTn id="117" presetID="53" presetClass="entr" presetSubtype="16" fill="hold" grpId="0" nodeType="withEffect">
                                  <p:stCondLst>
                                    <p:cond delay="1000"/>
                                  </p:stCondLst>
                                  <p:childTnLst>
                                    <p:set>
                                      <p:cBhvr>
                                        <p:cTn id="118" dur="1" fill="hold">
                                          <p:stCondLst>
                                            <p:cond delay="0"/>
                                          </p:stCondLst>
                                        </p:cTn>
                                        <p:tgtEl>
                                          <p:spTgt spid="59"/>
                                        </p:tgtEl>
                                        <p:attrNameLst>
                                          <p:attrName>style.visibility</p:attrName>
                                        </p:attrNameLst>
                                      </p:cBhvr>
                                      <p:to>
                                        <p:strVal val="visible"/>
                                      </p:to>
                                    </p:set>
                                    <p:anim calcmode="lin" valueType="num">
                                      <p:cBhvr>
                                        <p:cTn id="119" dur="500" fill="hold"/>
                                        <p:tgtEl>
                                          <p:spTgt spid="59"/>
                                        </p:tgtEl>
                                        <p:attrNameLst>
                                          <p:attrName>ppt_w</p:attrName>
                                        </p:attrNameLst>
                                      </p:cBhvr>
                                      <p:tavLst>
                                        <p:tav tm="0">
                                          <p:val>
                                            <p:fltVal val="0"/>
                                          </p:val>
                                        </p:tav>
                                        <p:tav tm="100000">
                                          <p:val>
                                            <p:strVal val="#ppt_w"/>
                                          </p:val>
                                        </p:tav>
                                      </p:tavLst>
                                    </p:anim>
                                    <p:anim calcmode="lin" valueType="num">
                                      <p:cBhvr>
                                        <p:cTn id="120" dur="500" fill="hold"/>
                                        <p:tgtEl>
                                          <p:spTgt spid="59"/>
                                        </p:tgtEl>
                                        <p:attrNameLst>
                                          <p:attrName>ppt_h</p:attrName>
                                        </p:attrNameLst>
                                      </p:cBhvr>
                                      <p:tavLst>
                                        <p:tav tm="0">
                                          <p:val>
                                            <p:fltVal val="0"/>
                                          </p:val>
                                        </p:tav>
                                        <p:tav tm="100000">
                                          <p:val>
                                            <p:strVal val="#ppt_h"/>
                                          </p:val>
                                        </p:tav>
                                      </p:tavLst>
                                    </p:anim>
                                    <p:animEffect transition="in" filter="fade">
                                      <p:cBhvr>
                                        <p:cTn id="121" dur="500"/>
                                        <p:tgtEl>
                                          <p:spTgt spid="59"/>
                                        </p:tgtEl>
                                      </p:cBhvr>
                                    </p:animEffect>
                                  </p:childTnLst>
                                </p:cTn>
                              </p:par>
                            </p:childTnLst>
                          </p:cTn>
                        </p:par>
                        <p:par>
                          <p:cTn id="122" fill="hold">
                            <p:stCondLst>
                              <p:cond delay="10800"/>
                            </p:stCondLst>
                            <p:childTnLst>
                              <p:par>
                                <p:cTn id="123" presetID="22" presetClass="entr" presetSubtype="8" fill="hold" nodeType="afterEffect">
                                  <p:stCondLst>
                                    <p:cond delay="0"/>
                                  </p:stCondLst>
                                  <p:childTnLst>
                                    <p:set>
                                      <p:cBhvr>
                                        <p:cTn id="124" dur="1" fill="hold">
                                          <p:stCondLst>
                                            <p:cond delay="0"/>
                                          </p:stCondLst>
                                        </p:cTn>
                                        <p:tgtEl>
                                          <p:spTgt spid="54"/>
                                        </p:tgtEl>
                                        <p:attrNameLst>
                                          <p:attrName>style.visibility</p:attrName>
                                        </p:attrNameLst>
                                      </p:cBhvr>
                                      <p:to>
                                        <p:strVal val="visible"/>
                                      </p:to>
                                    </p:set>
                                    <p:animEffect transition="in" filter="wipe(left)">
                                      <p:cBhvr>
                                        <p:cTn id="125" dur="500"/>
                                        <p:tgtEl>
                                          <p:spTgt spid="54"/>
                                        </p:tgtEl>
                                      </p:cBhvr>
                                    </p:animEffect>
                                  </p:childTnLst>
                                </p:cTn>
                              </p:par>
                              <p:par>
                                <p:cTn id="126" presetID="2" presetClass="entr" presetSubtype="2" fill="hold" grpId="0" nodeType="withEffect">
                                  <p:stCondLst>
                                    <p:cond delay="500"/>
                                  </p:stCondLst>
                                  <p:childTnLst>
                                    <p:set>
                                      <p:cBhvr>
                                        <p:cTn id="127" dur="1" fill="hold">
                                          <p:stCondLst>
                                            <p:cond delay="0"/>
                                          </p:stCondLst>
                                        </p:cTn>
                                        <p:tgtEl>
                                          <p:spTgt spid="55"/>
                                        </p:tgtEl>
                                        <p:attrNameLst>
                                          <p:attrName>style.visibility</p:attrName>
                                        </p:attrNameLst>
                                      </p:cBhvr>
                                      <p:to>
                                        <p:strVal val="visible"/>
                                      </p:to>
                                    </p:set>
                                    <p:anim calcmode="lin" valueType="num">
                                      <p:cBhvr additive="base">
                                        <p:cTn id="128" dur="500" fill="hold"/>
                                        <p:tgtEl>
                                          <p:spTgt spid="55"/>
                                        </p:tgtEl>
                                        <p:attrNameLst>
                                          <p:attrName>ppt_x</p:attrName>
                                        </p:attrNameLst>
                                      </p:cBhvr>
                                      <p:tavLst>
                                        <p:tav tm="0">
                                          <p:val>
                                            <p:strVal val="1+#ppt_w/2"/>
                                          </p:val>
                                        </p:tav>
                                        <p:tav tm="100000">
                                          <p:val>
                                            <p:strVal val="#ppt_x"/>
                                          </p:val>
                                        </p:tav>
                                      </p:tavLst>
                                    </p:anim>
                                    <p:anim calcmode="lin" valueType="num">
                                      <p:cBhvr additive="base">
                                        <p:cTn id="129" dur="500" fill="hold"/>
                                        <p:tgtEl>
                                          <p:spTgt spid="55"/>
                                        </p:tgtEl>
                                        <p:attrNameLst>
                                          <p:attrName>ppt_y</p:attrName>
                                        </p:attrNameLst>
                                      </p:cBhvr>
                                      <p:tavLst>
                                        <p:tav tm="0">
                                          <p:val>
                                            <p:strVal val="#ppt_y"/>
                                          </p:val>
                                        </p:tav>
                                        <p:tav tm="100000">
                                          <p:val>
                                            <p:strVal val="#ppt_y"/>
                                          </p:val>
                                        </p:tav>
                                      </p:tavLst>
                                    </p:anim>
                                  </p:childTnLst>
                                </p:cTn>
                              </p:par>
                              <p:par>
                                <p:cTn id="130" presetID="2" presetClass="entr" presetSubtype="2" fill="hold" grpId="0" nodeType="withEffect">
                                  <p:stCondLst>
                                    <p:cond delay="500"/>
                                  </p:stCondLst>
                                  <p:childTnLst>
                                    <p:set>
                                      <p:cBhvr>
                                        <p:cTn id="131" dur="1" fill="hold">
                                          <p:stCondLst>
                                            <p:cond delay="0"/>
                                          </p:stCondLst>
                                        </p:cTn>
                                        <p:tgtEl>
                                          <p:spTgt spid="56"/>
                                        </p:tgtEl>
                                        <p:attrNameLst>
                                          <p:attrName>style.visibility</p:attrName>
                                        </p:attrNameLst>
                                      </p:cBhvr>
                                      <p:to>
                                        <p:strVal val="visible"/>
                                      </p:to>
                                    </p:set>
                                    <p:anim calcmode="lin" valueType="num">
                                      <p:cBhvr additive="base">
                                        <p:cTn id="132" dur="500" fill="hold"/>
                                        <p:tgtEl>
                                          <p:spTgt spid="56"/>
                                        </p:tgtEl>
                                        <p:attrNameLst>
                                          <p:attrName>ppt_x</p:attrName>
                                        </p:attrNameLst>
                                      </p:cBhvr>
                                      <p:tavLst>
                                        <p:tav tm="0">
                                          <p:val>
                                            <p:strVal val="1+#ppt_w/2"/>
                                          </p:val>
                                        </p:tav>
                                        <p:tav tm="100000">
                                          <p:val>
                                            <p:strVal val="#ppt_x"/>
                                          </p:val>
                                        </p:tav>
                                      </p:tavLst>
                                    </p:anim>
                                    <p:anim calcmode="lin" valueType="num">
                                      <p:cBhvr additive="base">
                                        <p:cTn id="133" dur="500" fill="hold"/>
                                        <p:tgtEl>
                                          <p:spTgt spid="56"/>
                                        </p:tgtEl>
                                        <p:attrNameLst>
                                          <p:attrName>ppt_y</p:attrName>
                                        </p:attrNameLst>
                                      </p:cBhvr>
                                      <p:tavLst>
                                        <p:tav tm="0">
                                          <p:val>
                                            <p:strVal val="#ppt_y"/>
                                          </p:val>
                                        </p:tav>
                                        <p:tav tm="100000">
                                          <p:val>
                                            <p:strVal val="#ppt_y"/>
                                          </p:val>
                                        </p:tav>
                                      </p:tavLst>
                                    </p:anim>
                                  </p:childTnLst>
                                </p:cTn>
                              </p:par>
                            </p:childTnLst>
                          </p:cTn>
                        </p:par>
                        <p:par>
                          <p:cTn id="134" fill="hold">
                            <p:stCondLst>
                              <p:cond delay="11800"/>
                            </p:stCondLst>
                            <p:childTnLst>
                              <p:par>
                                <p:cTn id="135" presetID="22" presetClass="entr" presetSubtype="4" fill="hold" grpId="0" nodeType="after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20" grpId="0"/>
      <p:bldP spid="27" grpId="0" animBg="1"/>
      <p:bldP spid="28" grpId="0" animBg="1"/>
      <p:bldP spid="31" grpId="0" animBg="1"/>
      <p:bldP spid="32" grpId="0" animBg="1"/>
      <p:bldP spid="35" grpId="0" animBg="1"/>
      <p:bldP spid="39" grpId="0" animBg="1"/>
      <p:bldP spid="41" grpId="0"/>
      <p:bldP spid="42" grpId="0"/>
      <p:bldP spid="45" grpId="0" animBg="1"/>
      <p:bldP spid="46" grpId="0"/>
      <p:bldP spid="48" grpId="0"/>
      <p:bldP spid="49" grpId="0"/>
      <p:bldP spid="52" grpId="0" animBg="1"/>
      <p:bldP spid="53" grpId="0"/>
      <p:bldP spid="55" grpId="0"/>
      <p:bldP spid="56" grpId="0"/>
      <p:bldP spid="59" grpId="0" animBg="1"/>
      <p:bldP spid="60" grpId="0"/>
      <p:bldP spid="61" grpId="0" animBg="1"/>
      <p:bldP spid="61"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335494" y="1987792"/>
            <a:ext cx="5027235" cy="1828086"/>
          </a:xfrm>
          <a:prstGeom prst="rect">
            <a:avLst/>
          </a:prstGeom>
          <a:effectLst>
            <a:outerShdw blurRad="190500" dist="63500" dir="2700000" algn="tl" rotWithShape="0">
              <a:prstClr val="black">
                <a:alpha val="30000"/>
              </a:prstClr>
            </a:outerShdw>
          </a:effectLst>
        </p:spPr>
      </p:pic>
      <p:sp>
        <p:nvSpPr>
          <p:cNvPr id="7" name="Rectangle 11"/>
          <p:cNvSpPr/>
          <p:nvPr/>
        </p:nvSpPr>
        <p:spPr>
          <a:xfrm>
            <a:off x="1335494" y="1987793"/>
            <a:ext cx="2386652" cy="1828086"/>
          </a:xfrm>
          <a:prstGeom prst="rect">
            <a:avLst/>
          </a:prstGeom>
          <a:gradFill>
            <a:gsLst>
              <a:gs pos="0">
                <a:srgbClr val="238DED">
                  <a:alpha val="4000"/>
                </a:srgbClr>
              </a:gs>
              <a:gs pos="100000">
                <a:srgbClr val="18478F">
                  <a:alpha val="88000"/>
                </a:srgb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799" dirty="0">
              <a:latin typeface="方正黑体简体" panose="02010601030101010101" pitchFamily="2" charset="-122"/>
              <a:ea typeface="方正黑体简体" panose="02010601030101010101" pitchFamily="2" charset="-122"/>
              <a:cs typeface="+mn-ea"/>
              <a:sym typeface="+mn-lt"/>
            </a:endParaRPr>
          </a:p>
        </p:txBody>
      </p:sp>
      <p:sp>
        <p:nvSpPr>
          <p:cNvPr id="8" name="Rectangle 14"/>
          <p:cNvSpPr/>
          <p:nvPr/>
        </p:nvSpPr>
        <p:spPr>
          <a:xfrm>
            <a:off x="1860725" y="2684694"/>
            <a:ext cx="1231106" cy="434286"/>
          </a:xfrm>
          <a:prstGeom prst="rect">
            <a:avLst/>
          </a:prstGeom>
        </p:spPr>
        <p:txBody>
          <a:bodyPr wrap="none" lIns="0" tIns="0" rIns="0" bIns="0" anchor="ctr">
            <a:spAutoFit/>
          </a:bodyPr>
          <a:lstStyle/>
          <a:p>
            <a:pPr algn="ctr">
              <a:lnSpc>
                <a:spcPct val="130000"/>
              </a:lnSpc>
            </a:pPr>
            <a:r>
              <a:rPr lang="zh-CN" altLang="en-US" sz="2399" dirty="0" smtClean="0">
                <a:solidFill>
                  <a:srgbClr val="F9F9F9"/>
                </a:solidFill>
                <a:latin typeface="方正黑体简体" panose="02010601030101010101" pitchFamily="2" charset="-122"/>
                <a:ea typeface="方正黑体简体" panose="02010601030101010101" pitchFamily="2" charset="-122"/>
                <a:cs typeface="+mn-ea"/>
                <a:sym typeface="+mn-lt"/>
              </a:rPr>
              <a:t>计划收益</a:t>
            </a:r>
            <a:endParaRPr lang="en-US" sz="2399" dirty="0">
              <a:solidFill>
                <a:srgbClr val="F9F9F9"/>
              </a:solidFill>
              <a:latin typeface="方正黑体简体" panose="02010601030101010101" pitchFamily="2" charset="-122"/>
              <a:ea typeface="方正黑体简体" panose="02010601030101010101" pitchFamily="2" charset="-122"/>
              <a:cs typeface="+mn-ea"/>
              <a:sym typeface="+mn-lt"/>
            </a:endParaRPr>
          </a:p>
        </p:txBody>
      </p:sp>
      <p:sp>
        <p:nvSpPr>
          <p:cNvPr id="9" name="Rectangle 16"/>
          <p:cNvSpPr/>
          <p:nvPr/>
        </p:nvSpPr>
        <p:spPr>
          <a:xfrm>
            <a:off x="1335494" y="4045830"/>
            <a:ext cx="5027236" cy="896143"/>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文字您的您的内容打在这里，或者通过复制您的文本后，在此框中选择粘贴并选择只保此您的内框中选择粘贴并选择只保留者通过复制您的文本后，在此框中选择粘贴并选择只保此您的内框中选择粘贴</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TextBox 17"/>
          <p:cNvSpPr txBox="1"/>
          <p:nvPr/>
        </p:nvSpPr>
        <p:spPr>
          <a:xfrm>
            <a:off x="1335495" y="5449321"/>
            <a:ext cx="823944" cy="579198"/>
          </a:xfrm>
          <a:prstGeom prst="rect">
            <a:avLst/>
          </a:prstGeom>
          <a:noFill/>
        </p:spPr>
        <p:txBody>
          <a:bodyPr wrap="none" lIns="0" tIns="0" rIns="0" bIns="0" rtlCol="0" anchor="ctr">
            <a:spAutoFit/>
          </a:bodyPr>
          <a:lstStyle/>
          <a:p>
            <a:pPr>
              <a:lnSpc>
                <a:spcPct val="130000"/>
              </a:lnSpc>
            </a:pPr>
            <a:r>
              <a:rPr lang="en-US" sz="31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69%</a:t>
            </a:r>
          </a:p>
        </p:txBody>
      </p:sp>
      <p:sp>
        <p:nvSpPr>
          <p:cNvPr id="11" name="Rectangle 18"/>
          <p:cNvSpPr/>
          <p:nvPr/>
        </p:nvSpPr>
        <p:spPr>
          <a:xfrm>
            <a:off x="2466910" y="5535284"/>
            <a:ext cx="3895820" cy="434478"/>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您的内容打在这里，或者通过复制您的文本在此框中选择粘贴并选择只保留文字您的您的内容打在这里</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aphicFrame>
        <p:nvGraphicFramePr>
          <p:cNvPr id="12" name="Chart 26"/>
          <p:cNvGraphicFramePr/>
          <p:nvPr>
            <p:extLst>
              <p:ext uri="{D42A27DB-BD31-4B8C-83A1-F6EECF244321}">
                <p14:modId xmlns:p14="http://schemas.microsoft.com/office/powerpoint/2010/main" val="699823328"/>
              </p:ext>
            </p:extLst>
          </p:nvPr>
        </p:nvGraphicFramePr>
        <p:xfrm>
          <a:off x="7448136" y="1699768"/>
          <a:ext cx="3528014" cy="4269994"/>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27"/>
          <p:cNvSpPr/>
          <p:nvPr/>
        </p:nvSpPr>
        <p:spPr>
          <a:xfrm>
            <a:off x="8241953" y="3181813"/>
            <a:ext cx="1940381" cy="1015663"/>
          </a:xfrm>
          <a:prstGeom prst="rect">
            <a:avLst/>
          </a:prstGeom>
        </p:spPr>
        <p:txBody>
          <a:bodyPr wrap="square" lIns="0" tIns="0" rIns="0" bIns="0">
            <a:spAutoFit/>
          </a:bodyPr>
          <a:lstStyle/>
          <a:p>
            <a:pPr algn="ctr">
              <a:lnSpc>
                <a:spcPct val="150000"/>
              </a:lnSpc>
            </a:pPr>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计划经济</a:t>
            </a:r>
            <a:endParaRPr lang="en-US" altLang="zh-CN" sz="1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的内容打在这里，或者通过复制您的文本在此框中选择粘贴</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并</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选择</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保留</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未来工作计划</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16526372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500"/>
                                        <p:tgtEl>
                                          <p:spTgt spid="17"/>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17"/>
                                        </p:tgtEl>
                                        <p:attrNameLst>
                                          <p:attrName>ppt_x</p:attrName>
                                          <p:attrName>ppt_y</p:attrName>
                                        </p:attrNameLst>
                                      </p:cBhvr>
                                      <p:rCtr x="0" y="-9074"/>
                                    </p:animMotion>
                                  </p:childTnLst>
                                </p:cTn>
                              </p:par>
                            </p:childTnLst>
                          </p:cTn>
                        </p:par>
                        <p:par>
                          <p:cTn id="10" fill="hold">
                            <p:stCondLst>
                              <p:cond delay="1500"/>
                            </p:stCondLst>
                            <p:childTnLst>
                              <p:par>
                                <p:cTn id="11" presetID="10"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500"/>
                                        <p:tgtEl>
                                          <p:spTgt spid="7"/>
                                        </p:tgtEl>
                                      </p:cBhvr>
                                    </p:animEffect>
                                  </p:childTnLst>
                                </p:cTn>
                              </p:par>
                            </p:childTnLst>
                          </p:cTn>
                        </p:par>
                        <p:par>
                          <p:cTn id="23" fill="hold">
                            <p:stCondLst>
                              <p:cond delay="2500"/>
                            </p:stCondLst>
                            <p:childTnLst>
                              <p:par>
                                <p:cTn id="24" presetID="41"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3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7" dur="300" fill="hold"/>
                                        <p:tgtEl>
                                          <p:spTgt spid="9"/>
                                        </p:tgtEl>
                                        <p:attrNameLst>
                                          <p:attrName>ppt_y</p:attrName>
                                        </p:attrNameLst>
                                      </p:cBhvr>
                                      <p:tavLst>
                                        <p:tav tm="0">
                                          <p:val>
                                            <p:strVal val="#ppt_y"/>
                                          </p:val>
                                        </p:tav>
                                        <p:tav tm="100000">
                                          <p:val>
                                            <p:strVal val="#ppt_y"/>
                                          </p:val>
                                        </p:tav>
                                      </p:tavLst>
                                    </p:anim>
                                    <p:anim calcmode="lin" valueType="num">
                                      <p:cBhvr>
                                        <p:cTn id="28" dur="3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9" dur="3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0" dur="300" tmFilter="0,0; .5, 1; 1, 1"/>
                                        <p:tgtEl>
                                          <p:spTgt spid="9"/>
                                        </p:tgtEl>
                                      </p:cBhvr>
                                    </p:animEffect>
                                  </p:childTnLst>
                                </p:cTn>
                              </p:par>
                            </p:childTnLst>
                          </p:cTn>
                        </p:par>
                        <p:par>
                          <p:cTn id="31" fill="hold">
                            <p:stCondLst>
                              <p:cond delay="280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0"/>
                                        </p:tgtEl>
                                        <p:attrNameLst>
                                          <p:attrName>ppt_y</p:attrName>
                                        </p:attrNameLst>
                                      </p:cBhvr>
                                      <p:tavLst>
                                        <p:tav tm="0">
                                          <p:val>
                                            <p:strVal val="#ppt_y"/>
                                          </p:val>
                                        </p:tav>
                                        <p:tav tm="100000">
                                          <p:val>
                                            <p:strVal val="#ppt_y"/>
                                          </p:val>
                                        </p:tav>
                                      </p:tavLst>
                                    </p:anim>
                                    <p:anim calcmode="lin" valueType="num">
                                      <p:cBhvr>
                                        <p:cTn id="3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0"/>
                                        </p:tgtEl>
                                      </p:cBhvr>
                                    </p:animEffect>
                                  </p:childTnLst>
                                </p:cTn>
                              </p:par>
                              <p:par>
                                <p:cTn id="39" presetID="34" presetClass="emph" presetSubtype="0" fill="hold" grpId="1" nodeType="withEffect">
                                  <p:stCondLst>
                                    <p:cond delay="0"/>
                                  </p:stCondLst>
                                  <p:iterate type="lt">
                                    <p:tmPct val="10000"/>
                                  </p:iterate>
                                  <p:childTnLst>
                                    <p:animMotion origin="layout" path="M 8.33333E-7 4.44444E-6 L 0.00013 -0.07408 " pathEditMode="relative" rAng="0" ptsTypes="AA">
                                      <p:cBhvr>
                                        <p:cTn id="40" dur="250" accel="50000" decel="50000" autoRev="1" fill="hold">
                                          <p:stCondLst>
                                            <p:cond delay="0"/>
                                          </p:stCondLst>
                                        </p:cTn>
                                        <p:tgtEl>
                                          <p:spTgt spid="10"/>
                                        </p:tgtEl>
                                        <p:attrNameLst>
                                          <p:attrName>ppt_x</p:attrName>
                                          <p:attrName>ppt_y</p:attrName>
                                        </p:attrNameLst>
                                      </p:cBhvr>
                                      <p:rCtr x="0" y="-3704"/>
                                    </p:animMotion>
                                    <p:animRot by="1500000">
                                      <p:cBhvr>
                                        <p:cTn id="41" dur="125" fill="hold">
                                          <p:stCondLst>
                                            <p:cond delay="0"/>
                                          </p:stCondLst>
                                        </p:cTn>
                                        <p:tgtEl>
                                          <p:spTgt spid="10"/>
                                        </p:tgtEl>
                                        <p:attrNameLst>
                                          <p:attrName>r</p:attrName>
                                        </p:attrNameLst>
                                      </p:cBhvr>
                                    </p:animRot>
                                    <p:animRot by="-1500000">
                                      <p:cBhvr>
                                        <p:cTn id="42" dur="125" fill="hold">
                                          <p:stCondLst>
                                            <p:cond delay="125"/>
                                          </p:stCondLst>
                                        </p:cTn>
                                        <p:tgtEl>
                                          <p:spTgt spid="10"/>
                                        </p:tgtEl>
                                        <p:attrNameLst>
                                          <p:attrName>r</p:attrName>
                                        </p:attrNameLst>
                                      </p:cBhvr>
                                    </p:animRot>
                                    <p:animRot by="-1500000">
                                      <p:cBhvr>
                                        <p:cTn id="43" dur="125" fill="hold">
                                          <p:stCondLst>
                                            <p:cond delay="250"/>
                                          </p:stCondLst>
                                        </p:cTn>
                                        <p:tgtEl>
                                          <p:spTgt spid="10"/>
                                        </p:tgtEl>
                                        <p:attrNameLst>
                                          <p:attrName>r</p:attrName>
                                        </p:attrNameLst>
                                      </p:cBhvr>
                                    </p:animRot>
                                    <p:animRot by="1500000">
                                      <p:cBhvr>
                                        <p:cTn id="44" dur="125" fill="hold">
                                          <p:stCondLst>
                                            <p:cond delay="375"/>
                                          </p:stCondLst>
                                        </p:cTn>
                                        <p:tgtEl>
                                          <p:spTgt spid="10"/>
                                        </p:tgtEl>
                                        <p:attrNameLst>
                                          <p:attrName>r</p:attrName>
                                        </p:attrNameLst>
                                      </p:cBhvr>
                                    </p:animRot>
                                  </p:childTnLst>
                                </p:cTn>
                              </p:par>
                            </p:childTnLst>
                          </p:cTn>
                        </p:par>
                        <p:par>
                          <p:cTn id="45" fill="hold">
                            <p:stCondLst>
                              <p:cond delay="3400"/>
                            </p:stCondLst>
                            <p:childTnLst>
                              <p:par>
                                <p:cTn id="46" presetID="41"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3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9" dur="300" fill="hold"/>
                                        <p:tgtEl>
                                          <p:spTgt spid="11"/>
                                        </p:tgtEl>
                                        <p:attrNameLst>
                                          <p:attrName>ppt_y</p:attrName>
                                        </p:attrNameLst>
                                      </p:cBhvr>
                                      <p:tavLst>
                                        <p:tav tm="0">
                                          <p:val>
                                            <p:strVal val="#ppt_y"/>
                                          </p:val>
                                        </p:tav>
                                        <p:tav tm="100000">
                                          <p:val>
                                            <p:strVal val="#ppt_y"/>
                                          </p:val>
                                        </p:tav>
                                      </p:tavLst>
                                    </p:anim>
                                    <p:anim calcmode="lin" valueType="num">
                                      <p:cBhvr>
                                        <p:cTn id="50" dur="3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1" dur="3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2" dur="300" tmFilter="0,0; .5, 1; 1, 1"/>
                                        <p:tgtEl>
                                          <p:spTgt spid="11"/>
                                        </p:tgtEl>
                                      </p:cBhvr>
                                    </p:animEffect>
                                  </p:childTnLst>
                                </p:cTn>
                              </p:par>
                            </p:childTnLst>
                          </p:cTn>
                        </p:par>
                        <p:par>
                          <p:cTn id="53" fill="hold">
                            <p:stCondLst>
                              <p:cond delay="3700"/>
                            </p:stCondLst>
                            <p:childTnLst>
                              <p:par>
                                <p:cTn id="54" presetID="21" presetClass="entr" presetSubtype="1"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heel(1)">
                                      <p:cBhvr>
                                        <p:cTn id="56" dur="1000"/>
                                        <p:tgtEl>
                                          <p:spTgt spid="1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0" grpId="1"/>
      <p:bldP spid="11" grpId="0"/>
      <p:bldGraphic spid="12" grpId="0">
        <p:bldAsOne/>
      </p:bldGraphic>
      <p:bldP spid="13" grpId="0"/>
      <p:bldP spid="17" grpId="0" animBg="1"/>
      <p:bldP spid="17"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1246099" y="2298196"/>
            <a:ext cx="9699805" cy="2355372"/>
            <a:chOff x="1588" y="4501902"/>
            <a:chExt cx="12188825" cy="2356099"/>
          </a:xfrm>
        </p:grpSpPr>
        <p:sp>
          <p:nvSpPr>
            <p:cNvPr id="4" name="任意多边形: 形状 19"/>
            <p:cNvSpPr/>
            <p:nvPr/>
          </p:nvSpPr>
          <p:spPr>
            <a:xfrm>
              <a:off x="1588" y="5647248"/>
              <a:ext cx="4020794" cy="1210753"/>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gradFill>
              <a:gsLst>
                <a:gs pos="0">
                  <a:schemeClr val="bg1"/>
                </a:gs>
                <a:gs pos="100000">
                  <a:schemeClr val="bg1">
                    <a:lumMod val="95000"/>
                  </a:schemeClr>
                </a:gs>
                <a:gs pos="100000">
                  <a:schemeClr val="bg1">
                    <a:lumMod val="75000"/>
                  </a:schemeClr>
                </a:gs>
              </a:gsLst>
              <a:lin ang="2700000" scaled="1"/>
            </a:gradFill>
            <a:ln>
              <a:solidFill>
                <a:schemeClr val="bg1">
                  <a:lumMod val="95000"/>
                </a:schemeClr>
              </a:solidFill>
            </a:ln>
            <a:effectLst>
              <a:outerShdw blurRad="63500" sx="103000" sy="103000" algn="ctr" rotWithShape="0">
                <a:srgbClr val="000000">
                  <a:alpha val="11000"/>
                </a:srgbClr>
              </a:outerShdw>
            </a:effectLst>
          </p:spPr>
          <p:txBody>
            <a:bodyPr anchor="ctr"/>
            <a:lstStyle/>
            <a:p>
              <a:pPr algn="ctr"/>
              <a:endParaRPr sz="1799" dirty="0">
                <a:latin typeface="方正黑体简体" panose="02010601030101010101" pitchFamily="2" charset="-122"/>
                <a:ea typeface="方正黑体简体" panose="02010601030101010101" pitchFamily="2" charset="-122"/>
                <a:cs typeface="+mn-ea"/>
                <a:sym typeface="+mn-lt"/>
              </a:endParaRPr>
            </a:p>
          </p:txBody>
        </p:sp>
        <p:sp>
          <p:nvSpPr>
            <p:cNvPr id="5" name="任意多边形: 形状 20"/>
            <p:cNvSpPr/>
            <p:nvPr/>
          </p:nvSpPr>
          <p:spPr>
            <a:xfrm>
              <a:off x="1635194" y="4928479"/>
              <a:ext cx="4020794" cy="1929522"/>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gradFill>
              <a:gsLst>
                <a:gs pos="0">
                  <a:srgbClr val="238DED"/>
                </a:gs>
                <a:gs pos="100000">
                  <a:srgbClr val="18478F"/>
                </a:gs>
              </a:gsLst>
              <a:lin ang="0" scaled="0"/>
            </a:gradFill>
            <a:ln>
              <a:solidFill>
                <a:schemeClr val="bg1">
                  <a:lumMod val="95000"/>
                </a:schemeClr>
              </a:solidFill>
            </a:ln>
            <a:effectLst/>
          </p:spPr>
          <p:txBody>
            <a:bodyPr anchor="ctr"/>
            <a:lstStyle/>
            <a:p>
              <a:pPr algn="ctr"/>
              <a:endParaRPr sz="1799" dirty="0">
                <a:latin typeface="方正黑体简体" panose="02010601030101010101" pitchFamily="2" charset="-122"/>
                <a:ea typeface="方正黑体简体" panose="02010601030101010101" pitchFamily="2" charset="-122"/>
                <a:cs typeface="+mn-ea"/>
                <a:sym typeface="+mn-lt"/>
              </a:endParaRPr>
            </a:p>
          </p:txBody>
        </p:sp>
        <p:sp>
          <p:nvSpPr>
            <p:cNvPr id="6" name="任意多边形: 形状 21"/>
            <p:cNvSpPr/>
            <p:nvPr/>
          </p:nvSpPr>
          <p:spPr>
            <a:xfrm>
              <a:off x="3268800" y="5253754"/>
              <a:ext cx="4020794" cy="1604247"/>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gradFill>
              <a:gsLst>
                <a:gs pos="0">
                  <a:schemeClr val="bg1"/>
                </a:gs>
                <a:gs pos="100000">
                  <a:schemeClr val="bg1">
                    <a:lumMod val="95000"/>
                  </a:schemeClr>
                </a:gs>
                <a:gs pos="100000">
                  <a:schemeClr val="bg1">
                    <a:lumMod val="75000"/>
                  </a:schemeClr>
                </a:gs>
              </a:gsLst>
              <a:lin ang="2700000" scaled="1"/>
            </a:gradFill>
            <a:ln>
              <a:solidFill>
                <a:schemeClr val="bg1">
                  <a:lumMod val="95000"/>
                </a:schemeClr>
              </a:solidFill>
            </a:ln>
            <a:effectLst>
              <a:outerShdw blurRad="63500" sx="103000" sy="103000" algn="ctr" rotWithShape="0">
                <a:srgbClr val="000000">
                  <a:alpha val="11000"/>
                </a:srgbClr>
              </a:outerShdw>
            </a:effectLst>
          </p:spPr>
          <p:txBody>
            <a:bodyPr anchor="ctr"/>
            <a:lstStyle/>
            <a:p>
              <a:pPr algn="ctr"/>
              <a:endParaRPr sz="1799" dirty="0">
                <a:latin typeface="方正黑体简体" panose="02010601030101010101" pitchFamily="2" charset="-122"/>
                <a:ea typeface="方正黑体简体" panose="02010601030101010101" pitchFamily="2" charset="-122"/>
                <a:cs typeface="+mn-ea"/>
                <a:sym typeface="+mn-lt"/>
              </a:endParaRPr>
            </a:p>
          </p:txBody>
        </p:sp>
        <p:sp>
          <p:nvSpPr>
            <p:cNvPr id="7" name="任意多边形: 形状 22"/>
            <p:cNvSpPr/>
            <p:nvPr/>
          </p:nvSpPr>
          <p:spPr>
            <a:xfrm>
              <a:off x="4902406" y="4501902"/>
              <a:ext cx="4020794" cy="2356099"/>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gradFill>
              <a:gsLst>
                <a:gs pos="0">
                  <a:srgbClr val="238DED"/>
                </a:gs>
                <a:gs pos="100000">
                  <a:srgbClr val="18478F"/>
                </a:gs>
              </a:gsLst>
              <a:lin ang="0" scaled="0"/>
            </a:gradFill>
            <a:ln>
              <a:solidFill>
                <a:schemeClr val="bg1">
                  <a:lumMod val="95000"/>
                </a:schemeClr>
              </a:solidFill>
            </a:ln>
            <a:effectLst/>
          </p:spPr>
          <p:txBody>
            <a:bodyPr anchor="ctr"/>
            <a:lstStyle/>
            <a:p>
              <a:pPr algn="ctr"/>
              <a:endParaRPr sz="1799" dirty="0">
                <a:latin typeface="方正黑体简体" panose="02010601030101010101" pitchFamily="2" charset="-122"/>
                <a:ea typeface="方正黑体简体" panose="02010601030101010101" pitchFamily="2" charset="-122"/>
                <a:cs typeface="+mn-ea"/>
                <a:sym typeface="+mn-lt"/>
              </a:endParaRPr>
            </a:p>
          </p:txBody>
        </p:sp>
        <p:sp>
          <p:nvSpPr>
            <p:cNvPr id="8" name="任意多边形: 形状 23"/>
            <p:cNvSpPr/>
            <p:nvPr/>
          </p:nvSpPr>
          <p:spPr>
            <a:xfrm>
              <a:off x="6536012" y="5418282"/>
              <a:ext cx="4020794" cy="1439719"/>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gradFill>
              <a:gsLst>
                <a:gs pos="0">
                  <a:schemeClr val="bg1"/>
                </a:gs>
                <a:gs pos="100000">
                  <a:schemeClr val="bg1">
                    <a:lumMod val="95000"/>
                  </a:schemeClr>
                </a:gs>
                <a:gs pos="100000">
                  <a:schemeClr val="bg1">
                    <a:lumMod val="75000"/>
                  </a:schemeClr>
                </a:gs>
              </a:gsLst>
              <a:lin ang="2700000" scaled="1"/>
            </a:gradFill>
            <a:ln>
              <a:solidFill>
                <a:schemeClr val="bg1">
                  <a:lumMod val="95000"/>
                </a:schemeClr>
              </a:solidFill>
            </a:ln>
            <a:effectLst>
              <a:outerShdw blurRad="63500" sx="103000" sy="103000" algn="ctr" rotWithShape="0">
                <a:srgbClr val="000000">
                  <a:alpha val="11000"/>
                </a:srgbClr>
              </a:outerShdw>
            </a:effectLst>
          </p:spPr>
          <p:txBody>
            <a:bodyPr anchor="ctr"/>
            <a:lstStyle/>
            <a:p>
              <a:pPr algn="ctr"/>
              <a:endParaRPr sz="1799" dirty="0">
                <a:latin typeface="方正黑体简体" panose="02010601030101010101" pitchFamily="2" charset="-122"/>
                <a:ea typeface="方正黑体简体" panose="02010601030101010101" pitchFamily="2" charset="-122"/>
                <a:cs typeface="+mn-ea"/>
                <a:sym typeface="+mn-lt"/>
              </a:endParaRPr>
            </a:p>
          </p:txBody>
        </p:sp>
        <p:sp>
          <p:nvSpPr>
            <p:cNvPr id="9" name="任意多边形: 形状 24"/>
            <p:cNvSpPr/>
            <p:nvPr/>
          </p:nvSpPr>
          <p:spPr>
            <a:xfrm>
              <a:off x="8169619" y="5537913"/>
              <a:ext cx="4020794" cy="1320088"/>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gradFill>
              <a:gsLst>
                <a:gs pos="0">
                  <a:srgbClr val="238DED"/>
                </a:gs>
                <a:gs pos="100000">
                  <a:srgbClr val="18478F"/>
                </a:gs>
              </a:gsLst>
              <a:lin ang="0" scaled="0"/>
            </a:gradFill>
            <a:ln>
              <a:solidFill>
                <a:schemeClr val="bg1">
                  <a:lumMod val="95000"/>
                </a:schemeClr>
              </a:solidFill>
            </a:ln>
            <a:effectLst/>
          </p:spPr>
          <p:txBody>
            <a:bodyPr anchor="ctr"/>
            <a:lstStyle/>
            <a:p>
              <a:pPr algn="ctr"/>
              <a:endParaRPr sz="1799" dirty="0">
                <a:latin typeface="方正黑体简体" panose="02010601030101010101" pitchFamily="2" charset="-122"/>
                <a:ea typeface="方正黑体简体" panose="02010601030101010101" pitchFamily="2" charset="-122"/>
                <a:cs typeface="+mn-ea"/>
                <a:sym typeface="+mn-lt"/>
              </a:endParaRPr>
            </a:p>
          </p:txBody>
        </p:sp>
      </p:grpSp>
      <p:cxnSp>
        <p:nvCxnSpPr>
          <p:cNvPr id="43" name="直接连接符 42"/>
          <p:cNvCxnSpPr/>
          <p:nvPr/>
        </p:nvCxnSpPr>
        <p:spPr>
          <a:xfrm>
            <a:off x="1119136" y="4653568"/>
            <a:ext cx="9953728"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2364868" y="2915066"/>
            <a:ext cx="912602" cy="39728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30%</a:t>
            </a:r>
            <a:endParaRPr lang="zh-CN" altLang="en-US"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53" name="矩形 52"/>
          <p:cNvSpPr/>
          <p:nvPr/>
        </p:nvSpPr>
        <p:spPr>
          <a:xfrm>
            <a:off x="3688706" y="2216712"/>
            <a:ext cx="912602" cy="39728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50%</a:t>
            </a:r>
            <a:endParaRPr lang="zh-CN" altLang="en-US"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54" name="矩形 53"/>
          <p:cNvSpPr/>
          <p:nvPr/>
        </p:nvSpPr>
        <p:spPr>
          <a:xfrm>
            <a:off x="5009856" y="2507624"/>
            <a:ext cx="912602" cy="39728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40%</a:t>
            </a:r>
            <a:endParaRPr lang="zh-CN" altLang="en-US"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55" name="矩形 54"/>
          <p:cNvSpPr/>
          <p:nvPr/>
        </p:nvSpPr>
        <p:spPr>
          <a:xfrm>
            <a:off x="6289708" y="1749983"/>
            <a:ext cx="912602" cy="39728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70%</a:t>
            </a:r>
            <a:endParaRPr lang="zh-CN" altLang="en-US"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56" name="矩形 55"/>
          <p:cNvSpPr/>
          <p:nvPr/>
        </p:nvSpPr>
        <p:spPr>
          <a:xfrm>
            <a:off x="7626434" y="2727887"/>
            <a:ext cx="912602" cy="39728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35%</a:t>
            </a:r>
            <a:endParaRPr lang="zh-CN" altLang="en-US"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57" name="矩形 56"/>
          <p:cNvSpPr/>
          <p:nvPr/>
        </p:nvSpPr>
        <p:spPr>
          <a:xfrm>
            <a:off x="8914296" y="2824819"/>
            <a:ext cx="912602" cy="39728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30%</a:t>
            </a:r>
            <a:endParaRPr lang="zh-CN" altLang="en-US" sz="1799"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26" name="TextBox 21"/>
          <p:cNvSpPr txBox="1"/>
          <p:nvPr/>
        </p:nvSpPr>
        <p:spPr>
          <a:xfrm>
            <a:off x="1183303" y="5563702"/>
            <a:ext cx="9629075" cy="434478"/>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文本在此</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文字您的您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的内容打在这里，或者通过复制您的文本后，在此框中选择粘贴并选择只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保此您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内框</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中选择粘贴并选择只</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保留者</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通过复制您的文本后，在此框中选择粘贴并选择只保此您的内框中选择粘贴</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Subtitle 2">
            <a:extLst>
              <a:ext uri="{FF2B5EF4-FFF2-40B4-BE49-F238E27FC236}">
                <a16:creationId xmlns:a16="http://schemas.microsoft.com/office/drawing/2014/main" xmlns="" id="{360062CF-4239-4286-B703-132EC1F0E32B}"/>
              </a:ext>
            </a:extLst>
          </p:cNvPr>
          <p:cNvSpPr txBox="1">
            <a:spLocks/>
          </p:cNvSpPr>
          <p:nvPr/>
        </p:nvSpPr>
        <p:spPr>
          <a:xfrm>
            <a:off x="1092256" y="5131428"/>
            <a:ext cx="196944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panose="020F0502020204030203" pitchFamily="34" charset="0"/>
              </a:rPr>
              <a:t>预计达标项目比例</a:t>
            </a:r>
            <a:endParaRPr lang="id-ID" sz="1600" b="1" dirty="0">
              <a:solidFill>
                <a:schemeClr val="tx1">
                  <a:lumMod val="75000"/>
                  <a:lumOff val="25000"/>
                </a:schemeClr>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22" name="圆角矩形 21"/>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项目计划经济</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29788397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500"/>
                                        <p:tgtEl>
                                          <p:spTgt spid="22"/>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22"/>
                                        </p:tgtEl>
                                        <p:attrNameLst>
                                          <p:attrName>ppt_x</p:attrName>
                                          <p:attrName>ppt_y</p:attrName>
                                        </p:attrNameLst>
                                      </p:cBhvr>
                                      <p:rCtr x="0" y="-9074"/>
                                    </p:animMotion>
                                  </p:childTnLst>
                                </p:cTn>
                              </p:par>
                            </p:childTnLst>
                          </p:cTn>
                        </p:par>
                        <p:par>
                          <p:cTn id="10" fill="hold">
                            <p:stCondLst>
                              <p:cond delay="1500"/>
                            </p:stCondLst>
                            <p:childTnLst>
                              <p:par>
                                <p:cTn id="11" presetID="2" presetClass="entr" presetSubtype="4"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additive="base">
                                        <p:cTn id="13" dur="500" fill="hold"/>
                                        <p:tgtEl>
                                          <p:spTgt spid="41"/>
                                        </p:tgtEl>
                                        <p:attrNameLst>
                                          <p:attrName>ppt_x</p:attrName>
                                        </p:attrNameLst>
                                      </p:cBhvr>
                                      <p:tavLst>
                                        <p:tav tm="0">
                                          <p:val>
                                            <p:strVal val="#ppt_x"/>
                                          </p:val>
                                        </p:tav>
                                        <p:tav tm="100000">
                                          <p:val>
                                            <p:strVal val="#ppt_x"/>
                                          </p:val>
                                        </p:tav>
                                      </p:tavLst>
                                    </p:anim>
                                    <p:anim calcmode="lin" valueType="num">
                                      <p:cBhvr additive="base">
                                        <p:cTn id="14" dur="500" fill="hold"/>
                                        <p:tgtEl>
                                          <p:spTgt spid="41"/>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fill="hold"/>
                                        <p:tgtEl>
                                          <p:spTgt spid="52"/>
                                        </p:tgtEl>
                                        <p:attrNameLst>
                                          <p:attrName>ppt_x</p:attrName>
                                        </p:attrNameLst>
                                      </p:cBhvr>
                                      <p:tavLst>
                                        <p:tav tm="0">
                                          <p:val>
                                            <p:strVal val="#ppt_x"/>
                                          </p:val>
                                        </p:tav>
                                        <p:tav tm="100000">
                                          <p:val>
                                            <p:strVal val="#ppt_x"/>
                                          </p:val>
                                        </p:tav>
                                      </p:tavLst>
                                    </p:anim>
                                    <p:anim calcmode="lin" valueType="num">
                                      <p:cBhvr additive="base">
                                        <p:cTn id="22" dur="500" fill="hold"/>
                                        <p:tgtEl>
                                          <p:spTgt spid="5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ppt_x"/>
                                          </p:val>
                                        </p:tav>
                                        <p:tav tm="100000">
                                          <p:val>
                                            <p:strVal val="#ppt_x"/>
                                          </p:val>
                                        </p:tav>
                                      </p:tavLst>
                                    </p:anim>
                                    <p:anim calcmode="lin" valueType="num">
                                      <p:cBhvr additive="base">
                                        <p:cTn id="26" dur="500" fill="hold"/>
                                        <p:tgtEl>
                                          <p:spTgt spid="5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fill="hold"/>
                                        <p:tgtEl>
                                          <p:spTgt spid="54"/>
                                        </p:tgtEl>
                                        <p:attrNameLst>
                                          <p:attrName>ppt_x</p:attrName>
                                        </p:attrNameLst>
                                      </p:cBhvr>
                                      <p:tavLst>
                                        <p:tav tm="0">
                                          <p:val>
                                            <p:strVal val="#ppt_x"/>
                                          </p:val>
                                        </p:tav>
                                        <p:tav tm="100000">
                                          <p:val>
                                            <p:strVal val="#ppt_x"/>
                                          </p:val>
                                        </p:tav>
                                      </p:tavLst>
                                    </p:anim>
                                    <p:anim calcmode="lin" valueType="num">
                                      <p:cBhvr additive="base">
                                        <p:cTn id="30" dur="500" fill="hold"/>
                                        <p:tgtEl>
                                          <p:spTgt spid="5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ppt_x"/>
                                          </p:val>
                                        </p:tav>
                                        <p:tav tm="100000">
                                          <p:val>
                                            <p:strVal val="#ppt_x"/>
                                          </p:val>
                                        </p:tav>
                                      </p:tavLst>
                                    </p:anim>
                                    <p:anim calcmode="lin" valueType="num">
                                      <p:cBhvr additive="base">
                                        <p:cTn id="34" dur="500" fill="hold"/>
                                        <p:tgtEl>
                                          <p:spTgt spid="5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additive="base">
                                        <p:cTn id="37" dur="500" fill="hold"/>
                                        <p:tgtEl>
                                          <p:spTgt spid="56"/>
                                        </p:tgtEl>
                                        <p:attrNameLst>
                                          <p:attrName>ppt_x</p:attrName>
                                        </p:attrNameLst>
                                      </p:cBhvr>
                                      <p:tavLst>
                                        <p:tav tm="0">
                                          <p:val>
                                            <p:strVal val="#ppt_x"/>
                                          </p:val>
                                        </p:tav>
                                        <p:tav tm="100000">
                                          <p:val>
                                            <p:strVal val="#ppt_x"/>
                                          </p:val>
                                        </p:tav>
                                      </p:tavLst>
                                    </p:anim>
                                    <p:anim calcmode="lin" valueType="num">
                                      <p:cBhvr additive="base">
                                        <p:cTn id="38" dur="500" fill="hold"/>
                                        <p:tgtEl>
                                          <p:spTgt spid="5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 calcmode="lin" valueType="num">
                                      <p:cBhvr additive="base">
                                        <p:cTn id="41" dur="500" fill="hold"/>
                                        <p:tgtEl>
                                          <p:spTgt spid="57"/>
                                        </p:tgtEl>
                                        <p:attrNameLst>
                                          <p:attrName>ppt_x</p:attrName>
                                        </p:attrNameLst>
                                      </p:cBhvr>
                                      <p:tavLst>
                                        <p:tav tm="0">
                                          <p:val>
                                            <p:strVal val="#ppt_x"/>
                                          </p:val>
                                        </p:tav>
                                        <p:tav tm="100000">
                                          <p:val>
                                            <p:strVal val="#ppt_x"/>
                                          </p:val>
                                        </p:tav>
                                      </p:tavLst>
                                    </p:anim>
                                    <p:anim calcmode="lin" valueType="num">
                                      <p:cBhvr additive="base">
                                        <p:cTn id="42" dur="500" fill="hold"/>
                                        <p:tgtEl>
                                          <p:spTgt spid="57"/>
                                        </p:tgtEl>
                                        <p:attrNameLst>
                                          <p:attrName>ppt_y</p:attrName>
                                        </p:attrNameLst>
                                      </p:cBhvr>
                                      <p:tavLst>
                                        <p:tav tm="0">
                                          <p:val>
                                            <p:strVal val="1+#ppt_h/2"/>
                                          </p:val>
                                        </p:tav>
                                        <p:tav tm="100000">
                                          <p:val>
                                            <p:strVal val="#ppt_y"/>
                                          </p:val>
                                        </p:tav>
                                      </p:tavLst>
                                    </p:anim>
                                  </p:childTnLst>
                                </p:cTn>
                              </p:par>
                            </p:childTnLst>
                          </p:cTn>
                        </p:par>
                        <p:par>
                          <p:cTn id="43" fill="hold">
                            <p:stCondLst>
                              <p:cond delay="2000"/>
                            </p:stCondLst>
                            <p:childTnLst>
                              <p:par>
                                <p:cTn id="44" presetID="2" presetClass="entr" presetSubtype="2"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500" fill="hold"/>
                                        <p:tgtEl>
                                          <p:spTgt spid="26"/>
                                        </p:tgtEl>
                                        <p:attrNameLst>
                                          <p:attrName>ppt_x</p:attrName>
                                        </p:attrNameLst>
                                      </p:cBhvr>
                                      <p:tavLst>
                                        <p:tav tm="0">
                                          <p:val>
                                            <p:strVal val="1+#ppt_w/2"/>
                                          </p:val>
                                        </p:tav>
                                        <p:tav tm="100000">
                                          <p:val>
                                            <p:strVal val="#ppt_x"/>
                                          </p:val>
                                        </p:tav>
                                      </p:tavLst>
                                    </p:anim>
                                    <p:anim calcmode="lin" valueType="num">
                                      <p:cBhvr additive="base">
                                        <p:cTn id="47" dur="500" fill="hold"/>
                                        <p:tgtEl>
                                          <p:spTgt spid="26"/>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500" fill="hold"/>
                                        <p:tgtEl>
                                          <p:spTgt spid="27"/>
                                        </p:tgtEl>
                                        <p:attrNameLst>
                                          <p:attrName>ppt_x</p:attrName>
                                        </p:attrNameLst>
                                      </p:cBhvr>
                                      <p:tavLst>
                                        <p:tav tm="0">
                                          <p:val>
                                            <p:strVal val="1+#ppt_w/2"/>
                                          </p:val>
                                        </p:tav>
                                        <p:tav tm="100000">
                                          <p:val>
                                            <p:strVal val="#ppt_x"/>
                                          </p:val>
                                        </p:tav>
                                      </p:tavLst>
                                    </p:anim>
                                    <p:anim calcmode="lin" valueType="num">
                                      <p:cBhvr additive="base">
                                        <p:cTn id="51"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26" grpId="0"/>
      <p:bldP spid="27" grpId="0"/>
      <p:bldP spid="22" grpId="0" animBg="1"/>
      <p:bldP spid="22"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5721836" y="2402060"/>
            <a:ext cx="812271" cy="812271"/>
          </a:xfrm>
          <a:prstGeom prst="ellipse">
            <a:avLst/>
          </a:prstGeom>
          <a:gradFill>
            <a:gsLst>
              <a:gs pos="0">
                <a:srgbClr val="238DED"/>
              </a:gs>
              <a:gs pos="100000">
                <a:srgbClr val="18478F"/>
              </a:gs>
            </a:gsLst>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3">
              <a:solidFill>
                <a:srgbClr val="FFFFFF"/>
              </a:solidFill>
              <a:latin typeface="Arial" panose="020B0604020202020204"/>
              <a:ea typeface="微软雅黑" panose="020B0503020204020204" pitchFamily="34" charset="-122"/>
            </a:endParaRPr>
          </a:p>
        </p:txBody>
      </p:sp>
      <p:sp>
        <p:nvSpPr>
          <p:cNvPr id="8" name="椭圆 7"/>
          <p:cNvSpPr/>
          <p:nvPr/>
        </p:nvSpPr>
        <p:spPr>
          <a:xfrm>
            <a:off x="5721836" y="3591756"/>
            <a:ext cx="812271" cy="812271"/>
          </a:xfrm>
          <a:prstGeom prst="ellipse">
            <a:avLst/>
          </a:prstGeom>
          <a:gradFill>
            <a:gsLst>
              <a:gs pos="0">
                <a:schemeClr val="bg1"/>
              </a:gs>
              <a:gs pos="100000">
                <a:schemeClr val="bg1">
                  <a:lumMod val="85000"/>
                </a:schemeClr>
              </a:gs>
            </a:gsLst>
            <a:lin ang="27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3">
              <a:solidFill>
                <a:srgbClr val="FFFFFF"/>
              </a:solidFill>
              <a:latin typeface="Arial" panose="020B0604020202020204"/>
              <a:ea typeface="微软雅黑" panose="020B0503020204020204" pitchFamily="34" charset="-122"/>
            </a:endParaRPr>
          </a:p>
        </p:txBody>
      </p:sp>
      <p:sp>
        <p:nvSpPr>
          <p:cNvPr id="9" name="椭圆 8"/>
          <p:cNvSpPr/>
          <p:nvPr/>
        </p:nvSpPr>
        <p:spPr>
          <a:xfrm>
            <a:off x="5721836" y="4781452"/>
            <a:ext cx="812271" cy="812271"/>
          </a:xfrm>
          <a:prstGeom prst="ellipse">
            <a:avLst/>
          </a:prstGeom>
          <a:gradFill>
            <a:gsLst>
              <a:gs pos="0">
                <a:srgbClr val="238DED"/>
              </a:gs>
              <a:gs pos="100000">
                <a:srgbClr val="18478F"/>
              </a:gs>
            </a:gsLst>
            <a:lin ang="27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3">
              <a:solidFill>
                <a:srgbClr val="FFFFFF"/>
              </a:solidFill>
              <a:latin typeface="Arial" panose="020B0604020202020204"/>
              <a:ea typeface="微软雅黑" panose="020B0503020204020204" pitchFamily="34" charset="-122"/>
            </a:endParaRPr>
          </a:p>
        </p:txBody>
      </p:sp>
      <p:sp>
        <p:nvSpPr>
          <p:cNvPr id="11" name="椭圆 18"/>
          <p:cNvSpPr/>
          <p:nvPr/>
        </p:nvSpPr>
        <p:spPr>
          <a:xfrm flipH="1">
            <a:off x="5151808" y="2689934"/>
            <a:ext cx="247163" cy="236519"/>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gradFill>
            <a:gsLst>
              <a:gs pos="0">
                <a:srgbClr val="238DED"/>
              </a:gs>
              <a:gs pos="100000">
                <a:srgbClr val="18478F"/>
              </a:gs>
            </a:gsLst>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12" name="椭圆 18"/>
          <p:cNvSpPr/>
          <p:nvPr/>
        </p:nvSpPr>
        <p:spPr>
          <a:xfrm flipH="1">
            <a:off x="5151808" y="3879630"/>
            <a:ext cx="247163" cy="236519"/>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gradFill>
            <a:gsLst>
              <a:gs pos="0">
                <a:schemeClr val="bg1"/>
              </a:gs>
              <a:gs pos="100000">
                <a:schemeClr val="bg1">
                  <a:lumMod val="85000"/>
                </a:schemeClr>
              </a:gs>
            </a:gsLst>
            <a:lin ang="27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13" name="椭圆 18"/>
          <p:cNvSpPr/>
          <p:nvPr/>
        </p:nvSpPr>
        <p:spPr>
          <a:xfrm flipH="1">
            <a:off x="5151808" y="5069326"/>
            <a:ext cx="247163" cy="236519"/>
          </a:xfrm>
          <a:custGeom>
            <a:avLst/>
            <a:gdLst>
              <a:gd name="T0" fmla="*/ 209 w 209"/>
              <a:gd name="T1" fmla="*/ 0 h 200"/>
              <a:gd name="T2" fmla="*/ 145 w 209"/>
              <a:gd name="T3" fmla="*/ 100 h 200"/>
              <a:gd name="T4" fmla="*/ 209 w 209"/>
              <a:gd name="T5" fmla="*/ 200 h 200"/>
              <a:gd name="T6" fmla="*/ 0 w 209"/>
              <a:gd name="T7" fmla="*/ 100 h 200"/>
              <a:gd name="T8" fmla="*/ 209 w 209"/>
              <a:gd name="T9" fmla="*/ 0 h 200"/>
            </a:gdLst>
            <a:ahLst/>
            <a:cxnLst>
              <a:cxn ang="0">
                <a:pos x="T0" y="T1"/>
              </a:cxn>
              <a:cxn ang="0">
                <a:pos x="T2" y="T3"/>
              </a:cxn>
              <a:cxn ang="0">
                <a:pos x="T4" y="T5"/>
              </a:cxn>
              <a:cxn ang="0">
                <a:pos x="T6" y="T7"/>
              </a:cxn>
              <a:cxn ang="0">
                <a:pos x="T8" y="T9"/>
              </a:cxn>
            </a:cxnLst>
            <a:rect l="0" t="0" r="r" b="b"/>
            <a:pathLst>
              <a:path w="209" h="200">
                <a:moveTo>
                  <a:pt x="209" y="0"/>
                </a:moveTo>
                <a:lnTo>
                  <a:pt x="145" y="100"/>
                </a:lnTo>
                <a:lnTo>
                  <a:pt x="209" y="200"/>
                </a:lnTo>
                <a:lnTo>
                  <a:pt x="0" y="100"/>
                </a:lnTo>
                <a:lnTo>
                  <a:pt x="209" y="0"/>
                </a:lnTo>
                <a:close/>
              </a:path>
            </a:pathLst>
          </a:custGeom>
          <a:gradFill>
            <a:gsLst>
              <a:gs pos="0">
                <a:srgbClr val="238DED"/>
              </a:gs>
              <a:gs pos="100000">
                <a:srgbClr val="18478F"/>
              </a:gs>
            </a:gsLst>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15" name="椭圆 20"/>
          <p:cNvSpPr/>
          <p:nvPr/>
        </p:nvSpPr>
        <p:spPr>
          <a:xfrm>
            <a:off x="5947660" y="2627884"/>
            <a:ext cx="360623" cy="360623"/>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panose="020B0604020202020204"/>
              <a:ea typeface="微软雅黑" panose="020B0503020204020204" pitchFamily="34" charset="-122"/>
            </a:endParaRPr>
          </a:p>
        </p:txBody>
      </p:sp>
      <p:sp>
        <p:nvSpPr>
          <p:cNvPr id="16" name="椭圆 21"/>
          <p:cNvSpPr/>
          <p:nvPr/>
        </p:nvSpPr>
        <p:spPr>
          <a:xfrm>
            <a:off x="5959692" y="3894181"/>
            <a:ext cx="360623" cy="303679"/>
          </a:xfrm>
          <a:custGeom>
            <a:avLst/>
            <a:gdLst>
              <a:gd name="connsiteX0" fmla="*/ 101864 w 331753"/>
              <a:gd name="connsiteY0" fmla="*/ 180944 h 279369"/>
              <a:gd name="connsiteX1" fmla="*/ 100574 w 331753"/>
              <a:gd name="connsiteY1" fmla="*/ 182229 h 279369"/>
              <a:gd name="connsiteX2" fmla="*/ 99284 w 331753"/>
              <a:gd name="connsiteY2" fmla="*/ 182229 h 279369"/>
              <a:gd name="connsiteX3" fmla="*/ 90255 w 331753"/>
              <a:gd name="connsiteY3" fmla="*/ 191225 h 279369"/>
              <a:gd name="connsiteX4" fmla="*/ 83806 w 331753"/>
              <a:gd name="connsiteY4" fmla="*/ 197651 h 279369"/>
              <a:gd name="connsiteX5" fmla="*/ 82516 w 331753"/>
              <a:gd name="connsiteY5" fmla="*/ 200221 h 279369"/>
              <a:gd name="connsiteX6" fmla="*/ 83806 w 331753"/>
              <a:gd name="connsiteY6" fmla="*/ 202791 h 279369"/>
              <a:gd name="connsiteX7" fmla="*/ 143139 w 331753"/>
              <a:gd name="connsiteY7" fmla="*/ 261907 h 279369"/>
              <a:gd name="connsiteX8" fmla="*/ 145718 w 331753"/>
              <a:gd name="connsiteY8" fmla="*/ 261907 h 279369"/>
              <a:gd name="connsiteX9" fmla="*/ 148298 w 331753"/>
              <a:gd name="connsiteY9" fmla="*/ 261907 h 279369"/>
              <a:gd name="connsiteX10" fmla="*/ 156037 w 331753"/>
              <a:gd name="connsiteY10" fmla="*/ 252911 h 279369"/>
              <a:gd name="connsiteX11" fmla="*/ 163776 w 331753"/>
              <a:gd name="connsiteY11" fmla="*/ 245200 h 279369"/>
              <a:gd name="connsiteX12" fmla="*/ 163776 w 331753"/>
              <a:gd name="connsiteY12" fmla="*/ 241345 h 279369"/>
              <a:gd name="connsiteX13" fmla="*/ 104443 w 331753"/>
              <a:gd name="connsiteY13" fmla="*/ 182229 h 279369"/>
              <a:gd name="connsiteX14" fmla="*/ 101864 w 331753"/>
              <a:gd name="connsiteY14" fmla="*/ 180944 h 279369"/>
              <a:gd name="connsiteX15" fmla="*/ 137384 w 331753"/>
              <a:gd name="connsiteY15" fmla="*/ 63469 h 279369"/>
              <a:gd name="connsiteX16" fmla="*/ 58703 w 331753"/>
              <a:gd name="connsiteY16" fmla="*/ 141513 h 279369"/>
              <a:gd name="connsiteX17" fmla="*/ 87080 w 331753"/>
              <a:gd name="connsiteY17" fmla="*/ 171430 h 279369"/>
              <a:gd name="connsiteX18" fmla="*/ 88369 w 331753"/>
              <a:gd name="connsiteY18" fmla="*/ 170129 h 279369"/>
              <a:gd name="connsiteX19" fmla="*/ 94819 w 331753"/>
              <a:gd name="connsiteY19" fmla="*/ 166227 h 279369"/>
              <a:gd name="connsiteX20" fmla="*/ 96108 w 331753"/>
              <a:gd name="connsiteY20" fmla="*/ 166227 h 279369"/>
              <a:gd name="connsiteX21" fmla="*/ 98688 w 331753"/>
              <a:gd name="connsiteY21" fmla="*/ 164926 h 279369"/>
              <a:gd name="connsiteX22" fmla="*/ 102558 w 331753"/>
              <a:gd name="connsiteY22" fmla="*/ 164926 h 279369"/>
              <a:gd name="connsiteX23" fmla="*/ 105137 w 331753"/>
              <a:gd name="connsiteY23" fmla="*/ 164926 h 279369"/>
              <a:gd name="connsiteX24" fmla="*/ 106427 w 331753"/>
              <a:gd name="connsiteY24" fmla="*/ 164926 h 279369"/>
              <a:gd name="connsiteX25" fmla="*/ 107717 w 331753"/>
              <a:gd name="connsiteY25" fmla="*/ 166227 h 279369"/>
              <a:gd name="connsiteX26" fmla="*/ 109007 w 331753"/>
              <a:gd name="connsiteY26" fmla="*/ 166227 h 279369"/>
              <a:gd name="connsiteX27" fmla="*/ 111587 w 331753"/>
              <a:gd name="connsiteY27" fmla="*/ 167527 h 279369"/>
              <a:gd name="connsiteX28" fmla="*/ 112876 w 331753"/>
              <a:gd name="connsiteY28" fmla="*/ 167527 h 279369"/>
              <a:gd name="connsiteX29" fmla="*/ 115456 w 331753"/>
              <a:gd name="connsiteY29" fmla="*/ 170129 h 279369"/>
              <a:gd name="connsiteX30" fmla="*/ 174789 w 331753"/>
              <a:gd name="connsiteY30" fmla="*/ 231263 h 279369"/>
              <a:gd name="connsiteX31" fmla="*/ 179949 w 331753"/>
              <a:gd name="connsiteY31" fmla="*/ 250774 h 279369"/>
              <a:gd name="connsiteX32" fmla="*/ 178659 w 331753"/>
              <a:gd name="connsiteY32" fmla="*/ 253376 h 279369"/>
              <a:gd name="connsiteX33" fmla="*/ 177369 w 331753"/>
              <a:gd name="connsiteY33" fmla="*/ 254676 h 279369"/>
              <a:gd name="connsiteX34" fmla="*/ 176079 w 331753"/>
              <a:gd name="connsiteY34" fmla="*/ 255977 h 279369"/>
              <a:gd name="connsiteX35" fmla="*/ 174789 w 331753"/>
              <a:gd name="connsiteY35" fmla="*/ 257278 h 279369"/>
              <a:gd name="connsiteX36" fmla="*/ 173499 w 331753"/>
              <a:gd name="connsiteY36" fmla="*/ 258578 h 279369"/>
              <a:gd name="connsiteX37" fmla="*/ 179949 w 331753"/>
              <a:gd name="connsiteY37" fmla="*/ 263781 h 279369"/>
              <a:gd name="connsiteX38" fmla="*/ 179949 w 331753"/>
              <a:gd name="connsiteY38" fmla="*/ 265082 h 279369"/>
              <a:gd name="connsiteX39" fmla="*/ 182528 w 331753"/>
              <a:gd name="connsiteY39" fmla="*/ 263781 h 279369"/>
              <a:gd name="connsiteX40" fmla="*/ 241861 w 331753"/>
              <a:gd name="connsiteY40" fmla="*/ 202647 h 279369"/>
              <a:gd name="connsiteX41" fmla="*/ 241861 w 331753"/>
              <a:gd name="connsiteY41" fmla="*/ 197444 h 279369"/>
              <a:gd name="connsiteX42" fmla="*/ 177369 w 331753"/>
              <a:gd name="connsiteY42" fmla="*/ 132408 h 279369"/>
              <a:gd name="connsiteX43" fmla="*/ 150282 w 331753"/>
              <a:gd name="connsiteY43" fmla="*/ 159723 h 279369"/>
              <a:gd name="connsiteX44" fmla="*/ 147702 w 331753"/>
              <a:gd name="connsiteY44" fmla="*/ 161024 h 279369"/>
              <a:gd name="connsiteX45" fmla="*/ 146412 w 331753"/>
              <a:gd name="connsiteY45" fmla="*/ 162324 h 279369"/>
              <a:gd name="connsiteX46" fmla="*/ 143833 w 331753"/>
              <a:gd name="connsiteY46" fmla="*/ 163625 h 279369"/>
              <a:gd name="connsiteX47" fmla="*/ 141253 w 331753"/>
              <a:gd name="connsiteY47" fmla="*/ 163625 h 279369"/>
              <a:gd name="connsiteX48" fmla="*/ 138673 w 331753"/>
              <a:gd name="connsiteY48" fmla="*/ 164926 h 279369"/>
              <a:gd name="connsiteX49" fmla="*/ 129644 w 331753"/>
              <a:gd name="connsiteY49" fmla="*/ 162324 h 279369"/>
              <a:gd name="connsiteX50" fmla="*/ 127065 w 331753"/>
              <a:gd name="connsiteY50" fmla="*/ 159723 h 279369"/>
              <a:gd name="connsiteX51" fmla="*/ 111587 w 331753"/>
              <a:gd name="connsiteY51" fmla="*/ 144114 h 279369"/>
              <a:gd name="connsiteX52" fmla="*/ 111587 w 331753"/>
              <a:gd name="connsiteY52" fmla="*/ 120701 h 279369"/>
              <a:gd name="connsiteX53" fmla="*/ 152862 w 331753"/>
              <a:gd name="connsiteY53" fmla="*/ 79078 h 279369"/>
              <a:gd name="connsiteX54" fmla="*/ 137384 w 331753"/>
              <a:gd name="connsiteY54" fmla="*/ 63469 h 279369"/>
              <a:gd name="connsiteX55" fmla="*/ 195676 w 331753"/>
              <a:gd name="connsiteY55" fmla="*/ 58706 h 279369"/>
              <a:gd name="connsiteX56" fmla="*/ 122203 w 331753"/>
              <a:gd name="connsiteY56" fmla="*/ 131257 h 279369"/>
              <a:gd name="connsiteX57" fmla="*/ 122203 w 331753"/>
              <a:gd name="connsiteY57" fmla="*/ 132553 h 279369"/>
              <a:gd name="connsiteX58" fmla="*/ 138960 w 331753"/>
              <a:gd name="connsiteY58" fmla="*/ 149395 h 279369"/>
              <a:gd name="connsiteX59" fmla="*/ 140249 w 331753"/>
              <a:gd name="connsiteY59" fmla="*/ 148099 h 279369"/>
              <a:gd name="connsiteX60" fmla="*/ 172474 w 331753"/>
              <a:gd name="connsiteY60" fmla="*/ 115710 h 279369"/>
              <a:gd name="connsiteX61" fmla="*/ 184075 w 331753"/>
              <a:gd name="connsiteY61" fmla="*/ 104050 h 279369"/>
              <a:gd name="connsiteX62" fmla="*/ 195676 w 331753"/>
              <a:gd name="connsiteY62" fmla="*/ 104050 h 279369"/>
              <a:gd name="connsiteX63" fmla="*/ 198254 w 331753"/>
              <a:gd name="connsiteY63" fmla="*/ 109233 h 279369"/>
              <a:gd name="connsiteX64" fmla="*/ 195676 w 331753"/>
              <a:gd name="connsiteY64" fmla="*/ 114415 h 279369"/>
              <a:gd name="connsiteX65" fmla="*/ 187942 w 331753"/>
              <a:gd name="connsiteY65" fmla="*/ 120893 h 279369"/>
              <a:gd name="connsiteX66" fmla="*/ 238213 w 331753"/>
              <a:gd name="connsiteY66" fmla="*/ 171419 h 279369"/>
              <a:gd name="connsiteX67" fmla="*/ 273016 w 331753"/>
              <a:gd name="connsiteY67" fmla="*/ 136439 h 279369"/>
              <a:gd name="connsiteX68" fmla="*/ 195676 w 331753"/>
              <a:gd name="connsiteY68" fmla="*/ 58706 h 279369"/>
              <a:gd name="connsiteX69" fmla="*/ 93282 w 331753"/>
              <a:gd name="connsiteY69" fmla="*/ 19019 h 279369"/>
              <a:gd name="connsiteX70" fmla="*/ 89395 w 331753"/>
              <a:gd name="connsiteY70" fmla="*/ 20330 h 279369"/>
              <a:gd name="connsiteX71" fmla="*/ 16844 w 331753"/>
              <a:gd name="connsiteY71" fmla="*/ 95035 h 279369"/>
              <a:gd name="connsiteX72" fmla="*/ 15548 w 331753"/>
              <a:gd name="connsiteY72" fmla="*/ 100277 h 279369"/>
              <a:gd name="connsiteX73" fmla="*/ 46642 w 331753"/>
              <a:gd name="connsiteY73" fmla="*/ 131732 h 279369"/>
              <a:gd name="connsiteX74" fmla="*/ 126966 w 331753"/>
              <a:gd name="connsiteY74" fmla="*/ 51784 h 279369"/>
              <a:gd name="connsiteX75" fmla="*/ 95873 w 331753"/>
              <a:gd name="connsiteY75" fmla="*/ 20330 h 279369"/>
              <a:gd name="connsiteX76" fmla="*/ 93282 w 331753"/>
              <a:gd name="connsiteY76" fmla="*/ 19019 h 279369"/>
              <a:gd name="connsiteX77" fmla="*/ 239847 w 331753"/>
              <a:gd name="connsiteY77" fmla="*/ 15844 h 279369"/>
              <a:gd name="connsiteX78" fmla="*/ 237270 w 331753"/>
              <a:gd name="connsiteY78" fmla="*/ 17133 h 279369"/>
              <a:gd name="connsiteX79" fmla="*/ 206341 w 331753"/>
              <a:gd name="connsiteY79" fmla="*/ 46772 h 279369"/>
              <a:gd name="connsiteX80" fmla="*/ 283662 w 331753"/>
              <a:gd name="connsiteY80" fmla="*/ 125382 h 279369"/>
              <a:gd name="connsiteX81" fmla="*/ 314590 w 331753"/>
              <a:gd name="connsiteY81" fmla="*/ 94454 h 279369"/>
              <a:gd name="connsiteX82" fmla="*/ 315879 w 331753"/>
              <a:gd name="connsiteY82" fmla="*/ 93165 h 279369"/>
              <a:gd name="connsiteX83" fmla="*/ 314590 w 331753"/>
              <a:gd name="connsiteY83" fmla="*/ 90588 h 279369"/>
              <a:gd name="connsiteX84" fmla="*/ 241136 w 331753"/>
              <a:gd name="connsiteY84" fmla="*/ 17133 h 279369"/>
              <a:gd name="connsiteX85" fmla="*/ 239847 w 331753"/>
              <a:gd name="connsiteY85" fmla="*/ 15844 h 279369"/>
              <a:gd name="connsiteX86" fmla="*/ 239005 w 331753"/>
              <a:gd name="connsiteY86" fmla="*/ 0 h 279369"/>
              <a:gd name="connsiteX87" fmla="*/ 252625 w 331753"/>
              <a:gd name="connsiteY87" fmla="*/ 4855 h 279369"/>
              <a:gd name="connsiteX88" fmla="*/ 325267 w 331753"/>
              <a:gd name="connsiteY88" fmla="*/ 78663 h 279369"/>
              <a:gd name="connsiteX89" fmla="*/ 331753 w 331753"/>
              <a:gd name="connsiteY89" fmla="*/ 91612 h 279369"/>
              <a:gd name="connsiteX90" fmla="*/ 326564 w 331753"/>
              <a:gd name="connsiteY90" fmla="*/ 105856 h 279369"/>
              <a:gd name="connsiteX91" fmla="*/ 290243 w 331753"/>
              <a:gd name="connsiteY91" fmla="*/ 142112 h 279369"/>
              <a:gd name="connsiteX92" fmla="*/ 250031 w 331753"/>
              <a:gd name="connsiteY92" fmla="*/ 182253 h 279369"/>
              <a:gd name="connsiteX93" fmla="*/ 253922 w 331753"/>
              <a:gd name="connsiteY93" fmla="*/ 186138 h 279369"/>
              <a:gd name="connsiteX94" fmla="*/ 253922 w 331753"/>
              <a:gd name="connsiteY94" fmla="*/ 213330 h 279369"/>
              <a:gd name="connsiteX95" fmla="*/ 194252 w 331753"/>
              <a:gd name="connsiteY95" fmla="*/ 272895 h 279369"/>
              <a:gd name="connsiteX96" fmla="*/ 181280 w 331753"/>
              <a:gd name="connsiteY96" fmla="*/ 279369 h 279369"/>
              <a:gd name="connsiteX97" fmla="*/ 169605 w 331753"/>
              <a:gd name="connsiteY97" fmla="*/ 274190 h 279369"/>
              <a:gd name="connsiteX98" fmla="*/ 163120 w 331753"/>
              <a:gd name="connsiteY98" fmla="*/ 269010 h 279369"/>
              <a:gd name="connsiteX99" fmla="*/ 159228 w 331753"/>
              <a:gd name="connsiteY99" fmla="*/ 271600 h 279369"/>
              <a:gd name="connsiteX100" fmla="*/ 146256 w 331753"/>
              <a:gd name="connsiteY100" fmla="*/ 276779 h 279369"/>
              <a:gd name="connsiteX101" fmla="*/ 133284 w 331753"/>
              <a:gd name="connsiteY101" fmla="*/ 271600 h 279369"/>
              <a:gd name="connsiteX102" fmla="*/ 73614 w 331753"/>
              <a:gd name="connsiteY102" fmla="*/ 212036 h 279369"/>
              <a:gd name="connsiteX103" fmla="*/ 68426 w 331753"/>
              <a:gd name="connsiteY103" fmla="*/ 199087 h 279369"/>
              <a:gd name="connsiteX104" fmla="*/ 73614 w 331753"/>
              <a:gd name="connsiteY104" fmla="*/ 186138 h 279369"/>
              <a:gd name="connsiteX105" fmla="*/ 74911 w 331753"/>
              <a:gd name="connsiteY105" fmla="*/ 183548 h 279369"/>
              <a:gd name="connsiteX106" fmla="*/ 76209 w 331753"/>
              <a:gd name="connsiteY106" fmla="*/ 182253 h 279369"/>
              <a:gd name="connsiteX107" fmla="*/ 42482 w 331753"/>
              <a:gd name="connsiteY107" fmla="*/ 148587 h 279369"/>
              <a:gd name="connsiteX108" fmla="*/ 42482 w 331753"/>
              <a:gd name="connsiteY108" fmla="*/ 147292 h 279369"/>
              <a:gd name="connsiteX109" fmla="*/ 4864 w 331753"/>
              <a:gd name="connsiteY109" fmla="*/ 111035 h 279369"/>
              <a:gd name="connsiteX110" fmla="*/ 4864 w 331753"/>
              <a:gd name="connsiteY110" fmla="*/ 83843 h 279369"/>
              <a:gd name="connsiteX111" fmla="*/ 77506 w 331753"/>
              <a:gd name="connsiteY111" fmla="*/ 10035 h 279369"/>
              <a:gd name="connsiteX112" fmla="*/ 106044 w 331753"/>
              <a:gd name="connsiteY112" fmla="*/ 10035 h 279369"/>
              <a:gd name="connsiteX113" fmla="*/ 142365 w 331753"/>
              <a:gd name="connsiteY113" fmla="*/ 46291 h 279369"/>
              <a:gd name="connsiteX114" fmla="*/ 163120 w 331753"/>
              <a:gd name="connsiteY114" fmla="*/ 67009 h 279369"/>
              <a:gd name="connsiteX115" fmla="*/ 189063 w 331753"/>
              <a:gd name="connsiteY115" fmla="*/ 41112 h 279369"/>
              <a:gd name="connsiteX116" fmla="*/ 225384 w 331753"/>
              <a:gd name="connsiteY116" fmla="*/ 4855 h 279369"/>
              <a:gd name="connsiteX117" fmla="*/ 239005 w 331753"/>
              <a:gd name="connsiteY117" fmla="*/ 0 h 27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331753" h="279369">
                <a:moveTo>
                  <a:pt x="101864" y="180944"/>
                </a:moveTo>
                <a:cubicBezTo>
                  <a:pt x="101864" y="180944"/>
                  <a:pt x="100574" y="180944"/>
                  <a:pt x="100574" y="182229"/>
                </a:cubicBezTo>
                <a:cubicBezTo>
                  <a:pt x="100574" y="182229"/>
                  <a:pt x="100574" y="182229"/>
                  <a:pt x="99284" y="182229"/>
                </a:cubicBezTo>
                <a:cubicBezTo>
                  <a:pt x="99284" y="182229"/>
                  <a:pt x="99284" y="182229"/>
                  <a:pt x="90255" y="191225"/>
                </a:cubicBezTo>
                <a:cubicBezTo>
                  <a:pt x="90255" y="191225"/>
                  <a:pt x="90255" y="191225"/>
                  <a:pt x="83806" y="197651"/>
                </a:cubicBezTo>
                <a:cubicBezTo>
                  <a:pt x="82516" y="198936"/>
                  <a:pt x="82516" y="200221"/>
                  <a:pt x="82516" y="200221"/>
                </a:cubicBezTo>
                <a:cubicBezTo>
                  <a:pt x="82516" y="200221"/>
                  <a:pt x="82516" y="201506"/>
                  <a:pt x="83806" y="202791"/>
                </a:cubicBezTo>
                <a:cubicBezTo>
                  <a:pt x="83806" y="202791"/>
                  <a:pt x="83806" y="202791"/>
                  <a:pt x="143139" y="261907"/>
                </a:cubicBezTo>
                <a:cubicBezTo>
                  <a:pt x="144428" y="261907"/>
                  <a:pt x="145718" y="261907"/>
                  <a:pt x="145718" y="261907"/>
                </a:cubicBezTo>
                <a:cubicBezTo>
                  <a:pt x="145718" y="261907"/>
                  <a:pt x="147008" y="261907"/>
                  <a:pt x="148298" y="261907"/>
                </a:cubicBezTo>
                <a:cubicBezTo>
                  <a:pt x="148298" y="261907"/>
                  <a:pt x="148298" y="261907"/>
                  <a:pt x="156037" y="252911"/>
                </a:cubicBezTo>
                <a:cubicBezTo>
                  <a:pt x="156037" y="252911"/>
                  <a:pt x="156037" y="252911"/>
                  <a:pt x="163776" y="245200"/>
                </a:cubicBezTo>
                <a:cubicBezTo>
                  <a:pt x="165066" y="245200"/>
                  <a:pt x="165066" y="242630"/>
                  <a:pt x="163776" y="241345"/>
                </a:cubicBezTo>
                <a:cubicBezTo>
                  <a:pt x="163776" y="241345"/>
                  <a:pt x="163776" y="241345"/>
                  <a:pt x="104443" y="182229"/>
                </a:cubicBezTo>
                <a:cubicBezTo>
                  <a:pt x="103153" y="180944"/>
                  <a:pt x="101864" y="180944"/>
                  <a:pt x="101864" y="180944"/>
                </a:cubicBezTo>
                <a:close/>
                <a:moveTo>
                  <a:pt x="137384" y="63469"/>
                </a:moveTo>
                <a:cubicBezTo>
                  <a:pt x="137384" y="63469"/>
                  <a:pt x="137384" y="63469"/>
                  <a:pt x="58703" y="141513"/>
                </a:cubicBezTo>
                <a:cubicBezTo>
                  <a:pt x="58703" y="141513"/>
                  <a:pt x="58703" y="141513"/>
                  <a:pt x="87080" y="171430"/>
                </a:cubicBezTo>
                <a:cubicBezTo>
                  <a:pt x="87080" y="171430"/>
                  <a:pt x="87080" y="171430"/>
                  <a:pt x="88369" y="170129"/>
                </a:cubicBezTo>
                <a:cubicBezTo>
                  <a:pt x="90949" y="167527"/>
                  <a:pt x="93529" y="166227"/>
                  <a:pt x="94819" y="166227"/>
                </a:cubicBezTo>
                <a:cubicBezTo>
                  <a:pt x="94819" y="166227"/>
                  <a:pt x="94819" y="166227"/>
                  <a:pt x="96108" y="166227"/>
                </a:cubicBezTo>
                <a:cubicBezTo>
                  <a:pt x="96108" y="164926"/>
                  <a:pt x="97398" y="164926"/>
                  <a:pt x="98688" y="164926"/>
                </a:cubicBezTo>
                <a:cubicBezTo>
                  <a:pt x="98688" y="164926"/>
                  <a:pt x="98688" y="164926"/>
                  <a:pt x="102558" y="164926"/>
                </a:cubicBezTo>
                <a:cubicBezTo>
                  <a:pt x="102558" y="164926"/>
                  <a:pt x="103848" y="164926"/>
                  <a:pt x="105137" y="164926"/>
                </a:cubicBezTo>
                <a:cubicBezTo>
                  <a:pt x="105137" y="164926"/>
                  <a:pt x="105137" y="164926"/>
                  <a:pt x="106427" y="164926"/>
                </a:cubicBezTo>
                <a:cubicBezTo>
                  <a:pt x="106427" y="164926"/>
                  <a:pt x="107717" y="164926"/>
                  <a:pt x="107717" y="166227"/>
                </a:cubicBezTo>
                <a:cubicBezTo>
                  <a:pt x="109007" y="166227"/>
                  <a:pt x="109007" y="166227"/>
                  <a:pt x="109007" y="166227"/>
                </a:cubicBezTo>
                <a:cubicBezTo>
                  <a:pt x="110297" y="166227"/>
                  <a:pt x="110297" y="167527"/>
                  <a:pt x="111587" y="167527"/>
                </a:cubicBezTo>
                <a:cubicBezTo>
                  <a:pt x="111587" y="167527"/>
                  <a:pt x="111587" y="167527"/>
                  <a:pt x="112876" y="167527"/>
                </a:cubicBezTo>
                <a:cubicBezTo>
                  <a:pt x="114166" y="168828"/>
                  <a:pt x="114166" y="170129"/>
                  <a:pt x="115456" y="170129"/>
                </a:cubicBezTo>
                <a:cubicBezTo>
                  <a:pt x="115456" y="170129"/>
                  <a:pt x="115456" y="170129"/>
                  <a:pt x="174789" y="231263"/>
                </a:cubicBezTo>
                <a:cubicBezTo>
                  <a:pt x="179949" y="236466"/>
                  <a:pt x="181238" y="244270"/>
                  <a:pt x="179949" y="250774"/>
                </a:cubicBezTo>
                <a:cubicBezTo>
                  <a:pt x="178659" y="252075"/>
                  <a:pt x="178659" y="252075"/>
                  <a:pt x="178659" y="253376"/>
                </a:cubicBezTo>
                <a:cubicBezTo>
                  <a:pt x="178659" y="253376"/>
                  <a:pt x="178659" y="254676"/>
                  <a:pt x="177369" y="254676"/>
                </a:cubicBezTo>
                <a:cubicBezTo>
                  <a:pt x="177369" y="254676"/>
                  <a:pt x="177369" y="254676"/>
                  <a:pt x="176079" y="255977"/>
                </a:cubicBezTo>
                <a:cubicBezTo>
                  <a:pt x="176079" y="257278"/>
                  <a:pt x="176079" y="257278"/>
                  <a:pt x="174789" y="257278"/>
                </a:cubicBezTo>
                <a:cubicBezTo>
                  <a:pt x="174789" y="257278"/>
                  <a:pt x="174789" y="257278"/>
                  <a:pt x="173499" y="258578"/>
                </a:cubicBezTo>
                <a:cubicBezTo>
                  <a:pt x="173499" y="258578"/>
                  <a:pt x="173499" y="258578"/>
                  <a:pt x="179949" y="263781"/>
                </a:cubicBezTo>
                <a:cubicBezTo>
                  <a:pt x="179949" y="265082"/>
                  <a:pt x="179949" y="265082"/>
                  <a:pt x="179949" y="265082"/>
                </a:cubicBezTo>
                <a:cubicBezTo>
                  <a:pt x="181238" y="265082"/>
                  <a:pt x="181238" y="265082"/>
                  <a:pt x="182528" y="263781"/>
                </a:cubicBezTo>
                <a:cubicBezTo>
                  <a:pt x="182528" y="263781"/>
                  <a:pt x="182528" y="263781"/>
                  <a:pt x="241861" y="202647"/>
                </a:cubicBezTo>
                <a:cubicBezTo>
                  <a:pt x="244441" y="200046"/>
                  <a:pt x="243151" y="198745"/>
                  <a:pt x="241861" y="197444"/>
                </a:cubicBezTo>
                <a:cubicBezTo>
                  <a:pt x="241861" y="197444"/>
                  <a:pt x="241861" y="197444"/>
                  <a:pt x="177369" y="132408"/>
                </a:cubicBezTo>
                <a:cubicBezTo>
                  <a:pt x="177369" y="132408"/>
                  <a:pt x="177369" y="132408"/>
                  <a:pt x="150282" y="159723"/>
                </a:cubicBezTo>
                <a:cubicBezTo>
                  <a:pt x="148992" y="159723"/>
                  <a:pt x="147702" y="161024"/>
                  <a:pt x="147702" y="161024"/>
                </a:cubicBezTo>
                <a:cubicBezTo>
                  <a:pt x="147702" y="162324"/>
                  <a:pt x="146412" y="162324"/>
                  <a:pt x="146412" y="162324"/>
                </a:cubicBezTo>
                <a:cubicBezTo>
                  <a:pt x="146412" y="162324"/>
                  <a:pt x="145123" y="162324"/>
                  <a:pt x="143833" y="163625"/>
                </a:cubicBezTo>
                <a:cubicBezTo>
                  <a:pt x="142543" y="163625"/>
                  <a:pt x="142543" y="163625"/>
                  <a:pt x="141253" y="163625"/>
                </a:cubicBezTo>
                <a:cubicBezTo>
                  <a:pt x="139963" y="164926"/>
                  <a:pt x="138673" y="164926"/>
                  <a:pt x="138673" y="164926"/>
                </a:cubicBezTo>
                <a:cubicBezTo>
                  <a:pt x="134804" y="164926"/>
                  <a:pt x="132224" y="163625"/>
                  <a:pt x="129644" y="162324"/>
                </a:cubicBezTo>
                <a:cubicBezTo>
                  <a:pt x="128355" y="161024"/>
                  <a:pt x="128355" y="161024"/>
                  <a:pt x="127065" y="159723"/>
                </a:cubicBezTo>
                <a:cubicBezTo>
                  <a:pt x="127065" y="159723"/>
                  <a:pt x="127065" y="159723"/>
                  <a:pt x="111587" y="144114"/>
                </a:cubicBezTo>
                <a:cubicBezTo>
                  <a:pt x="102558" y="136310"/>
                  <a:pt x="105137" y="125904"/>
                  <a:pt x="111587" y="120701"/>
                </a:cubicBezTo>
                <a:cubicBezTo>
                  <a:pt x="111587" y="120701"/>
                  <a:pt x="111587" y="120701"/>
                  <a:pt x="152862" y="79078"/>
                </a:cubicBezTo>
                <a:cubicBezTo>
                  <a:pt x="152862" y="79078"/>
                  <a:pt x="152862" y="79078"/>
                  <a:pt x="137384" y="63469"/>
                </a:cubicBezTo>
                <a:close/>
                <a:moveTo>
                  <a:pt x="195676" y="58706"/>
                </a:moveTo>
                <a:cubicBezTo>
                  <a:pt x="195676" y="58706"/>
                  <a:pt x="195676" y="58706"/>
                  <a:pt x="122203" y="131257"/>
                </a:cubicBezTo>
                <a:cubicBezTo>
                  <a:pt x="122203" y="132553"/>
                  <a:pt x="122203" y="132553"/>
                  <a:pt x="122203" y="132553"/>
                </a:cubicBezTo>
                <a:cubicBezTo>
                  <a:pt x="122203" y="132553"/>
                  <a:pt x="122203" y="132553"/>
                  <a:pt x="138960" y="149395"/>
                </a:cubicBezTo>
                <a:cubicBezTo>
                  <a:pt x="138960" y="149395"/>
                  <a:pt x="138960" y="149395"/>
                  <a:pt x="140249" y="148099"/>
                </a:cubicBezTo>
                <a:cubicBezTo>
                  <a:pt x="140249" y="148099"/>
                  <a:pt x="140249" y="148099"/>
                  <a:pt x="172474" y="115710"/>
                </a:cubicBezTo>
                <a:cubicBezTo>
                  <a:pt x="172474" y="115710"/>
                  <a:pt x="172474" y="115710"/>
                  <a:pt x="184075" y="104050"/>
                </a:cubicBezTo>
                <a:cubicBezTo>
                  <a:pt x="187942" y="100164"/>
                  <a:pt x="193098" y="100164"/>
                  <a:pt x="195676" y="104050"/>
                </a:cubicBezTo>
                <a:cubicBezTo>
                  <a:pt x="196965" y="105346"/>
                  <a:pt x="198254" y="106641"/>
                  <a:pt x="198254" y="109233"/>
                </a:cubicBezTo>
                <a:cubicBezTo>
                  <a:pt x="198254" y="110528"/>
                  <a:pt x="196965" y="113119"/>
                  <a:pt x="195676" y="114415"/>
                </a:cubicBezTo>
                <a:cubicBezTo>
                  <a:pt x="195676" y="114415"/>
                  <a:pt x="195676" y="114415"/>
                  <a:pt x="187942" y="120893"/>
                </a:cubicBezTo>
                <a:cubicBezTo>
                  <a:pt x="187942" y="120893"/>
                  <a:pt x="187942" y="120893"/>
                  <a:pt x="238213" y="171419"/>
                </a:cubicBezTo>
                <a:lnTo>
                  <a:pt x="273016" y="136439"/>
                </a:lnTo>
                <a:cubicBezTo>
                  <a:pt x="273016" y="136439"/>
                  <a:pt x="273016" y="136439"/>
                  <a:pt x="195676" y="58706"/>
                </a:cubicBezTo>
                <a:close/>
                <a:moveTo>
                  <a:pt x="93282" y="19019"/>
                </a:moveTo>
                <a:cubicBezTo>
                  <a:pt x="91986" y="19019"/>
                  <a:pt x="90690" y="20330"/>
                  <a:pt x="89395" y="20330"/>
                </a:cubicBezTo>
                <a:cubicBezTo>
                  <a:pt x="89395" y="20330"/>
                  <a:pt x="89395" y="20330"/>
                  <a:pt x="16844" y="95035"/>
                </a:cubicBezTo>
                <a:cubicBezTo>
                  <a:pt x="14253" y="96345"/>
                  <a:pt x="14253" y="98967"/>
                  <a:pt x="15548" y="100277"/>
                </a:cubicBezTo>
                <a:cubicBezTo>
                  <a:pt x="15548" y="100277"/>
                  <a:pt x="15548" y="100277"/>
                  <a:pt x="46642" y="131732"/>
                </a:cubicBezTo>
                <a:cubicBezTo>
                  <a:pt x="46642" y="131732"/>
                  <a:pt x="46642" y="131732"/>
                  <a:pt x="126966" y="51784"/>
                </a:cubicBezTo>
                <a:cubicBezTo>
                  <a:pt x="126966" y="51784"/>
                  <a:pt x="126966" y="51784"/>
                  <a:pt x="95873" y="20330"/>
                </a:cubicBezTo>
                <a:cubicBezTo>
                  <a:pt x="94577" y="20330"/>
                  <a:pt x="94577" y="19019"/>
                  <a:pt x="93282" y="19019"/>
                </a:cubicBezTo>
                <a:close/>
                <a:moveTo>
                  <a:pt x="239847" y="15844"/>
                </a:moveTo>
                <a:cubicBezTo>
                  <a:pt x="238558" y="15844"/>
                  <a:pt x="237270" y="15844"/>
                  <a:pt x="237270" y="17133"/>
                </a:cubicBezTo>
                <a:cubicBezTo>
                  <a:pt x="237270" y="17133"/>
                  <a:pt x="237270" y="17133"/>
                  <a:pt x="206341" y="46772"/>
                </a:cubicBezTo>
                <a:cubicBezTo>
                  <a:pt x="206341" y="46772"/>
                  <a:pt x="206341" y="46772"/>
                  <a:pt x="283662" y="125382"/>
                </a:cubicBezTo>
                <a:cubicBezTo>
                  <a:pt x="283662" y="125382"/>
                  <a:pt x="283662" y="125382"/>
                  <a:pt x="314590" y="94454"/>
                </a:cubicBezTo>
                <a:cubicBezTo>
                  <a:pt x="315879" y="94454"/>
                  <a:pt x="315879" y="93165"/>
                  <a:pt x="315879" y="93165"/>
                </a:cubicBezTo>
                <a:cubicBezTo>
                  <a:pt x="315879" y="91876"/>
                  <a:pt x="315879" y="90588"/>
                  <a:pt x="314590" y="90588"/>
                </a:cubicBezTo>
                <a:cubicBezTo>
                  <a:pt x="314590" y="90588"/>
                  <a:pt x="314590" y="90588"/>
                  <a:pt x="241136" y="17133"/>
                </a:cubicBezTo>
                <a:cubicBezTo>
                  <a:pt x="241136" y="15844"/>
                  <a:pt x="239847" y="15844"/>
                  <a:pt x="239847" y="15844"/>
                </a:cubicBezTo>
                <a:close/>
                <a:moveTo>
                  <a:pt x="239005" y="0"/>
                </a:moveTo>
                <a:cubicBezTo>
                  <a:pt x="243869" y="0"/>
                  <a:pt x="248734" y="1618"/>
                  <a:pt x="252625" y="4855"/>
                </a:cubicBezTo>
                <a:cubicBezTo>
                  <a:pt x="252625" y="4855"/>
                  <a:pt x="252625" y="4855"/>
                  <a:pt x="325267" y="78663"/>
                </a:cubicBezTo>
                <a:cubicBezTo>
                  <a:pt x="329159" y="82548"/>
                  <a:pt x="331753" y="87727"/>
                  <a:pt x="331753" y="91612"/>
                </a:cubicBezTo>
                <a:cubicBezTo>
                  <a:pt x="331753" y="96792"/>
                  <a:pt x="329159" y="101971"/>
                  <a:pt x="326564" y="105856"/>
                </a:cubicBezTo>
                <a:cubicBezTo>
                  <a:pt x="326564" y="105856"/>
                  <a:pt x="326564" y="105856"/>
                  <a:pt x="290243" y="142112"/>
                </a:cubicBezTo>
                <a:cubicBezTo>
                  <a:pt x="290243" y="142112"/>
                  <a:pt x="290243" y="142112"/>
                  <a:pt x="250031" y="182253"/>
                </a:cubicBezTo>
                <a:cubicBezTo>
                  <a:pt x="250031" y="182253"/>
                  <a:pt x="250031" y="182253"/>
                  <a:pt x="253922" y="186138"/>
                </a:cubicBezTo>
                <a:cubicBezTo>
                  <a:pt x="260408" y="192612"/>
                  <a:pt x="263003" y="202971"/>
                  <a:pt x="253922" y="213330"/>
                </a:cubicBezTo>
                <a:cubicBezTo>
                  <a:pt x="253922" y="213330"/>
                  <a:pt x="253922" y="213330"/>
                  <a:pt x="194252" y="272895"/>
                </a:cubicBezTo>
                <a:cubicBezTo>
                  <a:pt x="189063" y="278074"/>
                  <a:pt x="183874" y="279369"/>
                  <a:pt x="181280" y="279369"/>
                </a:cubicBezTo>
                <a:cubicBezTo>
                  <a:pt x="176091" y="279369"/>
                  <a:pt x="170903" y="276779"/>
                  <a:pt x="169605" y="274190"/>
                </a:cubicBezTo>
                <a:cubicBezTo>
                  <a:pt x="169605" y="274190"/>
                  <a:pt x="169605" y="274190"/>
                  <a:pt x="163120" y="269010"/>
                </a:cubicBezTo>
                <a:cubicBezTo>
                  <a:pt x="163120" y="269010"/>
                  <a:pt x="163120" y="269010"/>
                  <a:pt x="159228" y="271600"/>
                </a:cubicBezTo>
                <a:cubicBezTo>
                  <a:pt x="156634" y="275484"/>
                  <a:pt x="151445" y="276779"/>
                  <a:pt x="146256" y="276779"/>
                </a:cubicBezTo>
                <a:cubicBezTo>
                  <a:pt x="142365" y="276779"/>
                  <a:pt x="137176" y="275484"/>
                  <a:pt x="133284" y="271600"/>
                </a:cubicBezTo>
                <a:cubicBezTo>
                  <a:pt x="133284" y="271600"/>
                  <a:pt x="133284" y="271600"/>
                  <a:pt x="73614" y="212036"/>
                </a:cubicBezTo>
                <a:cubicBezTo>
                  <a:pt x="71020" y="208151"/>
                  <a:pt x="68426" y="204266"/>
                  <a:pt x="68426" y="199087"/>
                </a:cubicBezTo>
                <a:cubicBezTo>
                  <a:pt x="68426" y="193907"/>
                  <a:pt x="71020" y="188728"/>
                  <a:pt x="73614" y="186138"/>
                </a:cubicBezTo>
                <a:cubicBezTo>
                  <a:pt x="73614" y="184843"/>
                  <a:pt x="74911" y="184843"/>
                  <a:pt x="74911" y="183548"/>
                </a:cubicBezTo>
                <a:cubicBezTo>
                  <a:pt x="74911" y="183548"/>
                  <a:pt x="74911" y="183548"/>
                  <a:pt x="76209" y="182253"/>
                </a:cubicBezTo>
                <a:cubicBezTo>
                  <a:pt x="76209" y="182253"/>
                  <a:pt x="76209" y="182253"/>
                  <a:pt x="42482" y="148587"/>
                </a:cubicBezTo>
                <a:cubicBezTo>
                  <a:pt x="42482" y="148587"/>
                  <a:pt x="42482" y="148587"/>
                  <a:pt x="42482" y="147292"/>
                </a:cubicBezTo>
                <a:cubicBezTo>
                  <a:pt x="42482" y="147292"/>
                  <a:pt x="42482" y="147292"/>
                  <a:pt x="4864" y="111035"/>
                </a:cubicBezTo>
                <a:cubicBezTo>
                  <a:pt x="-1622" y="103266"/>
                  <a:pt x="-1622" y="90317"/>
                  <a:pt x="4864" y="83843"/>
                </a:cubicBezTo>
                <a:cubicBezTo>
                  <a:pt x="4864" y="83843"/>
                  <a:pt x="4864" y="83843"/>
                  <a:pt x="77506" y="10035"/>
                </a:cubicBezTo>
                <a:cubicBezTo>
                  <a:pt x="85289" y="2266"/>
                  <a:pt x="98261" y="2266"/>
                  <a:pt x="106044" y="10035"/>
                </a:cubicBezTo>
                <a:cubicBezTo>
                  <a:pt x="106044" y="10035"/>
                  <a:pt x="106044" y="10035"/>
                  <a:pt x="142365" y="46291"/>
                </a:cubicBezTo>
                <a:cubicBezTo>
                  <a:pt x="142365" y="46291"/>
                  <a:pt x="142365" y="46291"/>
                  <a:pt x="163120" y="67009"/>
                </a:cubicBezTo>
                <a:cubicBezTo>
                  <a:pt x="163120" y="67009"/>
                  <a:pt x="163120" y="67009"/>
                  <a:pt x="189063" y="41112"/>
                </a:cubicBezTo>
                <a:cubicBezTo>
                  <a:pt x="189063" y="41112"/>
                  <a:pt x="189063" y="41112"/>
                  <a:pt x="225384" y="4855"/>
                </a:cubicBezTo>
                <a:cubicBezTo>
                  <a:pt x="229276" y="1618"/>
                  <a:pt x="234140" y="0"/>
                  <a:pt x="239005" y="0"/>
                </a:cubicBezTo>
                <a:close/>
              </a:path>
            </a:pathLst>
          </a:custGeom>
          <a:gradFill>
            <a:gsLst>
              <a:gs pos="0">
                <a:srgbClr val="238DED"/>
              </a:gs>
              <a:gs pos="100000">
                <a:srgbClr val="18478F"/>
              </a:gs>
            </a:gsLs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panose="020B0604020202020204"/>
              <a:ea typeface="微软雅黑" panose="020B0503020204020204" pitchFamily="34" charset="-122"/>
            </a:endParaRPr>
          </a:p>
        </p:txBody>
      </p:sp>
      <p:sp>
        <p:nvSpPr>
          <p:cNvPr id="17" name="椭圆 22"/>
          <p:cNvSpPr/>
          <p:nvPr/>
        </p:nvSpPr>
        <p:spPr>
          <a:xfrm>
            <a:off x="5964592" y="5007276"/>
            <a:ext cx="326761" cy="360623"/>
          </a:xfrm>
          <a:custGeom>
            <a:avLst/>
            <a:gdLst>
              <a:gd name="connsiteX0" fmla="*/ 89804 w 306388"/>
              <a:gd name="connsiteY0" fmla="*/ 211138 h 338138"/>
              <a:gd name="connsiteX1" fmla="*/ 125461 w 306388"/>
              <a:gd name="connsiteY1" fmla="*/ 283898 h 338138"/>
              <a:gd name="connsiteX2" fmla="*/ 142629 w 306388"/>
              <a:gd name="connsiteY2" fmla="*/ 234951 h 338138"/>
              <a:gd name="connsiteX3" fmla="*/ 153194 w 306388"/>
              <a:gd name="connsiteY3" fmla="*/ 236273 h 338138"/>
              <a:gd name="connsiteX4" fmla="*/ 163759 w 306388"/>
              <a:gd name="connsiteY4" fmla="*/ 234951 h 338138"/>
              <a:gd name="connsiteX5" fmla="*/ 180928 w 306388"/>
              <a:gd name="connsiteY5" fmla="*/ 281253 h 338138"/>
              <a:gd name="connsiteX6" fmla="*/ 213944 w 306388"/>
              <a:gd name="connsiteY6" fmla="*/ 211138 h 338138"/>
              <a:gd name="connsiteX7" fmla="*/ 265448 w 306388"/>
              <a:gd name="connsiteY7" fmla="*/ 234951 h 338138"/>
              <a:gd name="connsiteX8" fmla="*/ 306388 w 306388"/>
              <a:gd name="connsiteY8" fmla="*/ 293159 h 338138"/>
              <a:gd name="connsiteX9" fmla="*/ 306388 w 306388"/>
              <a:gd name="connsiteY9" fmla="*/ 338138 h 338138"/>
              <a:gd name="connsiteX10" fmla="*/ 0 w 306388"/>
              <a:gd name="connsiteY10" fmla="*/ 338138 h 338138"/>
              <a:gd name="connsiteX11" fmla="*/ 0 w 306388"/>
              <a:gd name="connsiteY11" fmla="*/ 293159 h 338138"/>
              <a:gd name="connsiteX12" fmla="*/ 40940 w 306388"/>
              <a:gd name="connsiteY12" fmla="*/ 234951 h 338138"/>
              <a:gd name="connsiteX13" fmla="*/ 89804 w 306388"/>
              <a:gd name="connsiteY13" fmla="*/ 211138 h 338138"/>
              <a:gd name="connsiteX14" fmla="*/ 153194 w 306388"/>
              <a:gd name="connsiteY14" fmla="*/ 11113 h 338138"/>
              <a:gd name="connsiteX15" fmla="*/ 63500 w 306388"/>
              <a:gd name="connsiteY15" fmla="*/ 86287 h 338138"/>
              <a:gd name="connsiteX16" fmla="*/ 64819 w 306388"/>
              <a:gd name="connsiteY16" fmla="*/ 87606 h 338138"/>
              <a:gd name="connsiteX17" fmla="*/ 67457 w 306388"/>
              <a:gd name="connsiteY17" fmla="*/ 88925 h 338138"/>
              <a:gd name="connsiteX18" fmla="*/ 74052 w 306388"/>
              <a:gd name="connsiteY18" fmla="*/ 96838 h 338138"/>
              <a:gd name="connsiteX19" fmla="*/ 153194 w 306388"/>
              <a:gd name="connsiteY19" fmla="*/ 30896 h 338138"/>
              <a:gd name="connsiteX20" fmla="*/ 231017 w 306388"/>
              <a:gd name="connsiteY20" fmla="*/ 96838 h 338138"/>
              <a:gd name="connsiteX21" fmla="*/ 242888 w 306388"/>
              <a:gd name="connsiteY21" fmla="*/ 87606 h 338138"/>
              <a:gd name="connsiteX22" fmla="*/ 153194 w 306388"/>
              <a:gd name="connsiteY22" fmla="*/ 11113 h 338138"/>
              <a:gd name="connsiteX23" fmla="*/ 153987 w 306388"/>
              <a:gd name="connsiteY23" fmla="*/ 0 h 338138"/>
              <a:gd name="connsiteX24" fmla="*/ 254038 w 306388"/>
              <a:gd name="connsiteY24" fmla="*/ 89535 h 338138"/>
              <a:gd name="connsiteX25" fmla="*/ 261937 w 306388"/>
              <a:gd name="connsiteY25" fmla="*/ 102702 h 338138"/>
              <a:gd name="connsiteX26" fmla="*/ 261937 w 306388"/>
              <a:gd name="connsiteY26" fmla="*/ 135620 h 338138"/>
              <a:gd name="connsiteX27" fmla="*/ 246140 w 306388"/>
              <a:gd name="connsiteY27" fmla="*/ 150103 h 338138"/>
              <a:gd name="connsiteX28" fmla="*/ 230342 w 306388"/>
              <a:gd name="connsiteY28" fmla="*/ 135620 h 338138"/>
              <a:gd name="connsiteX29" fmla="*/ 230342 w 306388"/>
              <a:gd name="connsiteY29" fmla="*/ 127719 h 338138"/>
              <a:gd name="connsiteX30" fmla="*/ 153987 w 306388"/>
              <a:gd name="connsiteY30" fmla="*/ 210671 h 338138"/>
              <a:gd name="connsiteX31" fmla="*/ 77632 w 306388"/>
              <a:gd name="connsiteY31" fmla="*/ 127719 h 338138"/>
              <a:gd name="connsiteX32" fmla="*/ 77632 w 306388"/>
              <a:gd name="connsiteY32" fmla="*/ 135620 h 338138"/>
              <a:gd name="connsiteX33" fmla="*/ 65784 w 306388"/>
              <a:gd name="connsiteY33" fmla="*/ 150103 h 338138"/>
              <a:gd name="connsiteX34" fmla="*/ 105278 w 306388"/>
              <a:gd name="connsiteY34" fmla="*/ 201454 h 338138"/>
              <a:gd name="connsiteX35" fmla="*/ 117126 w 306388"/>
              <a:gd name="connsiteY35" fmla="*/ 202771 h 338138"/>
              <a:gd name="connsiteX36" fmla="*/ 125025 w 306388"/>
              <a:gd name="connsiteY36" fmla="*/ 218571 h 338138"/>
              <a:gd name="connsiteX37" fmla="*/ 107911 w 306388"/>
              <a:gd name="connsiteY37" fmla="*/ 219888 h 338138"/>
              <a:gd name="connsiteX38" fmla="*/ 100012 w 306388"/>
              <a:gd name="connsiteY38" fmla="*/ 209354 h 338138"/>
              <a:gd name="connsiteX39" fmla="*/ 56568 w 306388"/>
              <a:gd name="connsiteY39" fmla="*/ 150103 h 338138"/>
              <a:gd name="connsiteX40" fmla="*/ 46037 w 306388"/>
              <a:gd name="connsiteY40" fmla="*/ 135620 h 338138"/>
              <a:gd name="connsiteX41" fmla="*/ 46037 w 306388"/>
              <a:gd name="connsiteY41" fmla="*/ 102702 h 338138"/>
              <a:gd name="connsiteX42" fmla="*/ 53936 w 306388"/>
              <a:gd name="connsiteY42" fmla="*/ 89535 h 338138"/>
              <a:gd name="connsiteX43" fmla="*/ 153987 w 30638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06388" h="338138">
                <a:moveTo>
                  <a:pt x="89804" y="211138"/>
                </a:moveTo>
                <a:cubicBezTo>
                  <a:pt x="125461" y="283898"/>
                  <a:pt x="125461" y="283898"/>
                  <a:pt x="125461" y="283898"/>
                </a:cubicBezTo>
                <a:cubicBezTo>
                  <a:pt x="142629" y="234951"/>
                  <a:pt x="142629" y="234951"/>
                  <a:pt x="142629" y="234951"/>
                </a:cubicBezTo>
                <a:cubicBezTo>
                  <a:pt x="146591" y="236273"/>
                  <a:pt x="149232" y="236273"/>
                  <a:pt x="153194" y="236273"/>
                </a:cubicBezTo>
                <a:cubicBezTo>
                  <a:pt x="157156" y="236273"/>
                  <a:pt x="159797" y="236273"/>
                  <a:pt x="163759" y="234951"/>
                </a:cubicBezTo>
                <a:cubicBezTo>
                  <a:pt x="180928" y="281253"/>
                  <a:pt x="180928" y="281253"/>
                  <a:pt x="180928" y="281253"/>
                </a:cubicBezTo>
                <a:cubicBezTo>
                  <a:pt x="213944" y="211138"/>
                  <a:pt x="213944" y="211138"/>
                  <a:pt x="213944" y="211138"/>
                </a:cubicBezTo>
                <a:cubicBezTo>
                  <a:pt x="265448" y="234951"/>
                  <a:pt x="265448" y="234951"/>
                  <a:pt x="265448" y="234951"/>
                </a:cubicBezTo>
                <a:cubicBezTo>
                  <a:pt x="287899" y="245534"/>
                  <a:pt x="306388" y="271992"/>
                  <a:pt x="306388" y="293159"/>
                </a:cubicBezTo>
                <a:cubicBezTo>
                  <a:pt x="306388" y="338138"/>
                  <a:pt x="306388" y="338138"/>
                  <a:pt x="306388" y="338138"/>
                </a:cubicBezTo>
                <a:cubicBezTo>
                  <a:pt x="0" y="338138"/>
                  <a:pt x="0" y="338138"/>
                  <a:pt x="0" y="338138"/>
                </a:cubicBezTo>
                <a:cubicBezTo>
                  <a:pt x="0" y="293159"/>
                  <a:pt x="0" y="293159"/>
                  <a:pt x="0" y="293159"/>
                </a:cubicBezTo>
                <a:cubicBezTo>
                  <a:pt x="0" y="271992"/>
                  <a:pt x="18489" y="245534"/>
                  <a:pt x="40940" y="234951"/>
                </a:cubicBezTo>
                <a:cubicBezTo>
                  <a:pt x="89804" y="211138"/>
                  <a:pt x="89804" y="211138"/>
                  <a:pt x="89804" y="211138"/>
                </a:cubicBezTo>
                <a:close/>
                <a:moveTo>
                  <a:pt x="153194" y="11113"/>
                </a:moveTo>
                <a:cubicBezTo>
                  <a:pt x="108347" y="11113"/>
                  <a:pt x="70095" y="44084"/>
                  <a:pt x="63500" y="86287"/>
                </a:cubicBezTo>
                <a:cubicBezTo>
                  <a:pt x="63500" y="86287"/>
                  <a:pt x="63500" y="86287"/>
                  <a:pt x="64819" y="87606"/>
                </a:cubicBezTo>
                <a:cubicBezTo>
                  <a:pt x="66138" y="87606"/>
                  <a:pt x="66138" y="87606"/>
                  <a:pt x="67457" y="88925"/>
                </a:cubicBezTo>
                <a:cubicBezTo>
                  <a:pt x="70095" y="90244"/>
                  <a:pt x="72733" y="92881"/>
                  <a:pt x="74052" y="96838"/>
                </a:cubicBezTo>
                <a:cubicBezTo>
                  <a:pt x="79329" y="53316"/>
                  <a:pt x="112304" y="30896"/>
                  <a:pt x="153194" y="30896"/>
                </a:cubicBezTo>
                <a:cubicBezTo>
                  <a:pt x="194084" y="30896"/>
                  <a:pt x="227060" y="53316"/>
                  <a:pt x="231017" y="96838"/>
                </a:cubicBezTo>
                <a:cubicBezTo>
                  <a:pt x="233655" y="91563"/>
                  <a:pt x="238931" y="88925"/>
                  <a:pt x="242888" y="87606"/>
                </a:cubicBezTo>
                <a:cubicBezTo>
                  <a:pt x="236293" y="44084"/>
                  <a:pt x="199360" y="11113"/>
                  <a:pt x="153194" y="11113"/>
                </a:cubicBezTo>
                <a:close/>
                <a:moveTo>
                  <a:pt x="153987" y="0"/>
                </a:moveTo>
                <a:cubicBezTo>
                  <a:pt x="205329" y="0"/>
                  <a:pt x="248773" y="39501"/>
                  <a:pt x="254038" y="89535"/>
                </a:cubicBezTo>
                <a:cubicBezTo>
                  <a:pt x="259304" y="92169"/>
                  <a:pt x="261937" y="97435"/>
                  <a:pt x="261937" y="102702"/>
                </a:cubicBezTo>
                <a:cubicBezTo>
                  <a:pt x="261937" y="135620"/>
                  <a:pt x="261937" y="135620"/>
                  <a:pt x="261937" y="135620"/>
                </a:cubicBezTo>
                <a:cubicBezTo>
                  <a:pt x="261937" y="143520"/>
                  <a:pt x="255355" y="150103"/>
                  <a:pt x="246140" y="150103"/>
                </a:cubicBezTo>
                <a:cubicBezTo>
                  <a:pt x="236924" y="150103"/>
                  <a:pt x="230342" y="143520"/>
                  <a:pt x="230342" y="135620"/>
                </a:cubicBezTo>
                <a:cubicBezTo>
                  <a:pt x="230342" y="127719"/>
                  <a:pt x="230342" y="127719"/>
                  <a:pt x="230342" y="127719"/>
                </a:cubicBezTo>
                <a:cubicBezTo>
                  <a:pt x="222443" y="171170"/>
                  <a:pt x="190848" y="210671"/>
                  <a:pt x="153987" y="210671"/>
                </a:cubicBezTo>
                <a:cubicBezTo>
                  <a:pt x="117126" y="210671"/>
                  <a:pt x="85531" y="171170"/>
                  <a:pt x="77632" y="127719"/>
                </a:cubicBezTo>
                <a:cubicBezTo>
                  <a:pt x="77632" y="135620"/>
                  <a:pt x="77632" y="135620"/>
                  <a:pt x="77632" y="135620"/>
                </a:cubicBezTo>
                <a:cubicBezTo>
                  <a:pt x="77632" y="142203"/>
                  <a:pt x="72367" y="147470"/>
                  <a:pt x="65784" y="150103"/>
                </a:cubicBezTo>
                <a:cubicBezTo>
                  <a:pt x="72367" y="171170"/>
                  <a:pt x="86848" y="189604"/>
                  <a:pt x="105278" y="201454"/>
                </a:cubicBezTo>
                <a:cubicBezTo>
                  <a:pt x="109227" y="200138"/>
                  <a:pt x="113177" y="200138"/>
                  <a:pt x="117126" y="202771"/>
                </a:cubicBezTo>
                <a:cubicBezTo>
                  <a:pt x="125025" y="206721"/>
                  <a:pt x="127658" y="213304"/>
                  <a:pt x="125025" y="218571"/>
                </a:cubicBezTo>
                <a:cubicBezTo>
                  <a:pt x="122392" y="222521"/>
                  <a:pt x="114493" y="223838"/>
                  <a:pt x="107911" y="219888"/>
                </a:cubicBezTo>
                <a:cubicBezTo>
                  <a:pt x="102645" y="217255"/>
                  <a:pt x="100012" y="213304"/>
                  <a:pt x="100012" y="209354"/>
                </a:cubicBezTo>
                <a:cubicBezTo>
                  <a:pt x="77632" y="194871"/>
                  <a:pt x="61834" y="173804"/>
                  <a:pt x="56568" y="150103"/>
                </a:cubicBezTo>
                <a:cubicBezTo>
                  <a:pt x="49986" y="147470"/>
                  <a:pt x="46037" y="142203"/>
                  <a:pt x="46037" y="135620"/>
                </a:cubicBezTo>
                <a:cubicBezTo>
                  <a:pt x="46037" y="102702"/>
                  <a:pt x="46037" y="102702"/>
                  <a:pt x="46037" y="102702"/>
                </a:cubicBezTo>
                <a:cubicBezTo>
                  <a:pt x="46037" y="97435"/>
                  <a:pt x="48670" y="92169"/>
                  <a:pt x="53936" y="89535"/>
                </a:cubicBezTo>
                <a:cubicBezTo>
                  <a:pt x="59201" y="39501"/>
                  <a:pt x="102645" y="0"/>
                  <a:pt x="153987"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Arial" panose="020B0604020202020204"/>
              <a:ea typeface="微软雅黑" panose="020B0503020204020204" pitchFamily="34" charset="-122"/>
            </a:endParaRPr>
          </a:p>
        </p:txBody>
      </p:sp>
      <p:grpSp>
        <p:nvGrpSpPr>
          <p:cNvPr id="19" name="组合 18"/>
          <p:cNvGrpSpPr/>
          <p:nvPr/>
        </p:nvGrpSpPr>
        <p:grpSpPr>
          <a:xfrm>
            <a:off x="6759930" y="2327183"/>
            <a:ext cx="3803797" cy="790225"/>
            <a:chOff x="6798184" y="1678126"/>
            <a:chExt cx="5149474" cy="790225"/>
          </a:xfrm>
        </p:grpSpPr>
        <p:sp>
          <p:nvSpPr>
            <p:cNvPr id="20" name="矩形 19"/>
            <p:cNvSpPr/>
            <p:nvPr/>
          </p:nvSpPr>
          <p:spPr>
            <a:xfrm>
              <a:off x="6798184" y="2006686"/>
              <a:ext cx="5149474" cy="461665"/>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000" dirty="0">
                  <a:solidFill>
                    <a:schemeClr val="tx1">
                      <a:lumMod val="50000"/>
                      <a:lumOff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在此录入上述图表的综合说明，在此录入上述图表的综合描述说明。在此录入上述图表的综合说明。</a:t>
              </a:r>
            </a:p>
          </p:txBody>
        </p:sp>
        <p:sp>
          <p:nvSpPr>
            <p:cNvPr id="21" name="矩形 20"/>
            <p:cNvSpPr/>
            <p:nvPr/>
          </p:nvSpPr>
          <p:spPr>
            <a:xfrm>
              <a:off x="6798184" y="1678126"/>
              <a:ext cx="2241974" cy="338554"/>
            </a:xfrm>
            <a:prstGeom prst="rect">
              <a:avLst/>
            </a:prstGeom>
          </p:spPr>
          <p:txBody>
            <a:bodyPr wrap="square">
              <a:spAutoFit/>
              <a:scene3d>
                <a:camera prst="orthographicFront"/>
                <a:lightRig rig="threePt" dir="t"/>
              </a:scene3d>
              <a:sp3d contourW="12700"/>
            </a:bodyPr>
            <a:lstStyle/>
            <a:p>
              <a:pP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未来工作部署</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grpSp>
        <p:nvGrpSpPr>
          <p:cNvPr id="22" name="组合 21"/>
          <p:cNvGrpSpPr/>
          <p:nvPr/>
        </p:nvGrpSpPr>
        <p:grpSpPr>
          <a:xfrm>
            <a:off x="6759930" y="3516879"/>
            <a:ext cx="3803797" cy="814289"/>
            <a:chOff x="6798184" y="1678126"/>
            <a:chExt cx="5149474" cy="814289"/>
          </a:xfrm>
        </p:grpSpPr>
        <p:sp>
          <p:nvSpPr>
            <p:cNvPr id="23" name="矩形 22"/>
            <p:cNvSpPr/>
            <p:nvPr/>
          </p:nvSpPr>
          <p:spPr>
            <a:xfrm>
              <a:off x="6798184" y="2030750"/>
              <a:ext cx="5149474" cy="461665"/>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在此录入上述图表的综合说明，在此录入上述图表的综合描述说明。在此录入上述图表的综合说明。</a:t>
              </a:r>
            </a:p>
          </p:txBody>
        </p:sp>
        <p:sp>
          <p:nvSpPr>
            <p:cNvPr id="24" name="矩形 23"/>
            <p:cNvSpPr/>
            <p:nvPr/>
          </p:nvSpPr>
          <p:spPr>
            <a:xfrm>
              <a:off x="6798184" y="1678126"/>
              <a:ext cx="2241974" cy="338554"/>
            </a:xfrm>
            <a:prstGeom prst="rect">
              <a:avLst/>
            </a:prstGeom>
          </p:spPr>
          <p:txBody>
            <a:bodyPr wrap="square">
              <a:spAutoFit/>
              <a:scene3d>
                <a:camera prst="orthographicFront"/>
                <a:lightRig rig="threePt" dir="t"/>
              </a:scene3d>
              <a:sp3d contourW="12700"/>
            </a:bodyPr>
            <a:lstStyle/>
            <a:p>
              <a:pP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未来工作部署</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grpSp>
        <p:nvGrpSpPr>
          <p:cNvPr id="25" name="组合 24"/>
          <p:cNvGrpSpPr/>
          <p:nvPr/>
        </p:nvGrpSpPr>
        <p:grpSpPr>
          <a:xfrm>
            <a:off x="6759930" y="4706575"/>
            <a:ext cx="3803797" cy="814289"/>
            <a:chOff x="6798184" y="1678126"/>
            <a:chExt cx="5149474" cy="814289"/>
          </a:xfrm>
        </p:grpSpPr>
        <p:sp>
          <p:nvSpPr>
            <p:cNvPr id="26" name="矩形 25"/>
            <p:cNvSpPr/>
            <p:nvPr/>
          </p:nvSpPr>
          <p:spPr>
            <a:xfrm>
              <a:off x="6798184" y="2030750"/>
              <a:ext cx="5149474" cy="461665"/>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000" dirty="0">
                  <a:solidFill>
                    <a:schemeClr val="bg1">
                      <a:lumMod val="50000"/>
                    </a:schemeClr>
                  </a:solidFill>
                  <a:ea typeface="微软雅黑" panose="020B0503020204020204" pitchFamily="34" charset="-122"/>
                  <a:sym typeface="微软雅黑" panose="020B0503020204020204" pitchFamily="34" charset="-122"/>
                </a:rPr>
                <a:t>在此录入上述图表的综合说明，在此录入上述图表的综合描述说明。在此录入上述图表的综合说明。</a:t>
              </a:r>
            </a:p>
          </p:txBody>
        </p:sp>
        <p:sp>
          <p:nvSpPr>
            <p:cNvPr id="27" name="矩形 26"/>
            <p:cNvSpPr/>
            <p:nvPr/>
          </p:nvSpPr>
          <p:spPr>
            <a:xfrm>
              <a:off x="6798184" y="1678126"/>
              <a:ext cx="2241974" cy="338554"/>
            </a:xfrm>
            <a:prstGeom prst="rect">
              <a:avLst/>
            </a:prstGeom>
          </p:spPr>
          <p:txBody>
            <a:bodyPr wrap="square">
              <a:spAutoFit/>
              <a:scene3d>
                <a:camera prst="orthographicFront"/>
                <a:lightRig rig="threePt" dir="t"/>
              </a:scene3d>
              <a:sp3d contourW="12700"/>
            </a:bodyPr>
            <a:lstStyle/>
            <a:p>
              <a:pPr defTabSz="457189">
                <a:buClr>
                  <a:srgbClr val="151314"/>
                </a:buClr>
                <a:buSzPct val="25000"/>
              </a:pPr>
              <a:r>
                <a:rPr lang="zh-CN" altLang="en-US" sz="1600" b="1" kern="0" dirty="0" smtClean="0">
                  <a:solidFill>
                    <a:schemeClr val="tx1">
                      <a:lumMod val="65000"/>
                      <a:lumOff val="35000"/>
                    </a:schemeClr>
                  </a:solidFill>
                  <a:ea typeface="微软雅黑" panose="020B0503020204020204" pitchFamily="34" charset="-122"/>
                  <a:cs typeface="+mn-ea"/>
                  <a:sym typeface="+mn-lt"/>
                </a:rPr>
                <a:t>未来工作部署</a:t>
              </a:r>
              <a:endParaRPr lang="zh-CN" altLang="en-US" sz="1600" b="1" kern="0" dirty="0">
                <a:solidFill>
                  <a:schemeClr val="tx1">
                    <a:lumMod val="65000"/>
                    <a:lumOff val="35000"/>
                  </a:schemeClr>
                </a:solidFill>
                <a:ea typeface="微软雅黑" panose="020B0503020204020204" pitchFamily="34" charset="-122"/>
                <a:cs typeface="+mn-ea"/>
                <a:sym typeface="+mn-lt"/>
              </a:endParaRPr>
            </a:p>
          </p:txBody>
        </p:sp>
      </p:grpSp>
      <p:pic>
        <p:nvPicPr>
          <p:cNvPr id="33" name="图片占位符 42"/>
          <p:cNvPicPr>
            <a:picLocks noChangeAspect="1"/>
          </p:cNvPicPr>
          <p:nvPr/>
        </p:nvPicPr>
        <p:blipFill rotWithShape="1">
          <a:blip r:embed="rId3">
            <a:extLst>
              <a:ext uri="{28A0092B-C50C-407E-A947-70E740481C1C}">
                <a14:useLocalDpi xmlns:a14="http://schemas.microsoft.com/office/drawing/2010/main" val="0"/>
              </a:ext>
            </a:extLst>
          </a:blip>
          <a:srcRect l="14583" r="14583"/>
          <a:stretch>
            <a:fillRect/>
          </a:stretch>
        </p:blipFill>
        <p:spPr>
          <a:xfrm>
            <a:off x="1460269" y="2525091"/>
            <a:ext cx="3180360" cy="3056600"/>
          </a:xfrm>
          <a:custGeom>
            <a:avLst/>
            <a:gdLst>
              <a:gd name="connsiteX0" fmla="*/ 1524000 w 3048000"/>
              <a:gd name="connsiteY0" fmla="*/ 0 h 3048000"/>
              <a:gd name="connsiteX1" fmla="*/ 3048000 w 3048000"/>
              <a:gd name="connsiteY1" fmla="*/ 1524000 h 3048000"/>
              <a:gd name="connsiteX2" fmla="*/ 1524000 w 3048000"/>
              <a:gd name="connsiteY2" fmla="*/ 3048000 h 3048000"/>
              <a:gd name="connsiteX3" fmla="*/ 0 w 3048000"/>
              <a:gd name="connsiteY3" fmla="*/ 1524000 h 3048000"/>
              <a:gd name="connsiteX4" fmla="*/ 1524000 w 3048000"/>
              <a:gd name="connsiteY4" fmla="*/ 0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0" h="3048000">
                <a:moveTo>
                  <a:pt x="1524000" y="0"/>
                </a:moveTo>
                <a:cubicBezTo>
                  <a:pt x="2365682" y="0"/>
                  <a:pt x="3048000" y="682318"/>
                  <a:pt x="3048000" y="1524000"/>
                </a:cubicBezTo>
                <a:cubicBezTo>
                  <a:pt x="3048000" y="2365682"/>
                  <a:pt x="2365682" y="3048000"/>
                  <a:pt x="1524000" y="3048000"/>
                </a:cubicBezTo>
                <a:cubicBezTo>
                  <a:pt x="682318" y="3048000"/>
                  <a:pt x="0" y="2365682"/>
                  <a:pt x="0" y="1524000"/>
                </a:cubicBezTo>
                <a:cubicBezTo>
                  <a:pt x="0" y="682318"/>
                  <a:pt x="682318" y="0"/>
                  <a:pt x="1524000" y="0"/>
                </a:cubicBezTo>
                <a:close/>
              </a:path>
            </a:pathLst>
          </a:custGeom>
          <a:blipFill>
            <a:blip r:embed="rId3"/>
            <a:stretch>
              <a:fillRect l="-37794" r="-61232"/>
            </a:stretch>
          </a:blipFill>
          <a:effectLst>
            <a:outerShdw blurRad="190500" dist="63500" dir="2700000" algn="tl" rotWithShape="0">
              <a:prstClr val="black">
                <a:alpha val="30000"/>
              </a:prstClr>
            </a:outerShdw>
          </a:effectLst>
        </p:spPr>
      </p:pic>
      <p:sp>
        <p:nvSpPr>
          <p:cNvPr id="31" name="圆角矩形 30"/>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未来工作计划</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9109995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500"/>
                                            <p:tgtEl>
                                              <p:spTgt spid="31"/>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31"/>
                                            </p:tgtEl>
                                            <p:attrNameLst>
                                              <p:attrName>ppt_x</p:attrName>
                                              <p:attrName>ppt_y</p:attrName>
                                            </p:attrNameLst>
                                          </p:cBhvr>
                                          <p:rCtr x="0" y="-9074"/>
                                        </p:animMotion>
                                      </p:childTnLst>
                                    </p:cTn>
                                  </p:par>
                                </p:childTnLst>
                              </p:cTn>
                            </p:par>
                            <p:par>
                              <p:cTn id="10" fill="hold">
                                <p:stCondLst>
                                  <p:cond delay="1500"/>
                                </p:stCondLst>
                                <p:childTnLst>
                                  <p:par>
                                    <p:cTn id="11" presetID="53" presetClass="entr" presetSubtype="16"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2000"/>
                                </p:stCondLst>
                                <p:childTnLst>
                                  <p:par>
                                    <p:cTn id="17" presetID="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childTnLst>
                              </p:cTn>
                            </p:par>
                            <p:par>
                              <p:cTn id="60" fill="hold">
                                <p:stCondLst>
                                  <p:cond delay="3000"/>
                                </p:stCondLst>
                                <p:childTnLst>
                                  <p:par>
                                    <p:cTn id="61" presetID="2" presetClass="entr" presetSubtype="2" fill="hold" nodeType="afterEffect" p14:presetBounceEnd="60000">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14:bounceEnd="60000">
                                          <p:cBhvr additive="base">
                                            <p:cTn id="63" dur="1000" fill="hold"/>
                                            <p:tgtEl>
                                              <p:spTgt spid="19"/>
                                            </p:tgtEl>
                                            <p:attrNameLst>
                                              <p:attrName>ppt_x</p:attrName>
                                            </p:attrNameLst>
                                          </p:cBhvr>
                                          <p:tavLst>
                                            <p:tav tm="0">
                                              <p:val>
                                                <p:strVal val="1+#ppt_w/2"/>
                                              </p:val>
                                            </p:tav>
                                            <p:tav tm="100000">
                                              <p:val>
                                                <p:strVal val="#ppt_x"/>
                                              </p:val>
                                            </p:tav>
                                          </p:tavLst>
                                        </p:anim>
                                        <p:anim calcmode="lin" valueType="num" p14:bounceEnd="60000">
                                          <p:cBhvr additive="base">
                                            <p:cTn id="64" dur="10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14:presetBounceEnd="60000">
                                      <p:stCondLst>
                                        <p:cond delay="250"/>
                                      </p:stCondLst>
                                      <p:childTnLst>
                                        <p:set>
                                          <p:cBhvr>
                                            <p:cTn id="66" dur="1" fill="hold">
                                              <p:stCondLst>
                                                <p:cond delay="0"/>
                                              </p:stCondLst>
                                            </p:cTn>
                                            <p:tgtEl>
                                              <p:spTgt spid="22"/>
                                            </p:tgtEl>
                                            <p:attrNameLst>
                                              <p:attrName>style.visibility</p:attrName>
                                            </p:attrNameLst>
                                          </p:cBhvr>
                                          <p:to>
                                            <p:strVal val="visible"/>
                                          </p:to>
                                        </p:set>
                                        <p:anim calcmode="lin" valueType="num" p14:bounceEnd="60000">
                                          <p:cBhvr additive="base">
                                            <p:cTn id="67" dur="1000" fill="hold"/>
                                            <p:tgtEl>
                                              <p:spTgt spid="22"/>
                                            </p:tgtEl>
                                            <p:attrNameLst>
                                              <p:attrName>ppt_x</p:attrName>
                                            </p:attrNameLst>
                                          </p:cBhvr>
                                          <p:tavLst>
                                            <p:tav tm="0">
                                              <p:val>
                                                <p:strVal val="1+#ppt_w/2"/>
                                              </p:val>
                                            </p:tav>
                                            <p:tav tm="100000">
                                              <p:val>
                                                <p:strVal val="#ppt_x"/>
                                              </p:val>
                                            </p:tav>
                                          </p:tavLst>
                                        </p:anim>
                                        <p:anim calcmode="lin" valueType="num" p14:bounceEnd="60000">
                                          <p:cBhvr additive="base">
                                            <p:cTn id="68" dur="1000" fill="hold"/>
                                            <p:tgtEl>
                                              <p:spTgt spid="22"/>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14:presetBounceEnd="60000">
                                      <p:stCondLst>
                                        <p:cond delay="500"/>
                                      </p:stCondLst>
                                      <p:childTnLst>
                                        <p:set>
                                          <p:cBhvr>
                                            <p:cTn id="70" dur="1" fill="hold">
                                              <p:stCondLst>
                                                <p:cond delay="0"/>
                                              </p:stCondLst>
                                            </p:cTn>
                                            <p:tgtEl>
                                              <p:spTgt spid="25"/>
                                            </p:tgtEl>
                                            <p:attrNameLst>
                                              <p:attrName>style.visibility</p:attrName>
                                            </p:attrNameLst>
                                          </p:cBhvr>
                                          <p:to>
                                            <p:strVal val="visible"/>
                                          </p:to>
                                        </p:set>
                                        <p:anim calcmode="lin" valueType="num" p14:bounceEnd="60000">
                                          <p:cBhvr additive="base">
                                            <p:cTn id="71" dur="10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72"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5" grpId="0" animBg="1"/>
          <p:bldP spid="16" grpId="0" animBg="1"/>
          <p:bldP spid="17" grpId="0" animBg="1"/>
          <p:bldP spid="31" grpId="0" animBg="1"/>
          <p:bldP spid="31"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500"/>
                                            <p:tgtEl>
                                              <p:spTgt spid="31"/>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31"/>
                                            </p:tgtEl>
                                            <p:attrNameLst>
                                              <p:attrName>ppt_x</p:attrName>
                                              <p:attrName>ppt_y</p:attrName>
                                            </p:attrNameLst>
                                          </p:cBhvr>
                                          <p:rCtr x="0" y="-9074"/>
                                        </p:animMotion>
                                      </p:childTnLst>
                                    </p:cTn>
                                  </p:par>
                                </p:childTnLst>
                              </p:cTn>
                            </p:par>
                            <p:par>
                              <p:cTn id="10" fill="hold">
                                <p:stCondLst>
                                  <p:cond delay="1500"/>
                                </p:stCondLst>
                                <p:childTnLst>
                                  <p:par>
                                    <p:cTn id="11" presetID="53" presetClass="entr" presetSubtype="16"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2000"/>
                                </p:stCondLst>
                                <p:childTnLst>
                                  <p:par>
                                    <p:cTn id="17" presetID="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childTnLst>
                              </p:cTn>
                            </p:par>
                            <p:par>
                              <p:cTn id="60" fill="hold">
                                <p:stCondLst>
                                  <p:cond delay="3000"/>
                                </p:stCondLst>
                                <p:childTnLst>
                                  <p:par>
                                    <p:cTn id="61" presetID="2" presetClass="entr" presetSubtype="2" fill="hold"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1000" fill="hold"/>
                                            <p:tgtEl>
                                              <p:spTgt spid="19"/>
                                            </p:tgtEl>
                                            <p:attrNameLst>
                                              <p:attrName>ppt_x</p:attrName>
                                            </p:attrNameLst>
                                          </p:cBhvr>
                                          <p:tavLst>
                                            <p:tav tm="0">
                                              <p:val>
                                                <p:strVal val="1+#ppt_w/2"/>
                                              </p:val>
                                            </p:tav>
                                            <p:tav tm="100000">
                                              <p:val>
                                                <p:strVal val="#ppt_x"/>
                                              </p:val>
                                            </p:tav>
                                          </p:tavLst>
                                        </p:anim>
                                        <p:anim calcmode="lin" valueType="num">
                                          <p:cBhvr additive="base">
                                            <p:cTn id="64" dur="10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25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1000" fill="hold"/>
                                            <p:tgtEl>
                                              <p:spTgt spid="22"/>
                                            </p:tgtEl>
                                            <p:attrNameLst>
                                              <p:attrName>ppt_x</p:attrName>
                                            </p:attrNameLst>
                                          </p:cBhvr>
                                          <p:tavLst>
                                            <p:tav tm="0">
                                              <p:val>
                                                <p:strVal val="1+#ppt_w/2"/>
                                              </p:val>
                                            </p:tav>
                                            <p:tav tm="100000">
                                              <p:val>
                                                <p:strVal val="#ppt_x"/>
                                              </p:val>
                                            </p:tav>
                                          </p:tavLst>
                                        </p:anim>
                                        <p:anim calcmode="lin" valueType="num">
                                          <p:cBhvr additive="base">
                                            <p:cTn id="68" dur="1000" fill="hold"/>
                                            <p:tgtEl>
                                              <p:spTgt spid="22"/>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50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1000" fill="hold"/>
                                            <p:tgtEl>
                                              <p:spTgt spid="25"/>
                                            </p:tgtEl>
                                            <p:attrNameLst>
                                              <p:attrName>ppt_x</p:attrName>
                                            </p:attrNameLst>
                                          </p:cBhvr>
                                          <p:tavLst>
                                            <p:tav tm="0">
                                              <p:val>
                                                <p:strVal val="1+#ppt_w/2"/>
                                              </p:val>
                                            </p:tav>
                                            <p:tav tm="100000">
                                              <p:val>
                                                <p:strVal val="#ppt_x"/>
                                              </p:val>
                                            </p:tav>
                                          </p:tavLst>
                                        </p:anim>
                                        <p:anim calcmode="lin" valueType="num">
                                          <p:cBhvr additive="base">
                                            <p:cTn id="72"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5" grpId="0" animBg="1"/>
          <p:bldP spid="16" grpId="0" animBg="1"/>
          <p:bldP spid="17" grpId="0" animBg="1"/>
          <p:bldP spid="31" grpId="0" animBg="1"/>
          <p:bldP spid="31" grpId="1"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弧形 2"/>
          <p:cNvSpPr/>
          <p:nvPr/>
        </p:nvSpPr>
        <p:spPr>
          <a:xfrm rot="10800000">
            <a:off x="985089" y="-4412721"/>
            <a:ext cx="10209908" cy="5222465"/>
          </a:xfrm>
          <a:prstGeom prst="arc">
            <a:avLst>
              <a:gd name="adj1" fmla="val 11687977"/>
              <a:gd name="adj2" fmla="val 20691439"/>
            </a:avLst>
          </a:prstGeom>
          <a:ln>
            <a:solidFill>
              <a:schemeClr val="accent1">
                <a:alpha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 name="弧形 3"/>
          <p:cNvSpPr/>
          <p:nvPr/>
        </p:nvSpPr>
        <p:spPr>
          <a:xfrm rot="10800000">
            <a:off x="-987274" y="-10545135"/>
            <a:ext cx="14154634" cy="12593783"/>
          </a:xfrm>
          <a:prstGeom prst="arc">
            <a:avLst>
              <a:gd name="adj1" fmla="val 12484089"/>
              <a:gd name="adj2" fmla="val 19947265"/>
            </a:avLst>
          </a:prstGeom>
          <a:ln>
            <a:solidFill>
              <a:schemeClr val="accent1">
                <a:alpha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5" name="弧形 4"/>
          <p:cNvSpPr/>
          <p:nvPr/>
        </p:nvSpPr>
        <p:spPr>
          <a:xfrm rot="10800000">
            <a:off x="-987274" y="-5568185"/>
            <a:ext cx="14154634" cy="8591651"/>
          </a:xfrm>
          <a:prstGeom prst="arc">
            <a:avLst>
              <a:gd name="adj1" fmla="val 11985777"/>
              <a:gd name="adj2" fmla="val 20414400"/>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6" name="弧形 5"/>
          <p:cNvSpPr/>
          <p:nvPr/>
        </p:nvSpPr>
        <p:spPr>
          <a:xfrm rot="10800000">
            <a:off x="-987274" y="-3780432"/>
            <a:ext cx="14154634" cy="6830021"/>
          </a:xfrm>
          <a:prstGeom prst="arc">
            <a:avLst>
              <a:gd name="adj1" fmla="val 11746970"/>
              <a:gd name="adj2" fmla="val 20652581"/>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7" name="弧形 6"/>
          <p:cNvSpPr/>
          <p:nvPr/>
        </p:nvSpPr>
        <p:spPr>
          <a:xfrm rot="10800000">
            <a:off x="-987274" y="-2863581"/>
            <a:ext cx="14154634" cy="5997916"/>
          </a:xfrm>
          <a:prstGeom prst="arc">
            <a:avLst>
              <a:gd name="adj1" fmla="val 11640061"/>
              <a:gd name="adj2" fmla="val 20767946"/>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8" name="弧形 7"/>
          <p:cNvSpPr/>
          <p:nvPr/>
        </p:nvSpPr>
        <p:spPr>
          <a:xfrm rot="10800000">
            <a:off x="-987274" y="-1813635"/>
            <a:ext cx="14154634" cy="5029090"/>
          </a:xfrm>
          <a:prstGeom prst="arc">
            <a:avLst>
              <a:gd name="adj1" fmla="val 11501349"/>
              <a:gd name="adj2" fmla="val 20899245"/>
            </a:avLst>
          </a:prstGeom>
          <a:ln w="12700">
            <a:gradFill>
              <a:gsLst>
                <a:gs pos="0">
                  <a:srgbClr val="238DED"/>
                </a:gs>
                <a:gs pos="100000">
                  <a:srgbClr val="18478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9" name="弧形 8"/>
          <p:cNvSpPr/>
          <p:nvPr/>
        </p:nvSpPr>
        <p:spPr>
          <a:xfrm rot="10800000">
            <a:off x="-987274" y="-866966"/>
            <a:ext cx="14154634" cy="4093175"/>
          </a:xfrm>
          <a:prstGeom prst="arc">
            <a:avLst>
              <a:gd name="adj1" fmla="val 11372673"/>
              <a:gd name="adj2" fmla="val 21014737"/>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0" name="弧形 9"/>
          <p:cNvSpPr/>
          <p:nvPr/>
        </p:nvSpPr>
        <p:spPr>
          <a:xfrm rot="10800000">
            <a:off x="-987274" y="25918"/>
            <a:ext cx="14154634" cy="3211805"/>
          </a:xfrm>
          <a:prstGeom prst="arc">
            <a:avLst>
              <a:gd name="adj1" fmla="val 11254937"/>
              <a:gd name="adj2" fmla="val 21140759"/>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1" name="弧形 10"/>
          <p:cNvSpPr/>
          <p:nvPr/>
        </p:nvSpPr>
        <p:spPr>
          <a:xfrm rot="10800000">
            <a:off x="-987274" y="778958"/>
            <a:ext cx="14154634" cy="2449891"/>
          </a:xfrm>
          <a:prstGeom prst="arc">
            <a:avLst>
              <a:gd name="adj1" fmla="val 11151706"/>
              <a:gd name="adj2" fmla="val 21256969"/>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2" name="弧形 11"/>
          <p:cNvSpPr/>
          <p:nvPr/>
        </p:nvSpPr>
        <p:spPr>
          <a:xfrm rot="10800000">
            <a:off x="-987274" y="1406294"/>
            <a:ext cx="14154634" cy="1855175"/>
          </a:xfrm>
          <a:prstGeom prst="arc">
            <a:avLst>
              <a:gd name="adj1" fmla="val 11059918"/>
              <a:gd name="adj2" fmla="val 21341481"/>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3" name="弧形 12"/>
          <p:cNvSpPr/>
          <p:nvPr/>
        </p:nvSpPr>
        <p:spPr>
          <a:xfrm rot="10800000">
            <a:off x="-987274" y="1633352"/>
            <a:ext cx="14154634" cy="1731339"/>
          </a:xfrm>
          <a:prstGeom prst="arc">
            <a:avLst>
              <a:gd name="adj1" fmla="val 10949731"/>
              <a:gd name="adj2" fmla="val 21450868"/>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4" name="弧形 13"/>
          <p:cNvSpPr/>
          <p:nvPr/>
        </p:nvSpPr>
        <p:spPr>
          <a:xfrm rot="10800000" flipV="1">
            <a:off x="-901213" y="3770582"/>
            <a:ext cx="14154634" cy="1438162"/>
          </a:xfrm>
          <a:prstGeom prst="arc">
            <a:avLst>
              <a:gd name="adj1" fmla="val 10937291"/>
              <a:gd name="adj2" fmla="val 21475095"/>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5" name="弧形 14"/>
          <p:cNvSpPr/>
          <p:nvPr/>
        </p:nvSpPr>
        <p:spPr>
          <a:xfrm rot="10800000" flipV="1">
            <a:off x="-901213" y="3823469"/>
            <a:ext cx="14154634" cy="3468208"/>
          </a:xfrm>
          <a:prstGeom prst="arc">
            <a:avLst>
              <a:gd name="adj1" fmla="val 11128348"/>
              <a:gd name="adj2" fmla="val 21303215"/>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16" name="弧形 15"/>
          <p:cNvSpPr/>
          <p:nvPr/>
        </p:nvSpPr>
        <p:spPr>
          <a:xfrm rot="10800000" flipV="1">
            <a:off x="-901213" y="3874858"/>
            <a:ext cx="14154634" cy="6585321"/>
          </a:xfrm>
          <a:prstGeom prst="arc">
            <a:avLst>
              <a:gd name="adj1" fmla="val 11397289"/>
              <a:gd name="adj2" fmla="val 21057630"/>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22" name="矩形 21"/>
          <p:cNvSpPr/>
          <p:nvPr/>
        </p:nvSpPr>
        <p:spPr>
          <a:xfrm>
            <a:off x="3131640" y="5065449"/>
            <a:ext cx="5925034" cy="557268"/>
          </a:xfrm>
          <a:prstGeom prst="rect">
            <a:avLst/>
          </a:prstGeom>
          <a:ln>
            <a:noFill/>
          </a:ln>
        </p:spPr>
        <p:txBody>
          <a:bodyPr wrap="square">
            <a:spAutoFit/>
          </a:bodyPr>
          <a:lstStyle/>
          <a:p>
            <a:pPr algn="ctr">
              <a:lnSpc>
                <a:spcPct val="130000"/>
              </a:lnSpc>
            </a:pPr>
            <a:r>
              <a:rPr lang="en-US"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Summary and report of atmospheric simple creative work ppt template of microsomal Business ReportSummary and report of atmospheric simple creative work Business Report</a:t>
            </a:r>
            <a:endParaRPr lang="pt-BR"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a:p>
            <a:pPr algn="ctr">
              <a:lnSpc>
                <a:spcPct val="130000"/>
              </a:lnSpc>
            </a:pPr>
            <a:endParaRPr lang="pt-BR" altLang="zh-CN" sz="8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
        <p:nvSpPr>
          <p:cNvPr id="24" name="椭圆 23"/>
          <p:cNvSpPr/>
          <p:nvPr/>
        </p:nvSpPr>
        <p:spPr>
          <a:xfrm>
            <a:off x="5479515" y="1255771"/>
            <a:ext cx="1229284" cy="1229284"/>
          </a:xfrm>
          <a:prstGeom prst="ellipse">
            <a:avLst/>
          </a:prstGeom>
          <a:gradFill>
            <a:gsLst>
              <a:gs pos="0">
                <a:schemeClr val="bg1"/>
              </a:gs>
              <a:gs pos="100000">
                <a:srgbClr val="D4D2D3"/>
              </a:gs>
            </a:gsLst>
            <a:lin ang="2700000" scaled="0"/>
          </a:gradFill>
          <a:ln>
            <a:noFill/>
          </a:ln>
          <a:effectLst>
            <a:outerShdw blurRad="165100" dist="63500" dir="27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4400" spc="300" dirty="0" smtClean="0">
                <a:gradFill>
                  <a:gsLst>
                    <a:gs pos="0">
                      <a:srgbClr val="238DED"/>
                    </a:gs>
                    <a:gs pos="100000">
                      <a:srgbClr val="18478F"/>
                    </a:gs>
                  </a:gsLst>
                  <a:lin ang="2700000" scaled="0"/>
                </a:gradFill>
                <a:effectLst>
                  <a:outerShdw blurRad="38100" dist="38100" dir="2700000" algn="tl">
                    <a:srgbClr val="000000">
                      <a:alpha val="30000"/>
                    </a:srgbClr>
                  </a:outerShdw>
                </a:effectLst>
                <a:latin typeface="Impact" panose="020B0806030902050204" pitchFamily="34" charset="0"/>
                <a:ea typeface="方正黑体简体" panose="02010601030101010101" pitchFamily="2" charset="-122"/>
              </a:rPr>
              <a:t>01</a:t>
            </a:r>
            <a:endParaRPr lang="zh-CN" altLang="en-US" sz="4400" spc="300" dirty="0">
              <a:gradFill>
                <a:gsLst>
                  <a:gs pos="0">
                    <a:srgbClr val="238DED"/>
                  </a:gs>
                  <a:gs pos="100000">
                    <a:srgbClr val="18478F"/>
                  </a:gs>
                </a:gsLst>
                <a:lin ang="2700000" scaled="0"/>
              </a:gradFill>
              <a:effectLst>
                <a:outerShdw blurRad="38100" dist="38100" dir="2700000" algn="tl">
                  <a:srgbClr val="000000">
                    <a:alpha val="30000"/>
                  </a:srgbClr>
                </a:outerShdw>
              </a:effectLst>
              <a:latin typeface="Impact" panose="020B0806030902050204" pitchFamily="34" charset="0"/>
              <a:ea typeface="方正黑体简体" panose="02010601030101010101" pitchFamily="2" charset="-122"/>
            </a:endParaRPr>
          </a:p>
        </p:txBody>
      </p:sp>
      <p:sp>
        <p:nvSpPr>
          <p:cNvPr id="25" name="圆角矩形 24"/>
          <p:cNvSpPr/>
          <p:nvPr/>
        </p:nvSpPr>
        <p:spPr>
          <a:xfrm>
            <a:off x="4186179" y="2776578"/>
            <a:ext cx="3815957" cy="672870"/>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atin typeface="方正黑体简体" panose="02010601030101010101" pitchFamily="2" charset="-122"/>
                <a:ea typeface="方正黑体简体" panose="02010601030101010101" pitchFamily="2" charset="-122"/>
              </a:rPr>
              <a:t>岗位工作概述</a:t>
            </a:r>
            <a:endParaRPr lang="zh-CN" altLang="en-US" sz="3200" dirty="0">
              <a:latin typeface="方正黑体简体" panose="02010601030101010101" pitchFamily="2" charset="-122"/>
              <a:ea typeface="方正黑体简体" panose="02010601030101010101" pitchFamily="2" charset="-122"/>
            </a:endParaRPr>
          </a:p>
        </p:txBody>
      </p:sp>
      <p:sp>
        <p:nvSpPr>
          <p:cNvPr id="26" name="TextBox 23"/>
          <p:cNvSpPr txBox="1">
            <a:spLocks noChangeArrowheads="1"/>
          </p:cNvSpPr>
          <p:nvPr/>
        </p:nvSpPr>
        <p:spPr bwMode="auto">
          <a:xfrm>
            <a:off x="3953435"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添加文字标题一</a:t>
            </a:r>
          </a:p>
        </p:txBody>
      </p:sp>
      <p:sp>
        <p:nvSpPr>
          <p:cNvPr id="27" name="TextBox 24"/>
          <p:cNvSpPr txBox="1">
            <a:spLocks noChangeArrowheads="1"/>
          </p:cNvSpPr>
          <p:nvPr/>
        </p:nvSpPr>
        <p:spPr bwMode="auto">
          <a:xfrm>
            <a:off x="3953435"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标题四</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28" name="TextBox 25"/>
          <p:cNvSpPr txBox="1">
            <a:spLocks noChangeArrowheads="1"/>
          </p:cNvSpPr>
          <p:nvPr/>
        </p:nvSpPr>
        <p:spPr bwMode="auto">
          <a:xfrm>
            <a:off x="6939842"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添加文字标题三</a:t>
            </a:r>
          </a:p>
        </p:txBody>
      </p:sp>
      <p:sp>
        <p:nvSpPr>
          <p:cNvPr id="29" name="TextBox 23"/>
          <p:cNvSpPr txBox="1">
            <a:spLocks noChangeArrowheads="1"/>
          </p:cNvSpPr>
          <p:nvPr/>
        </p:nvSpPr>
        <p:spPr bwMode="auto">
          <a:xfrm>
            <a:off x="5446638" y="4304157"/>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标题二</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30" name="TextBox 24"/>
          <p:cNvSpPr txBox="1">
            <a:spLocks noChangeArrowheads="1"/>
          </p:cNvSpPr>
          <p:nvPr/>
        </p:nvSpPr>
        <p:spPr bwMode="auto">
          <a:xfrm>
            <a:off x="5446638"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添加文字标题五</a:t>
            </a:r>
          </a:p>
        </p:txBody>
      </p:sp>
      <p:sp>
        <p:nvSpPr>
          <p:cNvPr id="31" name="TextBox 25"/>
          <p:cNvSpPr txBox="1">
            <a:spLocks noChangeArrowheads="1"/>
          </p:cNvSpPr>
          <p:nvPr/>
        </p:nvSpPr>
        <p:spPr bwMode="auto">
          <a:xfrm>
            <a:off x="6939842" y="4613730"/>
            <a:ext cx="1370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buFont typeface="Wingdings" panose="05000000000000000000" pitchFamily="2" charset="2"/>
              <a:buChar char="ü"/>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添加文字标题六</a:t>
            </a:r>
          </a:p>
        </p:txBody>
      </p:sp>
    </p:spTree>
    <p:extLst>
      <p:ext uri="{BB962C8B-B14F-4D97-AF65-F5344CB8AC3E}">
        <p14:creationId xmlns:p14="http://schemas.microsoft.com/office/powerpoint/2010/main" val="2044070826"/>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1000"/>
                                        <p:tgtEl>
                                          <p:spTgt spid="4"/>
                                        </p:tgtEl>
                                      </p:cBhvr>
                                    </p:animEffect>
                                  </p:childTnLst>
                                </p:cTn>
                              </p:par>
                              <p:par>
                                <p:cTn id="11" presetID="16" presetClass="entr" presetSubtype="21" fill="hold" grpId="0" nodeType="withEffect">
                                  <p:stCondLst>
                                    <p:cond delay="25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1000"/>
                                        <p:tgtEl>
                                          <p:spTgt spid="5"/>
                                        </p:tgtEl>
                                      </p:cBhvr>
                                    </p:animEffect>
                                  </p:childTnLst>
                                </p:cTn>
                              </p:par>
                              <p:par>
                                <p:cTn id="14" presetID="16" presetClass="entr" presetSubtype="21" fill="hold" grpId="0" nodeType="with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1000"/>
                                        <p:tgtEl>
                                          <p:spTgt spid="6"/>
                                        </p:tgtEl>
                                      </p:cBhvr>
                                    </p:animEffect>
                                  </p:childTnLst>
                                </p:cTn>
                              </p:par>
                              <p:par>
                                <p:cTn id="17" presetID="16" presetClass="entr" presetSubtype="21"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1000"/>
                                        <p:tgtEl>
                                          <p:spTgt spid="7"/>
                                        </p:tgtEl>
                                      </p:cBhvr>
                                    </p:animEffect>
                                  </p:childTnLst>
                                </p:cTn>
                              </p:par>
                              <p:par>
                                <p:cTn id="20" presetID="16" presetClass="entr" presetSubtype="21" fill="hold" grpId="0" nodeType="withEffect">
                                  <p:stCondLst>
                                    <p:cond delay="50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1000"/>
                                        <p:tgtEl>
                                          <p:spTgt spid="9"/>
                                        </p:tgtEl>
                                      </p:cBhvr>
                                    </p:animEffect>
                                  </p:childTnLst>
                                </p:cTn>
                              </p:par>
                              <p:par>
                                <p:cTn id="23" presetID="16" presetClass="entr" presetSubtype="21" fill="hold" grpId="0" nodeType="withEffect">
                                  <p:stCondLst>
                                    <p:cond delay="750"/>
                                  </p:stCondLst>
                                  <p:childTnLst>
                                    <p:set>
                                      <p:cBhvr>
                                        <p:cTn id="24" dur="1" fill="hold">
                                          <p:stCondLst>
                                            <p:cond delay="0"/>
                                          </p:stCondLst>
                                        </p:cTn>
                                        <p:tgtEl>
                                          <p:spTgt spid="10"/>
                                        </p:tgtEl>
                                        <p:attrNameLst>
                                          <p:attrName>style.visibility</p:attrName>
                                        </p:attrNameLst>
                                      </p:cBhvr>
                                      <p:to>
                                        <p:strVal val="visible"/>
                                      </p:to>
                                    </p:set>
                                    <p:animEffect transition="in" filter="barn(inVertical)">
                                      <p:cBhvr>
                                        <p:cTn id="25" dur="1000"/>
                                        <p:tgtEl>
                                          <p:spTgt spid="10"/>
                                        </p:tgtEl>
                                      </p:cBhvr>
                                    </p:animEffect>
                                  </p:childTnLst>
                                </p:cTn>
                              </p:par>
                              <p:par>
                                <p:cTn id="26" presetID="16" presetClass="entr" presetSubtype="21" fill="hold" grpId="0" nodeType="withEffect">
                                  <p:stCondLst>
                                    <p:cond delay="750"/>
                                  </p:stCondLst>
                                  <p:childTnLst>
                                    <p:set>
                                      <p:cBhvr>
                                        <p:cTn id="27" dur="1" fill="hold">
                                          <p:stCondLst>
                                            <p:cond delay="0"/>
                                          </p:stCondLst>
                                        </p:cTn>
                                        <p:tgtEl>
                                          <p:spTgt spid="11"/>
                                        </p:tgtEl>
                                        <p:attrNameLst>
                                          <p:attrName>style.visibility</p:attrName>
                                        </p:attrNameLst>
                                      </p:cBhvr>
                                      <p:to>
                                        <p:strVal val="visible"/>
                                      </p:to>
                                    </p:set>
                                    <p:animEffect transition="in" filter="barn(inVertical)">
                                      <p:cBhvr>
                                        <p:cTn id="28" dur="1000"/>
                                        <p:tgtEl>
                                          <p:spTgt spid="11"/>
                                        </p:tgtEl>
                                      </p:cBhvr>
                                    </p:animEffect>
                                  </p:childTnLst>
                                </p:cTn>
                              </p:par>
                              <p:par>
                                <p:cTn id="29" presetID="16" presetClass="entr" presetSubtype="21" fill="hold" grpId="0" nodeType="withEffect">
                                  <p:stCondLst>
                                    <p:cond delay="100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1000"/>
                                        <p:tgtEl>
                                          <p:spTgt spid="12"/>
                                        </p:tgtEl>
                                      </p:cBhvr>
                                    </p:animEffect>
                                  </p:childTnLst>
                                </p:cTn>
                              </p:par>
                              <p:par>
                                <p:cTn id="32" presetID="16" presetClass="entr" presetSubtype="21" fill="hold" grpId="0" nodeType="withEffect">
                                  <p:stCondLst>
                                    <p:cond delay="1000"/>
                                  </p:stCondLst>
                                  <p:childTnLst>
                                    <p:set>
                                      <p:cBhvr>
                                        <p:cTn id="33" dur="1" fill="hold">
                                          <p:stCondLst>
                                            <p:cond delay="0"/>
                                          </p:stCondLst>
                                        </p:cTn>
                                        <p:tgtEl>
                                          <p:spTgt spid="13"/>
                                        </p:tgtEl>
                                        <p:attrNameLst>
                                          <p:attrName>style.visibility</p:attrName>
                                        </p:attrNameLst>
                                      </p:cBhvr>
                                      <p:to>
                                        <p:strVal val="visible"/>
                                      </p:to>
                                    </p:set>
                                    <p:animEffect transition="in" filter="barn(inVertical)">
                                      <p:cBhvr>
                                        <p:cTn id="34" dur="1000"/>
                                        <p:tgtEl>
                                          <p:spTgt spid="13"/>
                                        </p:tgtEl>
                                      </p:cBhvr>
                                    </p:animEffect>
                                  </p:childTnLst>
                                </p:cTn>
                              </p:par>
                              <p:par>
                                <p:cTn id="35" presetID="16" presetClass="entr" presetSubtype="21" fill="hold" grpId="0" nodeType="withEffect">
                                  <p:stCondLst>
                                    <p:cond delay="1250"/>
                                  </p:stCondLst>
                                  <p:childTnLst>
                                    <p:set>
                                      <p:cBhvr>
                                        <p:cTn id="36" dur="1" fill="hold">
                                          <p:stCondLst>
                                            <p:cond delay="0"/>
                                          </p:stCondLst>
                                        </p:cTn>
                                        <p:tgtEl>
                                          <p:spTgt spid="14"/>
                                        </p:tgtEl>
                                        <p:attrNameLst>
                                          <p:attrName>style.visibility</p:attrName>
                                        </p:attrNameLst>
                                      </p:cBhvr>
                                      <p:to>
                                        <p:strVal val="visible"/>
                                      </p:to>
                                    </p:set>
                                    <p:animEffect transition="in" filter="barn(inVertical)">
                                      <p:cBhvr>
                                        <p:cTn id="37" dur="1000"/>
                                        <p:tgtEl>
                                          <p:spTgt spid="14"/>
                                        </p:tgtEl>
                                      </p:cBhvr>
                                    </p:animEffect>
                                  </p:childTnLst>
                                </p:cTn>
                              </p:par>
                              <p:par>
                                <p:cTn id="38" presetID="16" presetClass="entr" presetSubtype="21" fill="hold" grpId="0" nodeType="withEffect">
                                  <p:stCondLst>
                                    <p:cond delay="1250"/>
                                  </p:stCondLst>
                                  <p:childTnLst>
                                    <p:set>
                                      <p:cBhvr>
                                        <p:cTn id="39" dur="1" fill="hold">
                                          <p:stCondLst>
                                            <p:cond delay="0"/>
                                          </p:stCondLst>
                                        </p:cTn>
                                        <p:tgtEl>
                                          <p:spTgt spid="15"/>
                                        </p:tgtEl>
                                        <p:attrNameLst>
                                          <p:attrName>style.visibility</p:attrName>
                                        </p:attrNameLst>
                                      </p:cBhvr>
                                      <p:to>
                                        <p:strVal val="visible"/>
                                      </p:to>
                                    </p:set>
                                    <p:animEffect transition="in" filter="barn(inVertical)">
                                      <p:cBhvr>
                                        <p:cTn id="40" dur="1000"/>
                                        <p:tgtEl>
                                          <p:spTgt spid="15"/>
                                        </p:tgtEl>
                                      </p:cBhvr>
                                    </p:animEffect>
                                  </p:childTnLst>
                                </p:cTn>
                              </p:par>
                              <p:par>
                                <p:cTn id="41" presetID="16" presetClass="entr" presetSubtype="21" fill="hold" grpId="0" nodeType="withEffect">
                                  <p:stCondLst>
                                    <p:cond delay="1250"/>
                                  </p:stCondLst>
                                  <p:childTnLst>
                                    <p:set>
                                      <p:cBhvr>
                                        <p:cTn id="42" dur="1" fill="hold">
                                          <p:stCondLst>
                                            <p:cond delay="0"/>
                                          </p:stCondLst>
                                        </p:cTn>
                                        <p:tgtEl>
                                          <p:spTgt spid="16"/>
                                        </p:tgtEl>
                                        <p:attrNameLst>
                                          <p:attrName>style.visibility</p:attrName>
                                        </p:attrNameLst>
                                      </p:cBhvr>
                                      <p:to>
                                        <p:strVal val="visible"/>
                                      </p:to>
                                    </p:set>
                                    <p:animEffect transition="in" filter="barn(inVertical)">
                                      <p:cBhvr>
                                        <p:cTn id="43" dur="1000"/>
                                        <p:tgtEl>
                                          <p:spTgt spid="16"/>
                                        </p:tgtEl>
                                      </p:cBhvr>
                                    </p:animEffect>
                                  </p:childTnLst>
                                </p:cTn>
                              </p:par>
                              <p:par>
                                <p:cTn id="44" presetID="16" presetClass="entr" presetSubtype="21" fill="hold" grpId="0" nodeType="withEffect">
                                  <p:stCondLst>
                                    <p:cond delay="1250"/>
                                  </p:stCondLst>
                                  <p:childTnLst>
                                    <p:set>
                                      <p:cBhvr>
                                        <p:cTn id="45" dur="1" fill="hold">
                                          <p:stCondLst>
                                            <p:cond delay="0"/>
                                          </p:stCondLst>
                                        </p:cTn>
                                        <p:tgtEl>
                                          <p:spTgt spid="8"/>
                                        </p:tgtEl>
                                        <p:attrNameLst>
                                          <p:attrName>style.visibility</p:attrName>
                                        </p:attrNameLst>
                                      </p:cBhvr>
                                      <p:to>
                                        <p:strVal val="visible"/>
                                      </p:to>
                                    </p:set>
                                    <p:animEffect transition="in" filter="barn(inVertical)">
                                      <p:cBhvr>
                                        <p:cTn id="46" dur="1000"/>
                                        <p:tgtEl>
                                          <p:spTgt spid="8"/>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500"/>
                                        <p:tgtEl>
                                          <p:spTgt spid="24"/>
                                        </p:tgtEl>
                                      </p:cBhvr>
                                    </p:animEffect>
                                  </p:childTnLst>
                                </p:cTn>
                              </p:par>
                              <p:par>
                                <p:cTn id="50" presetID="42" presetClass="path" presetSubtype="0" decel="100000" fill="hold" grpId="1" nodeType="withEffect">
                                  <p:stCondLst>
                                    <p:cond delay="2000"/>
                                  </p:stCondLst>
                                  <p:childTnLst>
                                    <p:animMotion origin="layout" path="M 2.08333E-7 4.81481E-6 L 2.08333E-7 0.18125 " pathEditMode="relative" rAng="0" ptsTypes="AA">
                                      <p:cBhvr>
                                        <p:cTn id="51" dur="1500" spd="-100000" fill="hold"/>
                                        <p:tgtEl>
                                          <p:spTgt spid="24"/>
                                        </p:tgtEl>
                                        <p:attrNameLst>
                                          <p:attrName>ppt_x</p:attrName>
                                          <p:attrName>ppt_y</p:attrName>
                                        </p:attrNameLst>
                                      </p:cBhvr>
                                      <p:rCtr x="0" y="7801"/>
                                    </p:animMotion>
                                  </p:childTnLst>
                                </p:cTn>
                              </p:par>
                              <p:par>
                                <p:cTn id="52" presetID="10" presetClass="entr" presetSubtype="0" fill="hold" grpId="0" nodeType="withEffect">
                                  <p:stCondLst>
                                    <p:cond delay="200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500"/>
                                        <p:tgtEl>
                                          <p:spTgt spid="25"/>
                                        </p:tgtEl>
                                      </p:cBhvr>
                                    </p:animEffect>
                                  </p:childTnLst>
                                </p:cTn>
                              </p:par>
                              <p:par>
                                <p:cTn id="55" presetID="64" presetClass="path" presetSubtype="0" decel="100000" fill="hold" grpId="1" nodeType="withEffect">
                                  <p:stCondLst>
                                    <p:cond delay="2000"/>
                                  </p:stCondLst>
                                  <p:childTnLst>
                                    <p:animMotion origin="layout" path="M 2.08333E-7 4.81481E-6 L 2.08333E-7 -0.18125 " pathEditMode="relative" rAng="0" ptsTypes="AA">
                                      <p:cBhvr>
                                        <p:cTn id="56" dur="1500" spd="-100000" fill="hold"/>
                                        <p:tgtEl>
                                          <p:spTgt spid="25"/>
                                        </p:tgtEl>
                                        <p:attrNameLst>
                                          <p:attrName>ppt_x</p:attrName>
                                          <p:attrName>ppt_y</p:attrName>
                                        </p:attrNameLst>
                                      </p:cBhvr>
                                      <p:rCtr x="0" y="-6273"/>
                                    </p:animMotion>
                                  </p:childTnLst>
                                </p:cTn>
                              </p:par>
                              <p:par>
                                <p:cTn id="57" presetID="50" presetClass="entr" presetSubtype="0" decel="100000" fill="hold" grpId="1" nodeType="withEffect">
                                  <p:stCondLst>
                                    <p:cond delay="3250"/>
                                  </p:stCondLst>
                                  <p:childTnLst>
                                    <p:set>
                                      <p:cBhvr>
                                        <p:cTn id="58" dur="1" fill="hold">
                                          <p:stCondLst>
                                            <p:cond delay="0"/>
                                          </p:stCondLst>
                                        </p:cTn>
                                        <p:tgtEl>
                                          <p:spTgt spid="26"/>
                                        </p:tgtEl>
                                        <p:attrNameLst>
                                          <p:attrName>style.visibility</p:attrName>
                                        </p:attrNameLst>
                                      </p:cBhvr>
                                      <p:to>
                                        <p:strVal val="visible"/>
                                      </p:to>
                                    </p:set>
                                    <p:anim calcmode="lin" valueType="num">
                                      <p:cBhvr>
                                        <p:cTn id="59" dur="1000" fill="hold"/>
                                        <p:tgtEl>
                                          <p:spTgt spid="26"/>
                                        </p:tgtEl>
                                        <p:attrNameLst>
                                          <p:attrName>ppt_w</p:attrName>
                                        </p:attrNameLst>
                                      </p:cBhvr>
                                      <p:tavLst>
                                        <p:tav tm="0">
                                          <p:val>
                                            <p:strVal val="#ppt_w+.3"/>
                                          </p:val>
                                        </p:tav>
                                        <p:tav tm="100000">
                                          <p:val>
                                            <p:strVal val="#ppt_w"/>
                                          </p:val>
                                        </p:tav>
                                      </p:tavLst>
                                    </p:anim>
                                    <p:anim calcmode="lin" valueType="num">
                                      <p:cBhvr>
                                        <p:cTn id="60" dur="1000" fill="hold"/>
                                        <p:tgtEl>
                                          <p:spTgt spid="26"/>
                                        </p:tgtEl>
                                        <p:attrNameLst>
                                          <p:attrName>ppt_h</p:attrName>
                                        </p:attrNameLst>
                                      </p:cBhvr>
                                      <p:tavLst>
                                        <p:tav tm="0">
                                          <p:val>
                                            <p:strVal val="#ppt_h"/>
                                          </p:val>
                                        </p:tav>
                                        <p:tav tm="100000">
                                          <p:val>
                                            <p:strVal val="#ppt_h"/>
                                          </p:val>
                                        </p:tav>
                                      </p:tavLst>
                                    </p:anim>
                                    <p:animEffect transition="in" filter="fade">
                                      <p:cBhvr>
                                        <p:cTn id="61" dur="1000"/>
                                        <p:tgtEl>
                                          <p:spTgt spid="26"/>
                                        </p:tgtEl>
                                      </p:cBhvr>
                                    </p:animEffect>
                                  </p:childTnLst>
                                </p:cTn>
                              </p:par>
                              <p:par>
                                <p:cTn id="62" presetID="50" presetClass="entr" presetSubtype="0" decel="100000" fill="hold" grpId="1" nodeType="withEffect">
                                  <p:stCondLst>
                                    <p:cond delay="3750"/>
                                  </p:stCondLst>
                                  <p:childTnLst>
                                    <p:set>
                                      <p:cBhvr>
                                        <p:cTn id="63" dur="1" fill="hold">
                                          <p:stCondLst>
                                            <p:cond delay="0"/>
                                          </p:stCondLst>
                                        </p:cTn>
                                        <p:tgtEl>
                                          <p:spTgt spid="29"/>
                                        </p:tgtEl>
                                        <p:attrNameLst>
                                          <p:attrName>style.visibility</p:attrName>
                                        </p:attrNameLst>
                                      </p:cBhvr>
                                      <p:to>
                                        <p:strVal val="visible"/>
                                      </p:to>
                                    </p:set>
                                    <p:anim calcmode="lin" valueType="num">
                                      <p:cBhvr>
                                        <p:cTn id="64" dur="1000" fill="hold"/>
                                        <p:tgtEl>
                                          <p:spTgt spid="29"/>
                                        </p:tgtEl>
                                        <p:attrNameLst>
                                          <p:attrName>ppt_w</p:attrName>
                                        </p:attrNameLst>
                                      </p:cBhvr>
                                      <p:tavLst>
                                        <p:tav tm="0">
                                          <p:val>
                                            <p:strVal val="#ppt_w+.3"/>
                                          </p:val>
                                        </p:tav>
                                        <p:tav tm="100000">
                                          <p:val>
                                            <p:strVal val="#ppt_w"/>
                                          </p:val>
                                        </p:tav>
                                      </p:tavLst>
                                    </p:anim>
                                    <p:anim calcmode="lin" valueType="num">
                                      <p:cBhvr>
                                        <p:cTn id="65" dur="1000" fill="hold"/>
                                        <p:tgtEl>
                                          <p:spTgt spid="29"/>
                                        </p:tgtEl>
                                        <p:attrNameLst>
                                          <p:attrName>ppt_h</p:attrName>
                                        </p:attrNameLst>
                                      </p:cBhvr>
                                      <p:tavLst>
                                        <p:tav tm="0">
                                          <p:val>
                                            <p:strVal val="#ppt_h"/>
                                          </p:val>
                                        </p:tav>
                                        <p:tav tm="100000">
                                          <p:val>
                                            <p:strVal val="#ppt_h"/>
                                          </p:val>
                                        </p:tav>
                                      </p:tavLst>
                                    </p:anim>
                                    <p:animEffect transition="in" filter="fade">
                                      <p:cBhvr>
                                        <p:cTn id="66" dur="1000"/>
                                        <p:tgtEl>
                                          <p:spTgt spid="29"/>
                                        </p:tgtEl>
                                      </p:cBhvr>
                                    </p:animEffect>
                                  </p:childTnLst>
                                </p:cTn>
                              </p:par>
                              <p:par>
                                <p:cTn id="67" presetID="50" presetClass="entr" presetSubtype="0" decel="100000" fill="hold" grpId="1" nodeType="withEffect">
                                  <p:stCondLst>
                                    <p:cond delay="4000"/>
                                  </p:stCondLst>
                                  <p:childTnLst>
                                    <p:set>
                                      <p:cBhvr>
                                        <p:cTn id="68" dur="1" fill="hold">
                                          <p:stCondLst>
                                            <p:cond delay="0"/>
                                          </p:stCondLst>
                                        </p:cTn>
                                        <p:tgtEl>
                                          <p:spTgt spid="28"/>
                                        </p:tgtEl>
                                        <p:attrNameLst>
                                          <p:attrName>style.visibility</p:attrName>
                                        </p:attrNameLst>
                                      </p:cBhvr>
                                      <p:to>
                                        <p:strVal val="visible"/>
                                      </p:to>
                                    </p:set>
                                    <p:anim calcmode="lin" valueType="num">
                                      <p:cBhvr>
                                        <p:cTn id="69" dur="1000" fill="hold"/>
                                        <p:tgtEl>
                                          <p:spTgt spid="28"/>
                                        </p:tgtEl>
                                        <p:attrNameLst>
                                          <p:attrName>ppt_w</p:attrName>
                                        </p:attrNameLst>
                                      </p:cBhvr>
                                      <p:tavLst>
                                        <p:tav tm="0">
                                          <p:val>
                                            <p:strVal val="#ppt_w+.3"/>
                                          </p:val>
                                        </p:tav>
                                        <p:tav tm="100000">
                                          <p:val>
                                            <p:strVal val="#ppt_w"/>
                                          </p:val>
                                        </p:tav>
                                      </p:tavLst>
                                    </p:anim>
                                    <p:anim calcmode="lin" valueType="num">
                                      <p:cBhvr>
                                        <p:cTn id="70" dur="1000" fill="hold"/>
                                        <p:tgtEl>
                                          <p:spTgt spid="28"/>
                                        </p:tgtEl>
                                        <p:attrNameLst>
                                          <p:attrName>ppt_h</p:attrName>
                                        </p:attrNameLst>
                                      </p:cBhvr>
                                      <p:tavLst>
                                        <p:tav tm="0">
                                          <p:val>
                                            <p:strVal val="#ppt_h"/>
                                          </p:val>
                                        </p:tav>
                                        <p:tav tm="100000">
                                          <p:val>
                                            <p:strVal val="#ppt_h"/>
                                          </p:val>
                                        </p:tav>
                                      </p:tavLst>
                                    </p:anim>
                                    <p:animEffect transition="in" filter="fade">
                                      <p:cBhvr>
                                        <p:cTn id="71" dur="1000"/>
                                        <p:tgtEl>
                                          <p:spTgt spid="28"/>
                                        </p:tgtEl>
                                      </p:cBhvr>
                                    </p:animEffect>
                                  </p:childTnLst>
                                </p:cTn>
                              </p:par>
                              <p:par>
                                <p:cTn id="72" presetID="50" presetClass="entr" presetSubtype="0" decel="100000" fill="hold" grpId="1" nodeType="withEffect">
                                  <p:stCondLst>
                                    <p:cond delay="4250"/>
                                  </p:stCondLst>
                                  <p:childTnLst>
                                    <p:set>
                                      <p:cBhvr>
                                        <p:cTn id="73" dur="1" fill="hold">
                                          <p:stCondLst>
                                            <p:cond delay="0"/>
                                          </p:stCondLst>
                                        </p:cTn>
                                        <p:tgtEl>
                                          <p:spTgt spid="27"/>
                                        </p:tgtEl>
                                        <p:attrNameLst>
                                          <p:attrName>style.visibility</p:attrName>
                                        </p:attrNameLst>
                                      </p:cBhvr>
                                      <p:to>
                                        <p:strVal val="visible"/>
                                      </p:to>
                                    </p:set>
                                    <p:anim calcmode="lin" valueType="num">
                                      <p:cBhvr>
                                        <p:cTn id="74" dur="1000" fill="hold"/>
                                        <p:tgtEl>
                                          <p:spTgt spid="27"/>
                                        </p:tgtEl>
                                        <p:attrNameLst>
                                          <p:attrName>ppt_w</p:attrName>
                                        </p:attrNameLst>
                                      </p:cBhvr>
                                      <p:tavLst>
                                        <p:tav tm="0">
                                          <p:val>
                                            <p:strVal val="#ppt_w+.3"/>
                                          </p:val>
                                        </p:tav>
                                        <p:tav tm="100000">
                                          <p:val>
                                            <p:strVal val="#ppt_w"/>
                                          </p:val>
                                        </p:tav>
                                      </p:tavLst>
                                    </p:anim>
                                    <p:anim calcmode="lin" valueType="num">
                                      <p:cBhvr>
                                        <p:cTn id="75" dur="1000" fill="hold"/>
                                        <p:tgtEl>
                                          <p:spTgt spid="27"/>
                                        </p:tgtEl>
                                        <p:attrNameLst>
                                          <p:attrName>ppt_h</p:attrName>
                                        </p:attrNameLst>
                                      </p:cBhvr>
                                      <p:tavLst>
                                        <p:tav tm="0">
                                          <p:val>
                                            <p:strVal val="#ppt_h"/>
                                          </p:val>
                                        </p:tav>
                                        <p:tav tm="100000">
                                          <p:val>
                                            <p:strVal val="#ppt_h"/>
                                          </p:val>
                                        </p:tav>
                                      </p:tavLst>
                                    </p:anim>
                                    <p:animEffect transition="in" filter="fade">
                                      <p:cBhvr>
                                        <p:cTn id="76" dur="1000"/>
                                        <p:tgtEl>
                                          <p:spTgt spid="27"/>
                                        </p:tgtEl>
                                      </p:cBhvr>
                                    </p:animEffect>
                                  </p:childTnLst>
                                </p:cTn>
                              </p:par>
                              <p:par>
                                <p:cTn id="77" presetID="50" presetClass="entr" presetSubtype="0" decel="100000" fill="hold" grpId="1" nodeType="withEffect">
                                  <p:stCondLst>
                                    <p:cond delay="4500"/>
                                  </p:stCondLst>
                                  <p:childTnLst>
                                    <p:set>
                                      <p:cBhvr>
                                        <p:cTn id="78" dur="1" fill="hold">
                                          <p:stCondLst>
                                            <p:cond delay="0"/>
                                          </p:stCondLst>
                                        </p:cTn>
                                        <p:tgtEl>
                                          <p:spTgt spid="30"/>
                                        </p:tgtEl>
                                        <p:attrNameLst>
                                          <p:attrName>style.visibility</p:attrName>
                                        </p:attrNameLst>
                                      </p:cBhvr>
                                      <p:to>
                                        <p:strVal val="visible"/>
                                      </p:to>
                                    </p:set>
                                    <p:anim calcmode="lin" valueType="num">
                                      <p:cBhvr>
                                        <p:cTn id="79" dur="1000" fill="hold"/>
                                        <p:tgtEl>
                                          <p:spTgt spid="30"/>
                                        </p:tgtEl>
                                        <p:attrNameLst>
                                          <p:attrName>ppt_w</p:attrName>
                                        </p:attrNameLst>
                                      </p:cBhvr>
                                      <p:tavLst>
                                        <p:tav tm="0">
                                          <p:val>
                                            <p:strVal val="#ppt_w+.3"/>
                                          </p:val>
                                        </p:tav>
                                        <p:tav tm="100000">
                                          <p:val>
                                            <p:strVal val="#ppt_w"/>
                                          </p:val>
                                        </p:tav>
                                      </p:tavLst>
                                    </p:anim>
                                    <p:anim calcmode="lin" valueType="num">
                                      <p:cBhvr>
                                        <p:cTn id="80" dur="1000" fill="hold"/>
                                        <p:tgtEl>
                                          <p:spTgt spid="30"/>
                                        </p:tgtEl>
                                        <p:attrNameLst>
                                          <p:attrName>ppt_h</p:attrName>
                                        </p:attrNameLst>
                                      </p:cBhvr>
                                      <p:tavLst>
                                        <p:tav tm="0">
                                          <p:val>
                                            <p:strVal val="#ppt_h"/>
                                          </p:val>
                                        </p:tav>
                                        <p:tav tm="100000">
                                          <p:val>
                                            <p:strVal val="#ppt_h"/>
                                          </p:val>
                                        </p:tav>
                                      </p:tavLst>
                                    </p:anim>
                                    <p:animEffect transition="in" filter="fade">
                                      <p:cBhvr>
                                        <p:cTn id="81" dur="1000"/>
                                        <p:tgtEl>
                                          <p:spTgt spid="30"/>
                                        </p:tgtEl>
                                      </p:cBhvr>
                                    </p:animEffect>
                                  </p:childTnLst>
                                </p:cTn>
                              </p:par>
                              <p:par>
                                <p:cTn id="82" presetID="50" presetClass="entr" presetSubtype="0" decel="100000" fill="hold" grpId="1" nodeType="withEffect">
                                  <p:stCondLst>
                                    <p:cond delay="4750"/>
                                  </p:stCondLst>
                                  <p:childTnLst>
                                    <p:set>
                                      <p:cBhvr>
                                        <p:cTn id="83" dur="1" fill="hold">
                                          <p:stCondLst>
                                            <p:cond delay="0"/>
                                          </p:stCondLst>
                                        </p:cTn>
                                        <p:tgtEl>
                                          <p:spTgt spid="31"/>
                                        </p:tgtEl>
                                        <p:attrNameLst>
                                          <p:attrName>style.visibility</p:attrName>
                                        </p:attrNameLst>
                                      </p:cBhvr>
                                      <p:to>
                                        <p:strVal val="visible"/>
                                      </p:to>
                                    </p:set>
                                    <p:anim calcmode="lin" valueType="num">
                                      <p:cBhvr>
                                        <p:cTn id="84" dur="1000" fill="hold"/>
                                        <p:tgtEl>
                                          <p:spTgt spid="31"/>
                                        </p:tgtEl>
                                        <p:attrNameLst>
                                          <p:attrName>ppt_w</p:attrName>
                                        </p:attrNameLst>
                                      </p:cBhvr>
                                      <p:tavLst>
                                        <p:tav tm="0">
                                          <p:val>
                                            <p:strVal val="#ppt_w+.3"/>
                                          </p:val>
                                        </p:tav>
                                        <p:tav tm="100000">
                                          <p:val>
                                            <p:strVal val="#ppt_w"/>
                                          </p:val>
                                        </p:tav>
                                      </p:tavLst>
                                    </p:anim>
                                    <p:anim calcmode="lin" valueType="num">
                                      <p:cBhvr>
                                        <p:cTn id="85" dur="1000" fill="hold"/>
                                        <p:tgtEl>
                                          <p:spTgt spid="31"/>
                                        </p:tgtEl>
                                        <p:attrNameLst>
                                          <p:attrName>ppt_h</p:attrName>
                                        </p:attrNameLst>
                                      </p:cBhvr>
                                      <p:tavLst>
                                        <p:tav tm="0">
                                          <p:val>
                                            <p:strVal val="#ppt_h"/>
                                          </p:val>
                                        </p:tav>
                                        <p:tav tm="100000">
                                          <p:val>
                                            <p:strVal val="#ppt_h"/>
                                          </p:val>
                                        </p:tav>
                                      </p:tavLst>
                                    </p:anim>
                                    <p:animEffect transition="in" filter="fade">
                                      <p:cBhvr>
                                        <p:cTn id="86" dur="1000"/>
                                        <p:tgtEl>
                                          <p:spTgt spid="31"/>
                                        </p:tgtEl>
                                      </p:cBhvr>
                                    </p:animEffect>
                                  </p:childTnLst>
                                </p:cTn>
                              </p:par>
                            </p:childTnLst>
                          </p:cTn>
                        </p:par>
                        <p:par>
                          <p:cTn id="87" fill="hold">
                            <p:stCondLst>
                              <p:cond delay="5750"/>
                            </p:stCondLst>
                            <p:childTnLst>
                              <p:par>
                                <p:cTn id="88" presetID="42" presetClass="entr" presetSubtype="0" fill="hold" grpId="0"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1250"/>
                                        <p:tgtEl>
                                          <p:spTgt spid="22"/>
                                        </p:tgtEl>
                                      </p:cBhvr>
                                    </p:animEffect>
                                    <p:anim calcmode="lin" valueType="num">
                                      <p:cBhvr>
                                        <p:cTn id="91" dur="1250" fill="hold"/>
                                        <p:tgtEl>
                                          <p:spTgt spid="22"/>
                                        </p:tgtEl>
                                        <p:attrNameLst>
                                          <p:attrName>ppt_x</p:attrName>
                                        </p:attrNameLst>
                                      </p:cBhvr>
                                      <p:tavLst>
                                        <p:tav tm="0">
                                          <p:val>
                                            <p:strVal val="#ppt_x"/>
                                          </p:val>
                                        </p:tav>
                                        <p:tav tm="100000">
                                          <p:val>
                                            <p:strVal val="#ppt_x"/>
                                          </p:val>
                                        </p:tav>
                                      </p:tavLst>
                                    </p:anim>
                                    <p:anim calcmode="lin" valueType="num">
                                      <p:cBhvr>
                                        <p:cTn id="92" dur="12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2" grpId="0"/>
      <p:bldP spid="24" grpId="0" animBg="1"/>
      <p:bldP spid="24" grpId="1" animBg="1"/>
      <p:bldP spid="25" grpId="0" animBg="1"/>
      <p:bldP spid="25" grpId="1" animBg="1"/>
      <p:bldP spid="26" grpId="1"/>
      <p:bldP spid="27" grpId="1"/>
      <p:bldP spid="28" grpId="1"/>
      <p:bldP spid="29" grpId="1"/>
      <p:bldP spid="30" grpId="1"/>
      <p:bldP spid="31"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370"/>
          <p:cNvSpPr txBox="1"/>
          <p:nvPr/>
        </p:nvSpPr>
        <p:spPr>
          <a:xfrm>
            <a:off x="6874383" y="2791245"/>
            <a:ext cx="3929281" cy="400110"/>
          </a:xfrm>
          <a:prstGeom prst="rect">
            <a:avLst/>
          </a:prstGeom>
          <a:noFill/>
        </p:spPr>
        <p:txBody>
          <a:bodyPr wrap="none" rtlCol="0">
            <a:spAutoFit/>
          </a:bodyPr>
          <a:lstStyle/>
          <a:p>
            <a:r>
              <a:rPr lang="zh-CN" altLang="en-US" sz="2000" b="1" dirty="0" smtClean="0">
                <a:solidFill>
                  <a:schemeClr val="tx1">
                    <a:lumMod val="65000"/>
                    <a:lumOff val="35000"/>
                  </a:schemeClr>
                </a:solidFill>
                <a:latin typeface="微软雅黑" pitchFamily="34" charset="-122"/>
                <a:ea typeface="微软雅黑" pitchFamily="34" charset="-122"/>
              </a:rPr>
              <a:t>初心不改共成长  凝心聚力谱新篇</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6" name="TextBox 372"/>
          <p:cNvSpPr txBox="1"/>
          <p:nvPr/>
        </p:nvSpPr>
        <p:spPr>
          <a:xfrm>
            <a:off x="1743293" y="2429097"/>
            <a:ext cx="902811" cy="307777"/>
          </a:xfrm>
          <a:prstGeom prst="rect">
            <a:avLst/>
          </a:prstGeom>
          <a:noFill/>
        </p:spPr>
        <p:txBody>
          <a:bodyPr wrap="none" rtlCol="0">
            <a:spAutoFit/>
          </a:bodyPr>
          <a:lstStyle/>
          <a:p>
            <a:pPr algn="ctr"/>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诚实敬业</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TextBox 373"/>
          <p:cNvSpPr txBox="1"/>
          <p:nvPr/>
        </p:nvSpPr>
        <p:spPr>
          <a:xfrm>
            <a:off x="2829501" y="4719771"/>
            <a:ext cx="902811"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追逐梦想</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TextBox 374"/>
          <p:cNvSpPr txBox="1"/>
          <p:nvPr/>
        </p:nvSpPr>
        <p:spPr>
          <a:xfrm>
            <a:off x="4957705" y="4672833"/>
            <a:ext cx="902811"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敢想敢做</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375"/>
          <p:cNvSpPr txBox="1"/>
          <p:nvPr/>
        </p:nvSpPr>
        <p:spPr>
          <a:xfrm>
            <a:off x="4463891" y="2883578"/>
            <a:ext cx="902811"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卓越创新</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TextBox 376"/>
          <p:cNvSpPr txBox="1"/>
          <p:nvPr/>
        </p:nvSpPr>
        <p:spPr>
          <a:xfrm>
            <a:off x="1152443" y="4181861"/>
            <a:ext cx="902811" cy="307777"/>
          </a:xfrm>
          <a:prstGeom prst="rect">
            <a:avLst/>
          </a:prstGeom>
          <a:noFill/>
        </p:spPr>
        <p:txBody>
          <a:bodyPr wrap="none" rtlCol="0">
            <a:spAutoFit/>
          </a:bodyPr>
          <a:lstStyle/>
          <a:p>
            <a:pPr algn="ctr"/>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拼搏精神</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2868315" y="2948895"/>
            <a:ext cx="1245622" cy="1245622"/>
          </a:xfrm>
          <a:prstGeom prst="ellipse">
            <a:avLst/>
          </a:prstGeom>
          <a:blipFill dpi="0" rotWithShape="1">
            <a:blip r:embed="rId3" cstate="print">
              <a:extLst>
                <a:ext uri="{28A0092B-C50C-407E-A947-70E740481C1C}">
                  <a14:useLocalDpi xmlns:a14="http://schemas.microsoft.com/office/drawing/2010/main" val="0"/>
                </a:ext>
              </a:extLst>
            </a:blip>
            <a:srcRect/>
            <a:stretch>
              <a:fillRect l="-30015" r="-47763"/>
            </a:stretch>
          </a:blipFill>
          <a:ln w="5715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15" name="椭圆 14"/>
          <p:cNvSpPr/>
          <p:nvPr/>
        </p:nvSpPr>
        <p:spPr>
          <a:xfrm>
            <a:off x="1771736" y="4377523"/>
            <a:ext cx="969388" cy="969388"/>
          </a:xfrm>
          <a:prstGeom prst="ellipse">
            <a:avLst/>
          </a:prstGeom>
          <a:blipFill dpi="0" rotWithShape="1">
            <a:blip r:embed="rId4" cstate="print">
              <a:extLst>
                <a:ext uri="{28A0092B-C50C-407E-A947-70E740481C1C}">
                  <a14:useLocalDpi xmlns:a14="http://schemas.microsoft.com/office/drawing/2010/main" val="0"/>
                </a:ext>
              </a:extLst>
            </a:blip>
            <a:srcRect/>
            <a:stretch>
              <a:fillRect l="-25117" r="-25117"/>
            </a:stretch>
          </a:blipFill>
          <a:ln w="5715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16" name="椭圆 15"/>
          <p:cNvSpPr/>
          <p:nvPr/>
        </p:nvSpPr>
        <p:spPr>
          <a:xfrm>
            <a:off x="1979658" y="3350926"/>
            <a:ext cx="366369" cy="366369"/>
          </a:xfrm>
          <a:prstGeom prst="ellipse">
            <a:avLst/>
          </a:prstGeom>
          <a:gradFill>
            <a:gsLst>
              <a:gs pos="0">
                <a:srgbClr val="238DED"/>
              </a:gs>
              <a:gs pos="100000">
                <a:srgbClr val="18478F"/>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19" name="椭圆 18"/>
          <p:cNvSpPr/>
          <p:nvPr/>
        </p:nvSpPr>
        <p:spPr>
          <a:xfrm>
            <a:off x="5302964" y="3202337"/>
            <a:ext cx="795559" cy="795559"/>
          </a:xfrm>
          <a:prstGeom prst="ellipse">
            <a:avLst/>
          </a:prstGeom>
          <a:blipFill dpi="0" rotWithShape="1">
            <a:blip r:embed="rId5" cstate="print">
              <a:extLst>
                <a:ext uri="{28A0092B-C50C-407E-A947-70E740481C1C}">
                  <a14:useLocalDpi xmlns:a14="http://schemas.microsoft.com/office/drawing/2010/main" val="0"/>
                </a:ext>
              </a:extLst>
            </a:blip>
            <a:srcRect/>
            <a:stretch>
              <a:fillRect l="-24744" r="-24744"/>
            </a:stretch>
          </a:blipFill>
          <a:ln w="5715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grpSp>
        <p:nvGrpSpPr>
          <p:cNvPr id="20" name="组合 19"/>
          <p:cNvGrpSpPr/>
          <p:nvPr/>
        </p:nvGrpSpPr>
        <p:grpSpPr>
          <a:xfrm>
            <a:off x="2896200" y="5353992"/>
            <a:ext cx="293036" cy="293036"/>
            <a:chOff x="304800" y="673100"/>
            <a:chExt cx="4000500" cy="4000500"/>
          </a:xfrm>
          <a:gradFill>
            <a:gsLst>
              <a:gs pos="0">
                <a:schemeClr val="bg1"/>
              </a:gs>
              <a:gs pos="100000">
                <a:schemeClr val="bg1">
                  <a:lumMod val="85000"/>
                </a:schemeClr>
              </a:gs>
            </a:gsLst>
            <a:lin ang="5400000" scaled="1"/>
          </a:gradFill>
          <a:effectLst>
            <a:outerShdw blurRad="190500" dist="63500" dir="2700000" algn="tl" rotWithShape="0">
              <a:prstClr val="black">
                <a:alpha val="30000"/>
              </a:prstClr>
            </a:outerShdw>
          </a:effectLst>
        </p:grpSpPr>
        <p:sp>
          <p:nvSpPr>
            <p:cNvPr id="21" name="同心圆 2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22" name="椭圆 21"/>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grpSp>
      <p:sp>
        <p:nvSpPr>
          <p:cNvPr id="25" name="椭圆 24"/>
          <p:cNvSpPr/>
          <p:nvPr/>
        </p:nvSpPr>
        <p:spPr>
          <a:xfrm>
            <a:off x="4636225" y="3732860"/>
            <a:ext cx="350378" cy="350378"/>
          </a:xfrm>
          <a:prstGeom prst="ellipse">
            <a:avLst/>
          </a:prstGeom>
          <a:gradFill>
            <a:gsLst>
              <a:gs pos="100000">
                <a:srgbClr val="18478F"/>
              </a:gs>
              <a:gs pos="0">
                <a:srgbClr val="238DED"/>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26" name="椭圆 25"/>
          <p:cNvSpPr/>
          <p:nvPr/>
        </p:nvSpPr>
        <p:spPr>
          <a:xfrm>
            <a:off x="4653112" y="2334049"/>
            <a:ext cx="366369" cy="366369"/>
          </a:xfrm>
          <a:prstGeom prst="ellipse">
            <a:avLst/>
          </a:prstGeom>
          <a:gradFill>
            <a:gsLst>
              <a:gs pos="100000">
                <a:srgbClr val="18478F"/>
              </a:gs>
              <a:gs pos="0">
                <a:srgbClr val="238DED"/>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27" name="椭圆 26"/>
          <p:cNvSpPr/>
          <p:nvPr/>
        </p:nvSpPr>
        <p:spPr>
          <a:xfrm>
            <a:off x="5182020" y="5115804"/>
            <a:ext cx="183185" cy="183185"/>
          </a:xfrm>
          <a:prstGeom prst="ellipse">
            <a:avLst/>
          </a:prstGeom>
          <a:gradFill>
            <a:gsLst>
              <a:gs pos="0">
                <a:schemeClr val="bg1"/>
              </a:gs>
              <a:gs pos="100000">
                <a:schemeClr val="bg1">
                  <a:lumMod val="85000"/>
                </a:schemeClr>
              </a:gs>
            </a:gsLst>
            <a:lin ang="54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30" name="椭圆 29"/>
          <p:cNvSpPr/>
          <p:nvPr/>
        </p:nvSpPr>
        <p:spPr>
          <a:xfrm>
            <a:off x="3974414" y="4476227"/>
            <a:ext cx="813848" cy="813848"/>
          </a:xfrm>
          <a:prstGeom prst="ellipse">
            <a:avLst/>
          </a:prstGeom>
          <a:blipFill dpi="0" rotWithShape="1">
            <a:blip r:embed="rId6" cstate="print">
              <a:extLst>
                <a:ext uri="{28A0092B-C50C-407E-A947-70E740481C1C}">
                  <a14:useLocalDpi xmlns:a14="http://schemas.microsoft.com/office/drawing/2010/main" val="0"/>
                </a:ext>
              </a:extLst>
            </a:blip>
            <a:srcRect/>
            <a:stretch>
              <a:fillRect l="-12715" r="-47285"/>
            </a:stretch>
          </a:blipFill>
          <a:ln w="5715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31" name="椭圆 30"/>
          <p:cNvSpPr/>
          <p:nvPr/>
        </p:nvSpPr>
        <p:spPr>
          <a:xfrm>
            <a:off x="3656222" y="2345659"/>
            <a:ext cx="366369" cy="366369"/>
          </a:xfrm>
          <a:prstGeom prst="ellipse">
            <a:avLst/>
          </a:prstGeom>
          <a:gradFill>
            <a:gsLst>
              <a:gs pos="0">
                <a:schemeClr val="bg1"/>
              </a:gs>
              <a:gs pos="100000">
                <a:schemeClr val="bg1">
                  <a:lumMod val="85000"/>
                </a:schemeClr>
              </a:gs>
            </a:gsLst>
            <a:lin ang="54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C00000"/>
              </a:solidFill>
              <a:ea typeface="微软雅黑" panose="020B0503020204020204" pitchFamily="34" charset="-122"/>
            </a:endParaRPr>
          </a:p>
        </p:txBody>
      </p:sp>
      <p:sp>
        <p:nvSpPr>
          <p:cNvPr id="33" name="椭圆 32"/>
          <p:cNvSpPr/>
          <p:nvPr/>
        </p:nvSpPr>
        <p:spPr>
          <a:xfrm>
            <a:off x="3820689" y="4374647"/>
            <a:ext cx="183185" cy="183185"/>
          </a:xfrm>
          <a:prstGeom prst="ellipse">
            <a:avLst/>
          </a:prstGeom>
          <a:gradFill>
            <a:gsLst>
              <a:gs pos="0">
                <a:schemeClr val="bg1"/>
              </a:gs>
              <a:gs pos="100000">
                <a:schemeClr val="bg1">
                  <a:lumMod val="85000"/>
                </a:schemeClr>
              </a:gs>
            </a:gsLst>
            <a:lin ang="5400000" scaled="1"/>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43" name="矩形 42"/>
          <p:cNvSpPr/>
          <p:nvPr/>
        </p:nvSpPr>
        <p:spPr>
          <a:xfrm>
            <a:off x="6899271" y="3686168"/>
            <a:ext cx="4122881" cy="2400657"/>
          </a:xfrm>
          <a:prstGeom prst="rect">
            <a:avLst/>
          </a:prstGeom>
        </p:spPr>
        <p:txBody>
          <a:bodyPr wrap="square">
            <a:spAutoFit/>
          </a:bodyPr>
          <a:lstStyle/>
          <a:p>
            <a:pPr algn="just">
              <a:lnSpc>
                <a:spcPct val="15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您的内容打在这里，或者通过复制您的文本后，在此框中选择粘贴，并选择只保留文字。您的内容打在这您的内容打在这里，或者通过复制您的文本后，在此框中选择粘贴，并选择只保留文字。</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您的内容打在这里，或者通过复制您的文本后，在此框中选择粘贴，并选择只保留文字。您的内容打在这您的内容打在这里，或者通过复制您的文本后，在此框中选择粘贴，并选择只保留文字。您的内容打在这</a:t>
            </a:r>
          </a:p>
          <a:p>
            <a:pPr algn="just">
              <a:lnSpc>
                <a:spcPct val="150000"/>
              </a:lnSpc>
            </a:pPr>
            <a:endPar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矩形 43"/>
          <p:cNvSpPr/>
          <p:nvPr/>
        </p:nvSpPr>
        <p:spPr>
          <a:xfrm>
            <a:off x="6885202" y="3147743"/>
            <a:ext cx="3750714" cy="461665"/>
          </a:xfrm>
          <a:prstGeom prst="rect">
            <a:avLst/>
          </a:prstGeom>
        </p:spPr>
        <p:txBody>
          <a:bodyPr wrap="square">
            <a:spAutoFit/>
          </a:bodyPr>
          <a:lstStyle/>
          <a:p>
            <a:pPr>
              <a:lnSpc>
                <a:spcPct val="150000"/>
              </a:lnSpc>
            </a:pPr>
            <a:r>
              <a:rPr lang="en-US" altLang="zh-CN" sz="1600" dirty="0" smtClean="0">
                <a:solidFill>
                  <a:schemeClr val="tx1">
                    <a:lumMod val="50000"/>
                    <a:lumOff val="50000"/>
                  </a:schemeClr>
                </a:solidFill>
                <a:latin typeface="方正黑体简体" panose="02010601030101010101" pitchFamily="2" charset="-122"/>
                <a:ea typeface="Dotum" panose="020B0600000101010101" pitchFamily="34" charset="-127"/>
                <a:cs typeface="Segoe UI Semilight" panose="020B0402040204020203" pitchFamily="34" charset="0"/>
              </a:rPr>
              <a:t>New Chapter Of Cohesion Spectrum</a:t>
            </a:r>
            <a:endParaRPr lang="zh-CN" altLang="en-US" sz="1600" dirty="0">
              <a:solidFill>
                <a:schemeClr val="tx1">
                  <a:lumMod val="50000"/>
                  <a:lumOff val="50000"/>
                </a:schemeClr>
              </a:solidFill>
              <a:latin typeface="方正黑体简体" panose="02010601030101010101" pitchFamily="2" charset="-122"/>
              <a:ea typeface="Dotum" panose="020B0600000101010101" pitchFamily="34" charset="-127"/>
              <a:cs typeface="Segoe UI Semilight" panose="020B0402040204020203" pitchFamily="34" charset="0"/>
            </a:endParaRPr>
          </a:p>
        </p:txBody>
      </p:sp>
      <p:sp>
        <p:nvSpPr>
          <p:cNvPr id="37" name="椭圆 36"/>
          <p:cNvSpPr/>
          <p:nvPr/>
        </p:nvSpPr>
        <p:spPr>
          <a:xfrm>
            <a:off x="2836184" y="2345659"/>
            <a:ext cx="242748" cy="242748"/>
          </a:xfrm>
          <a:prstGeom prst="ellipse">
            <a:avLst/>
          </a:prstGeom>
          <a:gradFill>
            <a:gsLst>
              <a:gs pos="100000">
                <a:srgbClr val="18478F"/>
              </a:gs>
              <a:gs pos="0">
                <a:srgbClr val="238DED"/>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40" name="椭圆 39"/>
          <p:cNvSpPr/>
          <p:nvPr/>
        </p:nvSpPr>
        <p:spPr>
          <a:xfrm>
            <a:off x="1615102" y="5567505"/>
            <a:ext cx="313268" cy="313268"/>
          </a:xfrm>
          <a:prstGeom prst="ellipse">
            <a:avLst/>
          </a:prstGeom>
          <a:gradFill>
            <a:gsLst>
              <a:gs pos="100000">
                <a:srgbClr val="18478F"/>
              </a:gs>
              <a:gs pos="0">
                <a:srgbClr val="238DED"/>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latin typeface="微软雅黑" pitchFamily="34" charset="-122"/>
              <a:ea typeface="微软雅黑" pitchFamily="34" charset="-122"/>
            </a:endParaRPr>
          </a:p>
        </p:txBody>
      </p:sp>
      <p:sp>
        <p:nvSpPr>
          <p:cNvPr id="41" name="圆角矩形 40"/>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结 束 语</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6646749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500"/>
                                        <p:tgtEl>
                                          <p:spTgt spid="41"/>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41"/>
                                        </p:tgtEl>
                                        <p:attrNameLst>
                                          <p:attrName>ppt_x</p:attrName>
                                          <p:attrName>ppt_y</p:attrName>
                                        </p:attrNameLst>
                                      </p:cBhvr>
                                      <p:rCtr x="0" y="-9074"/>
                                    </p:animMotion>
                                  </p:childTnLst>
                                </p:cTn>
                              </p:par>
                              <p:par>
                                <p:cTn id="10" presetID="10" presetClass="entr" presetSubtype="0" fill="hold" grpId="0" nodeType="withEffect">
                                  <p:stCondLst>
                                    <p:cond delay="25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53" presetClass="entr" presetSubtype="16" fill="hold" grpId="0" nodeType="withEffect">
                                  <p:stCondLst>
                                    <p:cond delay="50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ppt_w</p:attrName>
                                        </p:attrNameLst>
                                      </p:cBhvr>
                                      <p:tavLst>
                                        <p:tav tm="0">
                                          <p:val>
                                            <p:fltVal val="0"/>
                                          </p:val>
                                        </p:tav>
                                        <p:tav tm="100000">
                                          <p:val>
                                            <p:strVal val="#ppt_w"/>
                                          </p:val>
                                        </p:tav>
                                      </p:tavLst>
                                    </p:anim>
                                    <p:anim calcmode="lin" valueType="num">
                                      <p:cBhvr>
                                        <p:cTn id="19" dur="500" fill="hold"/>
                                        <p:tgtEl>
                                          <p:spTgt spid="40"/>
                                        </p:tgtEl>
                                        <p:attrNameLst>
                                          <p:attrName>ppt_h</p:attrName>
                                        </p:attrNameLst>
                                      </p:cBhvr>
                                      <p:tavLst>
                                        <p:tav tm="0">
                                          <p:val>
                                            <p:fltVal val="0"/>
                                          </p:val>
                                        </p:tav>
                                        <p:tav tm="100000">
                                          <p:val>
                                            <p:strVal val="#ppt_h"/>
                                          </p:val>
                                        </p:tav>
                                      </p:tavLst>
                                    </p:anim>
                                    <p:animEffect transition="in" filter="fade">
                                      <p:cBhvr>
                                        <p:cTn id="20" dur="500"/>
                                        <p:tgtEl>
                                          <p:spTgt spid="40"/>
                                        </p:tgtEl>
                                      </p:cBhvr>
                                    </p:animEffect>
                                  </p:childTnLst>
                                </p:cTn>
                              </p:par>
                              <p:par>
                                <p:cTn id="21" presetID="53" presetClass="entr" presetSubtype="16" fill="hold" grpId="0" nodeType="withEffect">
                                  <p:stCondLst>
                                    <p:cond delay="50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par>
                                <p:cTn id="26" presetID="53" presetClass="entr" presetSubtype="16" fill="hold" grpId="0" nodeType="withEffect">
                                  <p:stCondLst>
                                    <p:cond delay="50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ppt_w</p:attrName>
                                        </p:attrNameLst>
                                      </p:cBhvr>
                                      <p:tavLst>
                                        <p:tav tm="0">
                                          <p:val>
                                            <p:fltVal val="0"/>
                                          </p:val>
                                        </p:tav>
                                        <p:tav tm="100000">
                                          <p:val>
                                            <p:strVal val="#ppt_w"/>
                                          </p:val>
                                        </p:tav>
                                      </p:tavLst>
                                    </p:anim>
                                    <p:anim calcmode="lin" valueType="num">
                                      <p:cBhvr>
                                        <p:cTn id="29" dur="500" fill="hold"/>
                                        <p:tgtEl>
                                          <p:spTgt spid="37"/>
                                        </p:tgtEl>
                                        <p:attrNameLst>
                                          <p:attrName>ppt_h</p:attrName>
                                        </p:attrNameLst>
                                      </p:cBhvr>
                                      <p:tavLst>
                                        <p:tav tm="0">
                                          <p:val>
                                            <p:fltVal val="0"/>
                                          </p:val>
                                        </p:tav>
                                        <p:tav tm="100000">
                                          <p:val>
                                            <p:strVal val="#ppt_h"/>
                                          </p:val>
                                        </p:tav>
                                      </p:tavLst>
                                    </p:anim>
                                    <p:animEffect transition="in" filter="fade">
                                      <p:cBhvr>
                                        <p:cTn id="30" dur="500"/>
                                        <p:tgtEl>
                                          <p:spTgt spid="37"/>
                                        </p:tgtEl>
                                      </p:cBhvr>
                                    </p:animEffect>
                                  </p:childTnLst>
                                </p:cTn>
                              </p:par>
                              <p:par>
                                <p:cTn id="31" presetID="10" presetClass="entr" presetSubtype="0" fill="hold" nodeType="withEffect">
                                  <p:stCondLst>
                                    <p:cond delay="75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53" presetClass="entr" presetSubtype="16" fill="hold" grpId="0" nodeType="withEffect">
                                  <p:stCondLst>
                                    <p:cond delay="100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par>
                                <p:cTn id="52" presetID="10" presetClass="entr" presetSubtype="0" fill="hold" grpId="0" nodeType="withEffect">
                                  <p:stCondLst>
                                    <p:cond delay="125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0" presetClass="entr" presetSubtype="0" fill="hold" grpId="0" nodeType="withEffect">
                                  <p:stCondLst>
                                    <p:cond delay="150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grpId="0" nodeType="withEffect">
                                  <p:stCondLst>
                                    <p:cond delay="175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childTnLst>
                          </p:cTn>
                        </p:par>
                        <p:par>
                          <p:cTn id="61" fill="hold">
                            <p:stCondLst>
                              <p:cond delay="2250"/>
                            </p:stCondLst>
                            <p:childTnLst>
                              <p:par>
                                <p:cTn id="62" presetID="53" presetClass="entr" presetSubtype="16" fill="hold" grpId="0" nodeType="after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p:cTn id="64" dur="500" fill="hold"/>
                                        <p:tgtEl>
                                          <p:spTgt spid="6"/>
                                        </p:tgtEl>
                                        <p:attrNameLst>
                                          <p:attrName>ppt_w</p:attrName>
                                        </p:attrNameLst>
                                      </p:cBhvr>
                                      <p:tavLst>
                                        <p:tav tm="0">
                                          <p:val>
                                            <p:fltVal val="0"/>
                                          </p:val>
                                        </p:tav>
                                        <p:tav tm="100000">
                                          <p:val>
                                            <p:strVal val="#ppt_w"/>
                                          </p:val>
                                        </p:tav>
                                      </p:tavLst>
                                    </p:anim>
                                    <p:anim calcmode="lin" valueType="num">
                                      <p:cBhvr>
                                        <p:cTn id="65" dur="500" fill="hold"/>
                                        <p:tgtEl>
                                          <p:spTgt spid="6"/>
                                        </p:tgtEl>
                                        <p:attrNameLst>
                                          <p:attrName>ppt_h</p:attrName>
                                        </p:attrNameLst>
                                      </p:cBhvr>
                                      <p:tavLst>
                                        <p:tav tm="0">
                                          <p:val>
                                            <p:fltVal val="0"/>
                                          </p:val>
                                        </p:tav>
                                        <p:tav tm="100000">
                                          <p:val>
                                            <p:strVal val="#ppt_h"/>
                                          </p:val>
                                        </p:tav>
                                      </p:tavLst>
                                    </p:anim>
                                    <p:animEffect transition="in" filter="fade">
                                      <p:cBhvr>
                                        <p:cTn id="66" dur="500"/>
                                        <p:tgtEl>
                                          <p:spTgt spid="6"/>
                                        </p:tgtEl>
                                      </p:cBhvr>
                                    </p:animEffect>
                                  </p:childTnLst>
                                </p:cTn>
                              </p:par>
                              <p:par>
                                <p:cTn id="67" presetID="53" presetClass="entr" presetSubtype="16" fill="hold" grpId="0" nodeType="withEffect">
                                  <p:stCondLst>
                                    <p:cond delay="250"/>
                                  </p:stCondLst>
                                  <p:childTnLst>
                                    <p:set>
                                      <p:cBhvr>
                                        <p:cTn id="68" dur="1" fill="hold">
                                          <p:stCondLst>
                                            <p:cond delay="0"/>
                                          </p:stCondLst>
                                        </p:cTn>
                                        <p:tgtEl>
                                          <p:spTgt spid="9"/>
                                        </p:tgtEl>
                                        <p:attrNameLst>
                                          <p:attrName>style.visibility</p:attrName>
                                        </p:attrNameLst>
                                      </p:cBhvr>
                                      <p:to>
                                        <p:strVal val="visible"/>
                                      </p:to>
                                    </p:set>
                                    <p:anim calcmode="lin" valueType="num">
                                      <p:cBhvr>
                                        <p:cTn id="69" dur="500" fill="hold"/>
                                        <p:tgtEl>
                                          <p:spTgt spid="9"/>
                                        </p:tgtEl>
                                        <p:attrNameLst>
                                          <p:attrName>ppt_w</p:attrName>
                                        </p:attrNameLst>
                                      </p:cBhvr>
                                      <p:tavLst>
                                        <p:tav tm="0">
                                          <p:val>
                                            <p:fltVal val="0"/>
                                          </p:val>
                                        </p:tav>
                                        <p:tav tm="100000">
                                          <p:val>
                                            <p:strVal val="#ppt_w"/>
                                          </p:val>
                                        </p:tav>
                                      </p:tavLst>
                                    </p:anim>
                                    <p:anim calcmode="lin" valueType="num">
                                      <p:cBhvr>
                                        <p:cTn id="70" dur="500" fill="hold"/>
                                        <p:tgtEl>
                                          <p:spTgt spid="9"/>
                                        </p:tgtEl>
                                        <p:attrNameLst>
                                          <p:attrName>ppt_h</p:attrName>
                                        </p:attrNameLst>
                                      </p:cBhvr>
                                      <p:tavLst>
                                        <p:tav tm="0">
                                          <p:val>
                                            <p:fltVal val="0"/>
                                          </p:val>
                                        </p:tav>
                                        <p:tav tm="100000">
                                          <p:val>
                                            <p:strVal val="#ppt_h"/>
                                          </p:val>
                                        </p:tav>
                                      </p:tavLst>
                                    </p:anim>
                                    <p:animEffect transition="in" filter="fade">
                                      <p:cBhvr>
                                        <p:cTn id="71" dur="500"/>
                                        <p:tgtEl>
                                          <p:spTgt spid="9"/>
                                        </p:tgtEl>
                                      </p:cBhvr>
                                    </p:animEffect>
                                  </p:childTnLst>
                                </p:cTn>
                              </p:par>
                              <p:par>
                                <p:cTn id="72" presetID="53" presetClass="entr" presetSubtype="16" fill="hold" grpId="0" nodeType="withEffect">
                                  <p:stCondLst>
                                    <p:cond delay="500"/>
                                  </p:stCondLst>
                                  <p:childTnLst>
                                    <p:set>
                                      <p:cBhvr>
                                        <p:cTn id="73" dur="1" fill="hold">
                                          <p:stCondLst>
                                            <p:cond delay="0"/>
                                          </p:stCondLst>
                                        </p:cTn>
                                        <p:tgtEl>
                                          <p:spTgt spid="11"/>
                                        </p:tgtEl>
                                        <p:attrNameLst>
                                          <p:attrName>style.visibility</p:attrName>
                                        </p:attrNameLst>
                                      </p:cBhvr>
                                      <p:to>
                                        <p:strVal val="visible"/>
                                      </p:to>
                                    </p:set>
                                    <p:anim calcmode="lin" valueType="num">
                                      <p:cBhvr>
                                        <p:cTn id="74" dur="500" fill="hold"/>
                                        <p:tgtEl>
                                          <p:spTgt spid="11"/>
                                        </p:tgtEl>
                                        <p:attrNameLst>
                                          <p:attrName>ppt_w</p:attrName>
                                        </p:attrNameLst>
                                      </p:cBhvr>
                                      <p:tavLst>
                                        <p:tav tm="0">
                                          <p:val>
                                            <p:fltVal val="0"/>
                                          </p:val>
                                        </p:tav>
                                        <p:tav tm="100000">
                                          <p:val>
                                            <p:strVal val="#ppt_w"/>
                                          </p:val>
                                        </p:tav>
                                      </p:tavLst>
                                    </p:anim>
                                    <p:anim calcmode="lin" valueType="num">
                                      <p:cBhvr>
                                        <p:cTn id="75" dur="500" fill="hold"/>
                                        <p:tgtEl>
                                          <p:spTgt spid="11"/>
                                        </p:tgtEl>
                                        <p:attrNameLst>
                                          <p:attrName>ppt_h</p:attrName>
                                        </p:attrNameLst>
                                      </p:cBhvr>
                                      <p:tavLst>
                                        <p:tav tm="0">
                                          <p:val>
                                            <p:fltVal val="0"/>
                                          </p:val>
                                        </p:tav>
                                        <p:tav tm="100000">
                                          <p:val>
                                            <p:strVal val="#ppt_h"/>
                                          </p:val>
                                        </p:tav>
                                      </p:tavLst>
                                    </p:anim>
                                    <p:animEffect transition="in" filter="fade">
                                      <p:cBhvr>
                                        <p:cTn id="76" dur="500"/>
                                        <p:tgtEl>
                                          <p:spTgt spid="11"/>
                                        </p:tgtEl>
                                      </p:cBhvr>
                                    </p:animEffect>
                                  </p:childTnLst>
                                </p:cTn>
                              </p:par>
                              <p:par>
                                <p:cTn id="77" presetID="53" presetClass="entr" presetSubtype="16" fill="hold" grpId="0" nodeType="withEffect">
                                  <p:stCondLst>
                                    <p:cond delay="750"/>
                                  </p:stCondLst>
                                  <p:childTnLst>
                                    <p:set>
                                      <p:cBhvr>
                                        <p:cTn id="78" dur="1" fill="hold">
                                          <p:stCondLst>
                                            <p:cond delay="0"/>
                                          </p:stCondLst>
                                        </p:cTn>
                                        <p:tgtEl>
                                          <p:spTgt spid="8"/>
                                        </p:tgtEl>
                                        <p:attrNameLst>
                                          <p:attrName>style.visibility</p:attrName>
                                        </p:attrNameLst>
                                      </p:cBhvr>
                                      <p:to>
                                        <p:strVal val="visible"/>
                                      </p:to>
                                    </p:set>
                                    <p:anim calcmode="lin" valueType="num">
                                      <p:cBhvr>
                                        <p:cTn id="79" dur="500" fill="hold"/>
                                        <p:tgtEl>
                                          <p:spTgt spid="8"/>
                                        </p:tgtEl>
                                        <p:attrNameLst>
                                          <p:attrName>ppt_w</p:attrName>
                                        </p:attrNameLst>
                                      </p:cBhvr>
                                      <p:tavLst>
                                        <p:tav tm="0">
                                          <p:val>
                                            <p:fltVal val="0"/>
                                          </p:val>
                                        </p:tav>
                                        <p:tav tm="100000">
                                          <p:val>
                                            <p:strVal val="#ppt_w"/>
                                          </p:val>
                                        </p:tav>
                                      </p:tavLst>
                                    </p:anim>
                                    <p:anim calcmode="lin" valueType="num">
                                      <p:cBhvr>
                                        <p:cTn id="80" dur="500" fill="hold"/>
                                        <p:tgtEl>
                                          <p:spTgt spid="8"/>
                                        </p:tgtEl>
                                        <p:attrNameLst>
                                          <p:attrName>ppt_h</p:attrName>
                                        </p:attrNameLst>
                                      </p:cBhvr>
                                      <p:tavLst>
                                        <p:tav tm="0">
                                          <p:val>
                                            <p:fltVal val="0"/>
                                          </p:val>
                                        </p:tav>
                                        <p:tav tm="100000">
                                          <p:val>
                                            <p:strVal val="#ppt_h"/>
                                          </p:val>
                                        </p:tav>
                                      </p:tavLst>
                                    </p:anim>
                                    <p:animEffect transition="in" filter="fade">
                                      <p:cBhvr>
                                        <p:cTn id="81" dur="500"/>
                                        <p:tgtEl>
                                          <p:spTgt spid="8"/>
                                        </p:tgtEl>
                                      </p:cBhvr>
                                    </p:animEffect>
                                  </p:childTnLst>
                                </p:cTn>
                              </p:par>
                              <p:par>
                                <p:cTn id="82" presetID="53" presetClass="entr" presetSubtype="16" fill="hold" grpId="0" nodeType="withEffect">
                                  <p:stCondLst>
                                    <p:cond delay="1000"/>
                                  </p:stCondLst>
                                  <p:childTnLst>
                                    <p:set>
                                      <p:cBhvr>
                                        <p:cTn id="83" dur="1" fill="hold">
                                          <p:stCondLst>
                                            <p:cond delay="0"/>
                                          </p:stCondLst>
                                        </p:cTn>
                                        <p:tgtEl>
                                          <p:spTgt spid="7"/>
                                        </p:tgtEl>
                                        <p:attrNameLst>
                                          <p:attrName>style.visibility</p:attrName>
                                        </p:attrNameLst>
                                      </p:cBhvr>
                                      <p:to>
                                        <p:strVal val="visible"/>
                                      </p:to>
                                    </p:set>
                                    <p:anim calcmode="lin" valueType="num">
                                      <p:cBhvr>
                                        <p:cTn id="84" dur="500" fill="hold"/>
                                        <p:tgtEl>
                                          <p:spTgt spid="7"/>
                                        </p:tgtEl>
                                        <p:attrNameLst>
                                          <p:attrName>ppt_w</p:attrName>
                                        </p:attrNameLst>
                                      </p:cBhvr>
                                      <p:tavLst>
                                        <p:tav tm="0">
                                          <p:val>
                                            <p:fltVal val="0"/>
                                          </p:val>
                                        </p:tav>
                                        <p:tav tm="100000">
                                          <p:val>
                                            <p:strVal val="#ppt_w"/>
                                          </p:val>
                                        </p:tav>
                                      </p:tavLst>
                                    </p:anim>
                                    <p:anim calcmode="lin" valueType="num">
                                      <p:cBhvr>
                                        <p:cTn id="85" dur="500" fill="hold"/>
                                        <p:tgtEl>
                                          <p:spTgt spid="7"/>
                                        </p:tgtEl>
                                        <p:attrNameLst>
                                          <p:attrName>ppt_h</p:attrName>
                                        </p:attrNameLst>
                                      </p:cBhvr>
                                      <p:tavLst>
                                        <p:tav tm="0">
                                          <p:val>
                                            <p:fltVal val="0"/>
                                          </p:val>
                                        </p:tav>
                                        <p:tav tm="100000">
                                          <p:val>
                                            <p:strVal val="#ppt_h"/>
                                          </p:val>
                                        </p:tav>
                                      </p:tavLst>
                                    </p:anim>
                                    <p:animEffect transition="in" filter="fade">
                                      <p:cBhvr>
                                        <p:cTn id="86" dur="500"/>
                                        <p:tgtEl>
                                          <p:spTgt spid="7"/>
                                        </p:tgtEl>
                                      </p:cBhvr>
                                    </p:animEffect>
                                  </p:childTnLst>
                                </p:cTn>
                              </p:par>
                            </p:childTnLst>
                          </p:cTn>
                        </p:par>
                        <p:par>
                          <p:cTn id="87" fill="hold">
                            <p:stCondLst>
                              <p:cond delay="3750"/>
                            </p:stCondLst>
                            <p:childTnLst>
                              <p:par>
                                <p:cTn id="88" presetID="42" presetClass="entr" presetSubtype="0" fill="hold" grpId="0" nodeType="afterEffect">
                                  <p:stCondLst>
                                    <p:cond delay="0"/>
                                  </p:stCondLst>
                                  <p:childTnLst>
                                    <p:set>
                                      <p:cBhvr>
                                        <p:cTn id="89" dur="1" fill="hold">
                                          <p:stCondLst>
                                            <p:cond delay="0"/>
                                          </p:stCondLst>
                                        </p:cTn>
                                        <p:tgtEl>
                                          <p:spTgt spid="5"/>
                                        </p:tgtEl>
                                        <p:attrNameLst>
                                          <p:attrName>style.visibility</p:attrName>
                                        </p:attrNameLst>
                                      </p:cBhvr>
                                      <p:to>
                                        <p:strVal val="visible"/>
                                      </p:to>
                                    </p:set>
                                    <p:animEffect transition="in" filter="fade">
                                      <p:cBhvr>
                                        <p:cTn id="90" dur="1000"/>
                                        <p:tgtEl>
                                          <p:spTgt spid="5"/>
                                        </p:tgtEl>
                                      </p:cBhvr>
                                    </p:animEffect>
                                    <p:anim calcmode="lin" valueType="num">
                                      <p:cBhvr>
                                        <p:cTn id="91" dur="1000" fill="hold"/>
                                        <p:tgtEl>
                                          <p:spTgt spid="5"/>
                                        </p:tgtEl>
                                        <p:attrNameLst>
                                          <p:attrName>ppt_x</p:attrName>
                                        </p:attrNameLst>
                                      </p:cBhvr>
                                      <p:tavLst>
                                        <p:tav tm="0">
                                          <p:val>
                                            <p:strVal val="#ppt_x"/>
                                          </p:val>
                                        </p:tav>
                                        <p:tav tm="100000">
                                          <p:val>
                                            <p:strVal val="#ppt_x"/>
                                          </p:val>
                                        </p:tav>
                                      </p:tavLst>
                                    </p:anim>
                                    <p:anim calcmode="lin" valueType="num">
                                      <p:cBhvr>
                                        <p:cTn id="92" dur="1000" fill="hold"/>
                                        <p:tgtEl>
                                          <p:spTgt spid="5"/>
                                        </p:tgtEl>
                                        <p:attrNameLst>
                                          <p:attrName>ppt_y</p:attrName>
                                        </p:attrNameLst>
                                      </p:cBhvr>
                                      <p:tavLst>
                                        <p:tav tm="0">
                                          <p:val>
                                            <p:strVal val="#ppt_y+.1"/>
                                          </p:val>
                                        </p:tav>
                                        <p:tav tm="100000">
                                          <p:val>
                                            <p:strVal val="#ppt_y"/>
                                          </p:val>
                                        </p:tav>
                                      </p:tavLst>
                                    </p:anim>
                                  </p:childTnLst>
                                </p:cTn>
                              </p:par>
                            </p:childTnLst>
                          </p:cTn>
                        </p:par>
                        <p:par>
                          <p:cTn id="93" fill="hold">
                            <p:stCondLst>
                              <p:cond delay="4750"/>
                            </p:stCondLst>
                            <p:childTnLst>
                              <p:par>
                                <p:cTn id="94" presetID="22" presetClass="entr" presetSubtype="8" fill="hold" grpId="0" nodeType="afterEffect">
                                  <p:stCondLst>
                                    <p:cond delay="0"/>
                                  </p:stCondLst>
                                  <p:childTnLst>
                                    <p:set>
                                      <p:cBhvr>
                                        <p:cTn id="95" dur="1" fill="hold">
                                          <p:stCondLst>
                                            <p:cond delay="0"/>
                                          </p:stCondLst>
                                        </p:cTn>
                                        <p:tgtEl>
                                          <p:spTgt spid="44"/>
                                        </p:tgtEl>
                                        <p:attrNameLst>
                                          <p:attrName>style.visibility</p:attrName>
                                        </p:attrNameLst>
                                      </p:cBhvr>
                                      <p:to>
                                        <p:strVal val="visible"/>
                                      </p:to>
                                    </p:set>
                                    <p:animEffect transition="in" filter="wipe(left)">
                                      <p:cBhvr>
                                        <p:cTn id="96" dur="500"/>
                                        <p:tgtEl>
                                          <p:spTgt spid="44"/>
                                        </p:tgtEl>
                                      </p:cBhvr>
                                    </p:animEffect>
                                  </p:childTnLst>
                                </p:cTn>
                              </p:par>
                            </p:childTnLst>
                          </p:cTn>
                        </p:par>
                      </p:childTnLst>
                    </p:cTn>
                  </p:par>
                  <p:par>
                    <p:cTn id="97" fill="hold">
                      <p:stCondLst>
                        <p:cond delay="indefinite"/>
                      </p:stCondLst>
                      <p:childTnLst>
                        <p:par>
                          <p:cTn id="98" fill="hold">
                            <p:stCondLst>
                              <p:cond delay="0"/>
                            </p:stCondLst>
                            <p:childTnLst>
                              <p:par>
                                <p:cTn id="99" presetID="12" presetClass="entr" presetSubtype="4" fill="hold" grpId="0" nodeType="clickEffect">
                                  <p:stCondLst>
                                    <p:cond delay="0"/>
                                  </p:stCondLst>
                                  <p:childTnLst>
                                    <p:set>
                                      <p:cBhvr>
                                        <p:cTn id="100" dur="1" fill="hold">
                                          <p:stCondLst>
                                            <p:cond delay="0"/>
                                          </p:stCondLst>
                                        </p:cTn>
                                        <p:tgtEl>
                                          <p:spTgt spid="43">
                                            <p:txEl>
                                              <p:pRg st="0" end="0"/>
                                            </p:txEl>
                                          </p:spTgt>
                                        </p:tgtEl>
                                        <p:attrNameLst>
                                          <p:attrName>style.visibility</p:attrName>
                                        </p:attrNameLst>
                                      </p:cBhvr>
                                      <p:to>
                                        <p:strVal val="visible"/>
                                      </p:to>
                                    </p:set>
                                    <p:anim calcmode="lin" valueType="num">
                                      <p:cBhvr additive="base">
                                        <p:cTn id="101" dur="500"/>
                                        <p:tgtEl>
                                          <p:spTgt spid="43">
                                            <p:txEl>
                                              <p:pRg st="0" end="0"/>
                                            </p:txEl>
                                          </p:spTgt>
                                        </p:tgtEl>
                                        <p:attrNameLst>
                                          <p:attrName>ppt_y</p:attrName>
                                        </p:attrNameLst>
                                      </p:cBhvr>
                                      <p:tavLst>
                                        <p:tav tm="0">
                                          <p:val>
                                            <p:strVal val="#ppt_y+#ppt_h*1.125000"/>
                                          </p:val>
                                        </p:tav>
                                        <p:tav tm="100000">
                                          <p:val>
                                            <p:strVal val="#ppt_y"/>
                                          </p:val>
                                        </p:tav>
                                      </p:tavLst>
                                    </p:anim>
                                    <p:animEffect transition="in" filter="wipe(up)">
                                      <p:cBhvr>
                                        <p:cTn id="102" dur="500"/>
                                        <p:tgtEl>
                                          <p:spTgt spid="43">
                                            <p:txEl>
                                              <p:pRg st="0" end="0"/>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12" presetClass="entr" presetSubtype="4" fill="hold" grpId="0" nodeType="clickEffect">
                                  <p:stCondLst>
                                    <p:cond delay="0"/>
                                  </p:stCondLst>
                                  <p:childTnLst>
                                    <p:set>
                                      <p:cBhvr>
                                        <p:cTn id="106" dur="1" fill="hold">
                                          <p:stCondLst>
                                            <p:cond delay="0"/>
                                          </p:stCondLst>
                                        </p:cTn>
                                        <p:tgtEl>
                                          <p:spTgt spid="43">
                                            <p:txEl>
                                              <p:pRg st="1" end="1"/>
                                            </p:txEl>
                                          </p:spTgt>
                                        </p:tgtEl>
                                        <p:attrNameLst>
                                          <p:attrName>style.visibility</p:attrName>
                                        </p:attrNameLst>
                                      </p:cBhvr>
                                      <p:to>
                                        <p:strVal val="visible"/>
                                      </p:to>
                                    </p:set>
                                    <p:anim calcmode="lin" valueType="num">
                                      <p:cBhvr additive="base">
                                        <p:cTn id="107" dur="500"/>
                                        <p:tgtEl>
                                          <p:spTgt spid="43">
                                            <p:txEl>
                                              <p:pRg st="1" end="1"/>
                                            </p:txEl>
                                          </p:spTgt>
                                        </p:tgtEl>
                                        <p:attrNameLst>
                                          <p:attrName>ppt_y</p:attrName>
                                        </p:attrNameLst>
                                      </p:cBhvr>
                                      <p:tavLst>
                                        <p:tav tm="0">
                                          <p:val>
                                            <p:strVal val="#ppt_y+#ppt_h*1.125000"/>
                                          </p:val>
                                        </p:tav>
                                        <p:tav tm="100000">
                                          <p:val>
                                            <p:strVal val="#ppt_y"/>
                                          </p:val>
                                        </p:tav>
                                      </p:tavLst>
                                    </p:anim>
                                    <p:animEffect transition="in" filter="wipe(up)">
                                      <p:cBhvr>
                                        <p:cTn id="108" dur="500"/>
                                        <p:tgtEl>
                                          <p:spTgt spid="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1" grpId="0"/>
      <p:bldP spid="14" grpId="0" animBg="1"/>
      <p:bldP spid="15" grpId="0" animBg="1"/>
      <p:bldP spid="16" grpId="0" animBg="1"/>
      <p:bldP spid="19" grpId="0" animBg="1"/>
      <p:bldP spid="25" grpId="0" animBg="1"/>
      <p:bldP spid="26" grpId="0" animBg="1"/>
      <p:bldP spid="27" grpId="0" animBg="1"/>
      <p:bldP spid="30" grpId="0" animBg="1"/>
      <p:bldP spid="31" grpId="0" animBg="1"/>
      <p:bldP spid="33" grpId="0" animBg="1"/>
      <p:bldP spid="43" grpId="0" build="p"/>
      <p:bldP spid="44" grpId="0"/>
      <p:bldP spid="37" grpId="0" animBg="1"/>
      <p:bldP spid="40" grpId="0" animBg="1"/>
      <p:bldP spid="41" grpId="0" animBg="1"/>
      <p:bldP spid="41"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弧形 22"/>
          <p:cNvSpPr/>
          <p:nvPr/>
        </p:nvSpPr>
        <p:spPr>
          <a:xfrm rot="10800000">
            <a:off x="985089" y="-3859307"/>
            <a:ext cx="10209908" cy="5222465"/>
          </a:xfrm>
          <a:prstGeom prst="arc">
            <a:avLst>
              <a:gd name="adj1" fmla="val 11687977"/>
              <a:gd name="adj2" fmla="val 20691439"/>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24" name="弧形 23"/>
          <p:cNvSpPr/>
          <p:nvPr/>
        </p:nvSpPr>
        <p:spPr>
          <a:xfrm rot="10800000">
            <a:off x="-987274" y="-9506051"/>
            <a:ext cx="14154634" cy="12593783"/>
          </a:xfrm>
          <a:prstGeom prst="arc">
            <a:avLst>
              <a:gd name="adj1" fmla="val 12484089"/>
              <a:gd name="adj2" fmla="val 19947265"/>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25" name="弧形 24"/>
          <p:cNvSpPr/>
          <p:nvPr/>
        </p:nvSpPr>
        <p:spPr>
          <a:xfrm rot="10800000">
            <a:off x="-987274" y="-4529101"/>
            <a:ext cx="14154634" cy="8591651"/>
          </a:xfrm>
          <a:prstGeom prst="arc">
            <a:avLst>
              <a:gd name="adj1" fmla="val 11985777"/>
              <a:gd name="adj2" fmla="val 20414400"/>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26" name="弧形 25"/>
          <p:cNvSpPr/>
          <p:nvPr/>
        </p:nvSpPr>
        <p:spPr>
          <a:xfrm rot="10800000">
            <a:off x="-987274" y="-2741348"/>
            <a:ext cx="14154634" cy="6830021"/>
          </a:xfrm>
          <a:prstGeom prst="arc">
            <a:avLst>
              <a:gd name="adj1" fmla="val 11746970"/>
              <a:gd name="adj2" fmla="val 20652581"/>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27" name="弧形 26"/>
          <p:cNvSpPr/>
          <p:nvPr/>
        </p:nvSpPr>
        <p:spPr>
          <a:xfrm rot="10800000">
            <a:off x="-987274" y="-1824497"/>
            <a:ext cx="14154634" cy="5997916"/>
          </a:xfrm>
          <a:prstGeom prst="arc">
            <a:avLst>
              <a:gd name="adj1" fmla="val 11640061"/>
              <a:gd name="adj2" fmla="val 20767946"/>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28" name="弧形 27"/>
          <p:cNvSpPr/>
          <p:nvPr/>
        </p:nvSpPr>
        <p:spPr>
          <a:xfrm rot="10800000">
            <a:off x="-987274" y="-774551"/>
            <a:ext cx="14154634" cy="5029090"/>
          </a:xfrm>
          <a:prstGeom prst="arc">
            <a:avLst>
              <a:gd name="adj1" fmla="val 11501349"/>
              <a:gd name="adj2" fmla="val 20899245"/>
            </a:avLst>
          </a:prstGeom>
          <a:ln w="12700">
            <a:gradFill>
              <a:gsLst>
                <a:gs pos="0">
                  <a:srgbClr val="238DED"/>
                </a:gs>
                <a:gs pos="100000">
                  <a:srgbClr val="18478F"/>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29" name="弧形 28"/>
          <p:cNvSpPr/>
          <p:nvPr/>
        </p:nvSpPr>
        <p:spPr>
          <a:xfrm rot="10800000">
            <a:off x="-987274" y="172118"/>
            <a:ext cx="14154634" cy="4093175"/>
          </a:xfrm>
          <a:prstGeom prst="arc">
            <a:avLst>
              <a:gd name="adj1" fmla="val 11372673"/>
              <a:gd name="adj2" fmla="val 21014737"/>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0" name="弧形 29"/>
          <p:cNvSpPr/>
          <p:nvPr/>
        </p:nvSpPr>
        <p:spPr>
          <a:xfrm rot="10800000">
            <a:off x="-987274" y="1065002"/>
            <a:ext cx="14154634" cy="3211805"/>
          </a:xfrm>
          <a:prstGeom prst="arc">
            <a:avLst>
              <a:gd name="adj1" fmla="val 11254937"/>
              <a:gd name="adj2" fmla="val 21140759"/>
            </a:avLst>
          </a:prstGeom>
          <a:ln>
            <a:solidFill>
              <a:schemeClr val="accent1">
                <a:alpha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1" name="弧形 30"/>
          <p:cNvSpPr/>
          <p:nvPr/>
        </p:nvSpPr>
        <p:spPr>
          <a:xfrm rot="10800000">
            <a:off x="-987274" y="1818042"/>
            <a:ext cx="14154634" cy="2449891"/>
          </a:xfrm>
          <a:prstGeom prst="arc">
            <a:avLst>
              <a:gd name="adj1" fmla="val 11151706"/>
              <a:gd name="adj2" fmla="val 21256969"/>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2" name="弧形 31"/>
          <p:cNvSpPr/>
          <p:nvPr/>
        </p:nvSpPr>
        <p:spPr>
          <a:xfrm rot="10800000">
            <a:off x="-987274" y="2445378"/>
            <a:ext cx="14154634" cy="1855175"/>
          </a:xfrm>
          <a:prstGeom prst="arc">
            <a:avLst>
              <a:gd name="adj1" fmla="val 11059918"/>
              <a:gd name="adj2" fmla="val 21341481"/>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6" name="弧形 35"/>
          <p:cNvSpPr/>
          <p:nvPr/>
        </p:nvSpPr>
        <p:spPr>
          <a:xfrm rot="10800000">
            <a:off x="-987274" y="3442444"/>
            <a:ext cx="14154634" cy="1030607"/>
          </a:xfrm>
          <a:prstGeom prst="arc">
            <a:avLst>
              <a:gd name="adj1" fmla="val 10949731"/>
              <a:gd name="adj2" fmla="val 21450868"/>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7" name="弧形 36"/>
          <p:cNvSpPr/>
          <p:nvPr/>
        </p:nvSpPr>
        <p:spPr>
          <a:xfrm rot="10800000" flipV="1">
            <a:off x="-901213" y="4601844"/>
            <a:ext cx="14154634" cy="906072"/>
          </a:xfrm>
          <a:prstGeom prst="arc">
            <a:avLst>
              <a:gd name="adj1" fmla="val 10937291"/>
              <a:gd name="adj2" fmla="val 21475095"/>
            </a:avLst>
          </a:prstGeom>
          <a:ln>
            <a:solidFill>
              <a:schemeClr val="accent1">
                <a:alpha val="3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9" name="弧形 38"/>
          <p:cNvSpPr/>
          <p:nvPr/>
        </p:nvSpPr>
        <p:spPr>
          <a:xfrm rot="10800000" flipV="1">
            <a:off x="-901213" y="4682441"/>
            <a:ext cx="14154634" cy="2185043"/>
          </a:xfrm>
          <a:prstGeom prst="arc">
            <a:avLst>
              <a:gd name="adj1" fmla="val 11128348"/>
              <a:gd name="adj2" fmla="val 21303215"/>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0" name="弧形 39"/>
          <p:cNvSpPr/>
          <p:nvPr/>
        </p:nvSpPr>
        <p:spPr>
          <a:xfrm rot="10800000" flipV="1">
            <a:off x="-901213" y="4747685"/>
            <a:ext cx="14154634" cy="4148889"/>
          </a:xfrm>
          <a:prstGeom prst="arc">
            <a:avLst>
              <a:gd name="adj1" fmla="val 11397289"/>
              <a:gd name="adj2" fmla="val 21057630"/>
            </a:avLst>
          </a:prstGeom>
          <a:ln>
            <a:solidFill>
              <a:schemeClr val="accent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41" name="文本框 40"/>
          <p:cNvSpPr txBox="1"/>
          <p:nvPr/>
        </p:nvSpPr>
        <p:spPr>
          <a:xfrm>
            <a:off x="3023447" y="2666769"/>
            <a:ext cx="6141425" cy="923330"/>
          </a:xfrm>
          <a:prstGeom prst="rect">
            <a:avLst/>
          </a:prstGeom>
          <a:noFill/>
        </p:spPr>
        <p:txBody>
          <a:bodyPr wrap="none" rtlCol="0">
            <a:spAutoFit/>
          </a:bodyPr>
          <a:lstStyle/>
          <a:p>
            <a:pPr algn="ctr"/>
            <a:r>
              <a:rPr lang="zh-CN" altLang="en-US" sz="5400" b="1" dirty="0" smtClean="0">
                <a:gradFill>
                  <a:gsLst>
                    <a:gs pos="0">
                      <a:schemeClr val="tx1">
                        <a:lumMod val="75000"/>
                        <a:lumOff val="2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方正黑体简体" panose="02010601030101010101" pitchFamily="2" charset="-122"/>
                <a:ea typeface="方正黑体简体" panose="02010601030101010101" pitchFamily="2" charset="-122"/>
              </a:rPr>
              <a:t>演示完毕  谢谢观看</a:t>
            </a:r>
            <a:endParaRPr lang="zh-CN" altLang="en-US" sz="5400" b="1" dirty="0">
              <a:gradFill>
                <a:gsLst>
                  <a:gs pos="0">
                    <a:schemeClr val="tx1">
                      <a:lumMod val="75000"/>
                      <a:lumOff val="25000"/>
                    </a:schemeClr>
                  </a:gs>
                  <a:gs pos="100000">
                    <a:schemeClr val="tx1">
                      <a:lumMod val="95000"/>
                      <a:lumOff val="5000"/>
                    </a:schemeClr>
                  </a:gs>
                </a:gsLst>
                <a:lin ang="5400000" scaled="1"/>
              </a:gradFill>
              <a:effectLst>
                <a:outerShdw blurRad="38100" dist="38100" dir="2700000" algn="tl">
                  <a:srgbClr val="000000">
                    <a:alpha val="25000"/>
                  </a:srgbClr>
                </a:outerShdw>
              </a:effectLst>
              <a:latin typeface="方正黑体简体" panose="02010601030101010101" pitchFamily="2" charset="-122"/>
              <a:ea typeface="方正黑体简体" panose="02010601030101010101" pitchFamily="2" charset="-122"/>
            </a:endParaRPr>
          </a:p>
        </p:txBody>
      </p:sp>
      <p:sp>
        <p:nvSpPr>
          <p:cNvPr id="42" name="文本框 41"/>
          <p:cNvSpPr txBox="1"/>
          <p:nvPr/>
        </p:nvSpPr>
        <p:spPr>
          <a:xfrm>
            <a:off x="4374349" y="5445470"/>
            <a:ext cx="3652890" cy="246221"/>
          </a:xfrm>
          <a:prstGeom prst="rect">
            <a:avLst/>
          </a:prstGeom>
          <a:noFill/>
        </p:spPr>
        <p:txBody>
          <a:bodyPr wrap="square" rtlCol="0">
            <a:spAutoFit/>
          </a:bodyPr>
          <a:lstStyle/>
          <a:p>
            <a:pPr algn="dist"/>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工作</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汇报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 </a:t>
            </a: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工作总结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 </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季度</a:t>
            </a: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汇报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 </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项目介绍 </a:t>
            </a:r>
            <a:r>
              <a:rPr lang="en-US" altLang="zh-CN"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 </a:t>
            </a: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rPr>
              <a:t>年终</a:t>
            </a:r>
            <a:r>
              <a:rPr lang="zh-CN" altLang="en-US" sz="1000" dirty="0" smtClean="0">
                <a:solidFill>
                  <a:schemeClr val="tx1">
                    <a:lumMod val="65000"/>
                    <a:lumOff val="35000"/>
                  </a:schemeClr>
                </a:solidFill>
                <a:latin typeface="方正黑体简体" panose="02010601030101010101" pitchFamily="2" charset="-122"/>
                <a:ea typeface="方正黑体简体" panose="02010601030101010101" pitchFamily="2" charset="-122"/>
              </a:rPr>
              <a:t>报告</a:t>
            </a: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endParaRPr>
          </a:p>
        </p:txBody>
      </p:sp>
      <p:sp>
        <p:nvSpPr>
          <p:cNvPr id="43" name="文本框 42"/>
          <p:cNvSpPr txBox="1"/>
          <p:nvPr/>
        </p:nvSpPr>
        <p:spPr>
          <a:xfrm>
            <a:off x="4103095" y="1918095"/>
            <a:ext cx="3982126" cy="769441"/>
          </a:xfrm>
          <a:prstGeom prst="rect">
            <a:avLst/>
          </a:prstGeom>
          <a:noFill/>
        </p:spPr>
        <p:txBody>
          <a:bodyPr wrap="square" rtlCol="0">
            <a:spAutoFit/>
          </a:bodyPr>
          <a:lstStyle/>
          <a:p>
            <a:pPr algn="dist"/>
            <a:r>
              <a:rPr lang="en-US" altLang="zh-CN" sz="4400" spc="-150" dirty="0" smtClean="0">
                <a:gradFill>
                  <a:gsLst>
                    <a:gs pos="0">
                      <a:srgbClr val="238DED"/>
                    </a:gs>
                    <a:gs pos="100000">
                      <a:srgbClr val="18478F"/>
                    </a:gs>
                  </a:gsLst>
                  <a:lin ang="5400000" scaled="1"/>
                </a:gradFill>
                <a:effectLst>
                  <a:outerShdw blurRad="38100" dist="38100" dir="2700000" algn="tl">
                    <a:srgbClr val="000000">
                      <a:alpha val="25000"/>
                    </a:srgbClr>
                  </a:outerShdw>
                </a:effectLst>
                <a:latin typeface="方正兰亭细黑_GBK" panose="02000000000000000000" pitchFamily="2" charset="-122"/>
                <a:ea typeface="方正兰亭细黑_GBK" panose="02000000000000000000" pitchFamily="2" charset="-122"/>
              </a:rPr>
              <a:t>THANK YOU</a:t>
            </a:r>
            <a:endParaRPr lang="zh-CN" altLang="en-US" sz="4400" spc="-150" dirty="0">
              <a:gradFill>
                <a:gsLst>
                  <a:gs pos="0">
                    <a:srgbClr val="238DED"/>
                  </a:gs>
                  <a:gs pos="100000">
                    <a:srgbClr val="18478F"/>
                  </a:gs>
                </a:gsLst>
                <a:lin ang="5400000" scaled="1"/>
              </a:gradFill>
              <a:effectLst>
                <a:outerShdw blurRad="38100" dist="38100" dir="2700000" algn="tl">
                  <a:srgbClr val="000000">
                    <a:alpha val="25000"/>
                  </a:srgbClr>
                </a:outerShdw>
              </a:effectLst>
              <a:latin typeface="方正兰亭细黑_GBK" panose="02000000000000000000" pitchFamily="2" charset="-122"/>
              <a:ea typeface="方正兰亭细黑_GBK" panose="02000000000000000000" pitchFamily="2" charset="-122"/>
            </a:endParaRPr>
          </a:p>
        </p:txBody>
      </p:sp>
      <p:sp>
        <p:nvSpPr>
          <p:cNvPr id="44" name="圆角矩形 43"/>
          <p:cNvSpPr/>
          <p:nvPr/>
        </p:nvSpPr>
        <p:spPr>
          <a:xfrm>
            <a:off x="6363831" y="4075593"/>
            <a:ext cx="1663408" cy="340140"/>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atin typeface="方正黑体简体" panose="02010601030101010101" pitchFamily="2" charset="-122"/>
                <a:ea typeface="方正黑体简体" panose="02010601030101010101" pitchFamily="2" charset="-122"/>
              </a:rPr>
              <a:t>时间：</a:t>
            </a:r>
            <a:r>
              <a:rPr lang="en-US" altLang="zh-CN" sz="1100" dirty="0" smtClean="0">
                <a:latin typeface="方正黑体简体" panose="02010601030101010101" pitchFamily="2" charset="-122"/>
                <a:ea typeface="方正黑体简体" panose="02010601030101010101" pitchFamily="2" charset="-122"/>
              </a:rPr>
              <a:t>202X.05</a:t>
            </a:r>
            <a:endParaRPr lang="zh-CN" altLang="en-US" sz="1100" dirty="0">
              <a:latin typeface="方正黑体简体" panose="02010601030101010101" pitchFamily="2" charset="-122"/>
              <a:ea typeface="方正黑体简体" panose="02010601030101010101" pitchFamily="2" charset="-122"/>
            </a:endParaRPr>
          </a:p>
        </p:txBody>
      </p:sp>
      <p:sp>
        <p:nvSpPr>
          <p:cNvPr id="45" name="圆角矩形 44"/>
          <p:cNvSpPr/>
          <p:nvPr/>
        </p:nvSpPr>
        <p:spPr>
          <a:xfrm>
            <a:off x="4154139" y="4075593"/>
            <a:ext cx="1663408" cy="340140"/>
          </a:xfrm>
          <a:prstGeom prst="roundRect">
            <a:avLst>
              <a:gd name="adj" fmla="val 50000"/>
            </a:avLst>
          </a:prstGeom>
          <a:gradFill>
            <a:gsLst>
              <a:gs pos="100000">
                <a:schemeClr val="bg1">
                  <a:lumMod val="85000"/>
                </a:schemeClr>
              </a:gs>
              <a:gs pos="0">
                <a:schemeClr val="bg1"/>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solidFill>
                  <a:srgbClr val="18478F"/>
                </a:solidFill>
                <a:latin typeface="方正黑体简体" panose="02010601030101010101" pitchFamily="2" charset="-122"/>
                <a:ea typeface="方正黑体简体" panose="02010601030101010101" pitchFamily="2" charset="-122"/>
              </a:rPr>
              <a:t>汇报人：</a:t>
            </a:r>
            <a:r>
              <a:rPr lang="zh-CN" altLang="en-US" sz="1100" dirty="0">
                <a:solidFill>
                  <a:srgbClr val="18478F"/>
                </a:solidFill>
                <a:latin typeface="方正黑体简体" panose="02010601030101010101" pitchFamily="2" charset="-122"/>
                <a:ea typeface="方正黑体简体" panose="02010601030101010101" pitchFamily="2" charset="-122"/>
              </a:rPr>
              <a:t>优</a:t>
            </a:r>
            <a:r>
              <a:rPr lang="zh-CN" altLang="en-US" sz="1100" dirty="0" smtClean="0">
                <a:solidFill>
                  <a:srgbClr val="18478F"/>
                </a:solidFill>
                <a:latin typeface="方正黑体简体" panose="02010601030101010101" pitchFamily="2" charset="-122"/>
                <a:ea typeface="方正黑体简体" panose="02010601030101010101" pitchFamily="2" charset="-122"/>
              </a:rPr>
              <a:t>品</a:t>
            </a:r>
            <a:r>
              <a:rPr lang="en-US" altLang="zh-CN" sz="1100" dirty="0" smtClean="0">
                <a:solidFill>
                  <a:srgbClr val="18478F"/>
                </a:solidFill>
                <a:latin typeface="方正黑体简体" panose="02010601030101010101" pitchFamily="2" charset="-122"/>
                <a:ea typeface="方正黑体简体" panose="02010601030101010101" pitchFamily="2" charset="-122"/>
              </a:rPr>
              <a:t>PPT</a:t>
            </a:r>
            <a:endParaRPr lang="zh-CN" altLang="en-US" sz="1100" dirty="0">
              <a:solidFill>
                <a:srgbClr val="18478F"/>
              </a:solidFill>
              <a:latin typeface="方正黑体简体" panose="02010601030101010101" pitchFamily="2" charset="-122"/>
              <a:ea typeface="方正黑体简体" panose="02010601030101010101" pitchFamily="2" charset="-122"/>
            </a:endParaRPr>
          </a:p>
        </p:txBody>
      </p:sp>
      <p:sp>
        <p:nvSpPr>
          <p:cNvPr id="46" name="矩形 45"/>
          <p:cNvSpPr/>
          <p:nvPr/>
        </p:nvSpPr>
        <p:spPr>
          <a:xfrm>
            <a:off x="3131640" y="5656045"/>
            <a:ext cx="5925034" cy="557268"/>
          </a:xfrm>
          <a:prstGeom prst="rect">
            <a:avLst/>
          </a:prstGeom>
          <a:ln>
            <a:noFill/>
          </a:ln>
        </p:spPr>
        <p:txBody>
          <a:bodyPr wrap="square">
            <a:spAutoFit/>
          </a:bodyPr>
          <a:lstStyle/>
          <a:p>
            <a:pPr algn="ctr">
              <a:lnSpc>
                <a:spcPct val="130000"/>
              </a:lnSpc>
            </a:pPr>
            <a:r>
              <a:rPr lang="en-US"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rPr>
              <a:t>Summary and report of atmospheric simple creative work ppt template of microsomal Business ReportSummary and report of atmospheric simple creative work Business Report</a:t>
            </a:r>
            <a:endParaRPr lang="pt-BR" altLang="zh-CN" sz="8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a:p>
            <a:pPr algn="ctr">
              <a:lnSpc>
                <a:spcPct val="130000"/>
              </a:lnSpc>
            </a:pPr>
            <a:endParaRPr lang="pt-BR" altLang="zh-CN" sz="800" dirty="0">
              <a:solidFill>
                <a:schemeClr val="tx1">
                  <a:lumMod val="50000"/>
                  <a:lumOff val="50000"/>
                </a:schemeClr>
              </a:solidFill>
              <a:latin typeface="方正黑体简体" panose="02010601030101010101" pitchFamily="2" charset="-122"/>
              <a:ea typeface="方正黑体简体" panose="02010601030101010101" pitchFamily="2" charset="-122"/>
              <a:cs typeface="Open Sans" panose="020B0606030504020204" pitchFamily="34" charset="0"/>
            </a:endParaRPr>
          </a:p>
        </p:txBody>
      </p:sp>
    </p:spTree>
    <p:extLst>
      <p:ext uri="{BB962C8B-B14F-4D97-AF65-F5344CB8AC3E}">
        <p14:creationId xmlns:p14="http://schemas.microsoft.com/office/powerpoint/2010/main" val="27817416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1000"/>
                                        <p:tgtEl>
                                          <p:spTgt spid="2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arn(inVertical)">
                                      <p:cBhvr>
                                        <p:cTn id="10" dur="1000"/>
                                        <p:tgtEl>
                                          <p:spTgt spid="24"/>
                                        </p:tgtEl>
                                      </p:cBhvr>
                                    </p:animEffect>
                                  </p:childTnLst>
                                </p:cTn>
                              </p:par>
                              <p:par>
                                <p:cTn id="11" presetID="16" presetClass="entr" presetSubtype="21" fill="hold" grpId="0" nodeType="withEffect">
                                  <p:stCondLst>
                                    <p:cond delay="250"/>
                                  </p:stCondLst>
                                  <p:childTnLst>
                                    <p:set>
                                      <p:cBhvr>
                                        <p:cTn id="12" dur="1" fill="hold">
                                          <p:stCondLst>
                                            <p:cond delay="0"/>
                                          </p:stCondLst>
                                        </p:cTn>
                                        <p:tgtEl>
                                          <p:spTgt spid="25"/>
                                        </p:tgtEl>
                                        <p:attrNameLst>
                                          <p:attrName>style.visibility</p:attrName>
                                        </p:attrNameLst>
                                      </p:cBhvr>
                                      <p:to>
                                        <p:strVal val="visible"/>
                                      </p:to>
                                    </p:set>
                                    <p:animEffect transition="in" filter="barn(inVertical)">
                                      <p:cBhvr>
                                        <p:cTn id="13" dur="1000"/>
                                        <p:tgtEl>
                                          <p:spTgt spid="25"/>
                                        </p:tgtEl>
                                      </p:cBhvr>
                                    </p:animEffect>
                                  </p:childTnLst>
                                </p:cTn>
                              </p:par>
                              <p:par>
                                <p:cTn id="14" presetID="16" presetClass="entr" presetSubtype="21" fill="hold" grpId="0" nodeType="withEffect">
                                  <p:stCondLst>
                                    <p:cond delay="250"/>
                                  </p:stCondLst>
                                  <p:childTnLst>
                                    <p:set>
                                      <p:cBhvr>
                                        <p:cTn id="15" dur="1" fill="hold">
                                          <p:stCondLst>
                                            <p:cond delay="0"/>
                                          </p:stCondLst>
                                        </p:cTn>
                                        <p:tgtEl>
                                          <p:spTgt spid="26"/>
                                        </p:tgtEl>
                                        <p:attrNameLst>
                                          <p:attrName>style.visibility</p:attrName>
                                        </p:attrNameLst>
                                      </p:cBhvr>
                                      <p:to>
                                        <p:strVal val="visible"/>
                                      </p:to>
                                    </p:set>
                                    <p:animEffect transition="in" filter="barn(inVertical)">
                                      <p:cBhvr>
                                        <p:cTn id="16" dur="1000"/>
                                        <p:tgtEl>
                                          <p:spTgt spid="26"/>
                                        </p:tgtEl>
                                      </p:cBhvr>
                                    </p:animEffect>
                                  </p:childTnLst>
                                </p:cTn>
                              </p:par>
                              <p:par>
                                <p:cTn id="17" presetID="16" presetClass="entr" presetSubtype="21" fill="hold" grpId="0" nodeType="withEffect">
                                  <p:stCondLst>
                                    <p:cond delay="500"/>
                                  </p:stCondLst>
                                  <p:childTnLst>
                                    <p:set>
                                      <p:cBhvr>
                                        <p:cTn id="18" dur="1" fill="hold">
                                          <p:stCondLst>
                                            <p:cond delay="0"/>
                                          </p:stCondLst>
                                        </p:cTn>
                                        <p:tgtEl>
                                          <p:spTgt spid="27"/>
                                        </p:tgtEl>
                                        <p:attrNameLst>
                                          <p:attrName>style.visibility</p:attrName>
                                        </p:attrNameLst>
                                      </p:cBhvr>
                                      <p:to>
                                        <p:strVal val="visible"/>
                                      </p:to>
                                    </p:set>
                                    <p:animEffect transition="in" filter="barn(inVertical)">
                                      <p:cBhvr>
                                        <p:cTn id="19" dur="1000"/>
                                        <p:tgtEl>
                                          <p:spTgt spid="27"/>
                                        </p:tgtEl>
                                      </p:cBhvr>
                                    </p:animEffect>
                                  </p:childTnLst>
                                </p:cTn>
                              </p:par>
                              <p:par>
                                <p:cTn id="20" presetID="16" presetClass="entr" presetSubtype="21" fill="hold" grpId="0" nodeType="withEffect">
                                  <p:stCondLst>
                                    <p:cond delay="500"/>
                                  </p:stCondLst>
                                  <p:childTnLst>
                                    <p:set>
                                      <p:cBhvr>
                                        <p:cTn id="21" dur="1" fill="hold">
                                          <p:stCondLst>
                                            <p:cond delay="0"/>
                                          </p:stCondLst>
                                        </p:cTn>
                                        <p:tgtEl>
                                          <p:spTgt spid="29"/>
                                        </p:tgtEl>
                                        <p:attrNameLst>
                                          <p:attrName>style.visibility</p:attrName>
                                        </p:attrNameLst>
                                      </p:cBhvr>
                                      <p:to>
                                        <p:strVal val="visible"/>
                                      </p:to>
                                    </p:set>
                                    <p:animEffect transition="in" filter="barn(inVertical)">
                                      <p:cBhvr>
                                        <p:cTn id="22" dur="1000"/>
                                        <p:tgtEl>
                                          <p:spTgt spid="29"/>
                                        </p:tgtEl>
                                      </p:cBhvr>
                                    </p:animEffect>
                                  </p:childTnLst>
                                </p:cTn>
                              </p:par>
                              <p:par>
                                <p:cTn id="23" presetID="16" presetClass="entr" presetSubtype="21" fill="hold" grpId="0" nodeType="withEffect">
                                  <p:stCondLst>
                                    <p:cond delay="750"/>
                                  </p:stCondLst>
                                  <p:childTnLst>
                                    <p:set>
                                      <p:cBhvr>
                                        <p:cTn id="24" dur="1" fill="hold">
                                          <p:stCondLst>
                                            <p:cond delay="0"/>
                                          </p:stCondLst>
                                        </p:cTn>
                                        <p:tgtEl>
                                          <p:spTgt spid="30"/>
                                        </p:tgtEl>
                                        <p:attrNameLst>
                                          <p:attrName>style.visibility</p:attrName>
                                        </p:attrNameLst>
                                      </p:cBhvr>
                                      <p:to>
                                        <p:strVal val="visible"/>
                                      </p:to>
                                    </p:set>
                                    <p:animEffect transition="in" filter="barn(inVertical)">
                                      <p:cBhvr>
                                        <p:cTn id="25" dur="1000"/>
                                        <p:tgtEl>
                                          <p:spTgt spid="30"/>
                                        </p:tgtEl>
                                      </p:cBhvr>
                                    </p:animEffect>
                                  </p:childTnLst>
                                </p:cTn>
                              </p:par>
                              <p:par>
                                <p:cTn id="26" presetID="16" presetClass="entr" presetSubtype="21" fill="hold" grpId="0" nodeType="withEffect">
                                  <p:stCondLst>
                                    <p:cond delay="750"/>
                                  </p:stCondLst>
                                  <p:childTnLst>
                                    <p:set>
                                      <p:cBhvr>
                                        <p:cTn id="27" dur="1" fill="hold">
                                          <p:stCondLst>
                                            <p:cond delay="0"/>
                                          </p:stCondLst>
                                        </p:cTn>
                                        <p:tgtEl>
                                          <p:spTgt spid="31"/>
                                        </p:tgtEl>
                                        <p:attrNameLst>
                                          <p:attrName>style.visibility</p:attrName>
                                        </p:attrNameLst>
                                      </p:cBhvr>
                                      <p:to>
                                        <p:strVal val="visible"/>
                                      </p:to>
                                    </p:set>
                                    <p:animEffect transition="in" filter="barn(inVertical)">
                                      <p:cBhvr>
                                        <p:cTn id="28" dur="1000"/>
                                        <p:tgtEl>
                                          <p:spTgt spid="31"/>
                                        </p:tgtEl>
                                      </p:cBhvr>
                                    </p:animEffect>
                                  </p:childTnLst>
                                </p:cTn>
                              </p:par>
                              <p:par>
                                <p:cTn id="29" presetID="16" presetClass="entr" presetSubtype="21" fill="hold" grpId="0" nodeType="withEffect">
                                  <p:stCondLst>
                                    <p:cond delay="1000"/>
                                  </p:stCondLst>
                                  <p:childTnLst>
                                    <p:set>
                                      <p:cBhvr>
                                        <p:cTn id="30" dur="1" fill="hold">
                                          <p:stCondLst>
                                            <p:cond delay="0"/>
                                          </p:stCondLst>
                                        </p:cTn>
                                        <p:tgtEl>
                                          <p:spTgt spid="32"/>
                                        </p:tgtEl>
                                        <p:attrNameLst>
                                          <p:attrName>style.visibility</p:attrName>
                                        </p:attrNameLst>
                                      </p:cBhvr>
                                      <p:to>
                                        <p:strVal val="visible"/>
                                      </p:to>
                                    </p:set>
                                    <p:animEffect transition="in" filter="barn(inVertical)">
                                      <p:cBhvr>
                                        <p:cTn id="31" dur="1000"/>
                                        <p:tgtEl>
                                          <p:spTgt spid="32"/>
                                        </p:tgtEl>
                                      </p:cBhvr>
                                    </p:animEffect>
                                  </p:childTnLst>
                                </p:cTn>
                              </p:par>
                              <p:par>
                                <p:cTn id="32" presetID="16" presetClass="entr" presetSubtype="21" fill="hold" grpId="0" nodeType="withEffect">
                                  <p:stCondLst>
                                    <p:cond delay="1000"/>
                                  </p:stCondLst>
                                  <p:childTnLst>
                                    <p:set>
                                      <p:cBhvr>
                                        <p:cTn id="33" dur="1" fill="hold">
                                          <p:stCondLst>
                                            <p:cond delay="0"/>
                                          </p:stCondLst>
                                        </p:cTn>
                                        <p:tgtEl>
                                          <p:spTgt spid="36"/>
                                        </p:tgtEl>
                                        <p:attrNameLst>
                                          <p:attrName>style.visibility</p:attrName>
                                        </p:attrNameLst>
                                      </p:cBhvr>
                                      <p:to>
                                        <p:strVal val="visible"/>
                                      </p:to>
                                    </p:set>
                                    <p:animEffect transition="in" filter="barn(inVertical)">
                                      <p:cBhvr>
                                        <p:cTn id="34" dur="1000"/>
                                        <p:tgtEl>
                                          <p:spTgt spid="36"/>
                                        </p:tgtEl>
                                      </p:cBhvr>
                                    </p:animEffect>
                                  </p:childTnLst>
                                </p:cTn>
                              </p:par>
                              <p:par>
                                <p:cTn id="35" presetID="16" presetClass="entr" presetSubtype="21" fill="hold" grpId="0" nodeType="withEffect">
                                  <p:stCondLst>
                                    <p:cond delay="1250"/>
                                  </p:stCondLst>
                                  <p:childTnLst>
                                    <p:set>
                                      <p:cBhvr>
                                        <p:cTn id="36" dur="1" fill="hold">
                                          <p:stCondLst>
                                            <p:cond delay="0"/>
                                          </p:stCondLst>
                                        </p:cTn>
                                        <p:tgtEl>
                                          <p:spTgt spid="37"/>
                                        </p:tgtEl>
                                        <p:attrNameLst>
                                          <p:attrName>style.visibility</p:attrName>
                                        </p:attrNameLst>
                                      </p:cBhvr>
                                      <p:to>
                                        <p:strVal val="visible"/>
                                      </p:to>
                                    </p:set>
                                    <p:animEffect transition="in" filter="barn(inVertical)">
                                      <p:cBhvr>
                                        <p:cTn id="37" dur="1000"/>
                                        <p:tgtEl>
                                          <p:spTgt spid="37"/>
                                        </p:tgtEl>
                                      </p:cBhvr>
                                    </p:animEffect>
                                  </p:childTnLst>
                                </p:cTn>
                              </p:par>
                              <p:par>
                                <p:cTn id="38" presetID="16" presetClass="entr" presetSubtype="21" fill="hold" grpId="0" nodeType="withEffect">
                                  <p:stCondLst>
                                    <p:cond delay="1250"/>
                                  </p:stCondLst>
                                  <p:childTnLst>
                                    <p:set>
                                      <p:cBhvr>
                                        <p:cTn id="39" dur="1" fill="hold">
                                          <p:stCondLst>
                                            <p:cond delay="0"/>
                                          </p:stCondLst>
                                        </p:cTn>
                                        <p:tgtEl>
                                          <p:spTgt spid="39"/>
                                        </p:tgtEl>
                                        <p:attrNameLst>
                                          <p:attrName>style.visibility</p:attrName>
                                        </p:attrNameLst>
                                      </p:cBhvr>
                                      <p:to>
                                        <p:strVal val="visible"/>
                                      </p:to>
                                    </p:set>
                                    <p:animEffect transition="in" filter="barn(inVertical)">
                                      <p:cBhvr>
                                        <p:cTn id="40" dur="1000"/>
                                        <p:tgtEl>
                                          <p:spTgt spid="39"/>
                                        </p:tgtEl>
                                      </p:cBhvr>
                                    </p:animEffect>
                                  </p:childTnLst>
                                </p:cTn>
                              </p:par>
                              <p:par>
                                <p:cTn id="41" presetID="16" presetClass="entr" presetSubtype="21" fill="hold" grpId="0" nodeType="withEffect">
                                  <p:stCondLst>
                                    <p:cond delay="1250"/>
                                  </p:stCondLst>
                                  <p:childTnLst>
                                    <p:set>
                                      <p:cBhvr>
                                        <p:cTn id="42" dur="1" fill="hold">
                                          <p:stCondLst>
                                            <p:cond delay="0"/>
                                          </p:stCondLst>
                                        </p:cTn>
                                        <p:tgtEl>
                                          <p:spTgt spid="40"/>
                                        </p:tgtEl>
                                        <p:attrNameLst>
                                          <p:attrName>style.visibility</p:attrName>
                                        </p:attrNameLst>
                                      </p:cBhvr>
                                      <p:to>
                                        <p:strVal val="visible"/>
                                      </p:to>
                                    </p:set>
                                    <p:animEffect transition="in" filter="barn(inVertical)">
                                      <p:cBhvr>
                                        <p:cTn id="43" dur="1000"/>
                                        <p:tgtEl>
                                          <p:spTgt spid="40"/>
                                        </p:tgtEl>
                                      </p:cBhvr>
                                    </p:animEffect>
                                  </p:childTnLst>
                                </p:cTn>
                              </p:par>
                              <p:par>
                                <p:cTn id="44" presetID="16" presetClass="entr" presetSubtype="21" fill="hold" grpId="0" nodeType="withEffect">
                                  <p:stCondLst>
                                    <p:cond delay="1250"/>
                                  </p:stCondLst>
                                  <p:childTnLst>
                                    <p:set>
                                      <p:cBhvr>
                                        <p:cTn id="45" dur="1" fill="hold">
                                          <p:stCondLst>
                                            <p:cond delay="0"/>
                                          </p:stCondLst>
                                        </p:cTn>
                                        <p:tgtEl>
                                          <p:spTgt spid="28"/>
                                        </p:tgtEl>
                                        <p:attrNameLst>
                                          <p:attrName>style.visibility</p:attrName>
                                        </p:attrNameLst>
                                      </p:cBhvr>
                                      <p:to>
                                        <p:strVal val="visible"/>
                                      </p:to>
                                    </p:set>
                                    <p:animEffect transition="in" filter="barn(inVertical)">
                                      <p:cBhvr>
                                        <p:cTn id="46" dur="1000"/>
                                        <p:tgtEl>
                                          <p:spTgt spid="28"/>
                                        </p:tgtEl>
                                      </p:cBhvr>
                                    </p:animEffect>
                                  </p:childTnLst>
                                </p:cTn>
                              </p:par>
                              <p:par>
                                <p:cTn id="47" presetID="41" presetClass="entr" presetSubtype="0" fill="hold" grpId="0" nodeType="withEffect">
                                  <p:stCondLst>
                                    <p:cond delay="2250"/>
                                  </p:stCondLst>
                                  <p:iterate type="lt">
                                    <p:tmPct val="10000"/>
                                  </p:iterate>
                                  <p:childTnLst>
                                    <p:set>
                                      <p:cBhvr>
                                        <p:cTn id="48" dur="1" fill="hold">
                                          <p:stCondLst>
                                            <p:cond delay="0"/>
                                          </p:stCondLst>
                                        </p:cTn>
                                        <p:tgtEl>
                                          <p:spTgt spid="41"/>
                                        </p:tgtEl>
                                        <p:attrNameLst>
                                          <p:attrName>style.visibility</p:attrName>
                                        </p:attrNameLst>
                                      </p:cBhvr>
                                      <p:to>
                                        <p:strVal val="visible"/>
                                      </p:to>
                                    </p:set>
                                    <p:anim calcmode="lin" valueType="num">
                                      <p:cBhvr>
                                        <p:cTn id="49"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41"/>
                                        </p:tgtEl>
                                        <p:attrNameLst>
                                          <p:attrName>ppt_y</p:attrName>
                                        </p:attrNameLst>
                                      </p:cBhvr>
                                      <p:tavLst>
                                        <p:tav tm="0">
                                          <p:val>
                                            <p:strVal val="#ppt_y"/>
                                          </p:val>
                                        </p:tav>
                                        <p:tav tm="100000">
                                          <p:val>
                                            <p:strVal val="#ppt_y"/>
                                          </p:val>
                                        </p:tav>
                                      </p:tavLst>
                                    </p:anim>
                                    <p:anim calcmode="lin" valueType="num">
                                      <p:cBhvr>
                                        <p:cTn id="51"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41"/>
                                        </p:tgtEl>
                                      </p:cBhvr>
                                    </p:animEffect>
                                  </p:childTnLst>
                                </p:cTn>
                              </p:par>
                              <p:par>
                                <p:cTn id="54" presetID="42" presetClass="entr" presetSubtype="0" fill="hold" grpId="0" nodeType="withEffect">
                                  <p:stCondLst>
                                    <p:cond delay="275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1000"/>
                                        <p:tgtEl>
                                          <p:spTgt spid="43"/>
                                        </p:tgtEl>
                                      </p:cBhvr>
                                    </p:animEffect>
                                    <p:anim calcmode="lin" valueType="num">
                                      <p:cBhvr>
                                        <p:cTn id="57" dur="1000" fill="hold"/>
                                        <p:tgtEl>
                                          <p:spTgt spid="43"/>
                                        </p:tgtEl>
                                        <p:attrNameLst>
                                          <p:attrName>ppt_x</p:attrName>
                                        </p:attrNameLst>
                                      </p:cBhvr>
                                      <p:tavLst>
                                        <p:tav tm="0">
                                          <p:val>
                                            <p:strVal val="#ppt_x"/>
                                          </p:val>
                                        </p:tav>
                                        <p:tav tm="100000">
                                          <p:val>
                                            <p:strVal val="#ppt_x"/>
                                          </p:val>
                                        </p:tav>
                                      </p:tavLst>
                                    </p:anim>
                                    <p:anim calcmode="lin" valueType="num">
                                      <p:cBhvr>
                                        <p:cTn id="58" dur="1000" fill="hold"/>
                                        <p:tgtEl>
                                          <p:spTgt spid="43"/>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325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1500"/>
                                        <p:tgtEl>
                                          <p:spTgt spid="45"/>
                                        </p:tgtEl>
                                      </p:cBhvr>
                                    </p:animEffect>
                                  </p:childTnLst>
                                </p:cTn>
                              </p:par>
                              <p:par>
                                <p:cTn id="62" presetID="10" presetClass="entr" presetSubtype="0" fill="hold" grpId="0" nodeType="withEffect">
                                  <p:stCondLst>
                                    <p:cond delay="325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1500"/>
                                        <p:tgtEl>
                                          <p:spTgt spid="44"/>
                                        </p:tgtEl>
                                      </p:cBhvr>
                                    </p:animEffect>
                                  </p:childTnLst>
                                </p:cTn>
                              </p:par>
                              <p:par>
                                <p:cTn id="65" presetID="35" presetClass="path" presetSubtype="0" decel="100000" fill="hold" grpId="1" nodeType="withEffect">
                                  <p:stCondLst>
                                    <p:cond delay="3250"/>
                                  </p:stCondLst>
                                  <p:childTnLst>
                                    <p:animMotion origin="layout" path="M -4.375E-6 -1.48148E-6 L -0.14362 -1.48148E-6 " pathEditMode="relative" rAng="0" ptsTypes="AA">
                                      <p:cBhvr>
                                        <p:cTn id="66" dur="1500" spd="-100000" fill="hold"/>
                                        <p:tgtEl>
                                          <p:spTgt spid="45"/>
                                        </p:tgtEl>
                                        <p:attrNameLst>
                                          <p:attrName>ppt_x</p:attrName>
                                          <p:attrName>ppt_y</p:attrName>
                                        </p:attrNameLst>
                                      </p:cBhvr>
                                      <p:rCtr x="-7187" y="0"/>
                                    </p:animMotion>
                                  </p:childTnLst>
                                </p:cTn>
                              </p:par>
                              <p:par>
                                <p:cTn id="67" presetID="63" presetClass="path" presetSubtype="0" decel="100000" fill="hold" grpId="1" nodeType="withEffect">
                                  <p:stCondLst>
                                    <p:cond delay="3250"/>
                                  </p:stCondLst>
                                  <p:childTnLst>
                                    <p:animMotion origin="layout" path="M -4.375E-6 -1.48148E-6 L 0.14415 -1.48148E-6 " pathEditMode="relative" rAng="0" ptsTypes="AA">
                                      <p:cBhvr>
                                        <p:cTn id="68" dur="1500" spd="-100000" fill="hold"/>
                                        <p:tgtEl>
                                          <p:spTgt spid="44"/>
                                        </p:tgtEl>
                                        <p:attrNameLst>
                                          <p:attrName>ppt_x</p:attrName>
                                          <p:attrName>ppt_y</p:attrName>
                                        </p:attrNameLst>
                                      </p:cBhvr>
                                      <p:rCtr x="7201" y="0"/>
                                    </p:animMotion>
                                  </p:childTnLst>
                                </p:cTn>
                              </p:par>
                              <p:par>
                                <p:cTn id="69" presetID="47" presetClass="entr" presetSubtype="0" fill="hold" grpId="0" nodeType="withEffect">
                                  <p:stCondLst>
                                    <p:cond delay="400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1250"/>
                                        <p:tgtEl>
                                          <p:spTgt spid="42"/>
                                        </p:tgtEl>
                                      </p:cBhvr>
                                    </p:animEffect>
                                    <p:anim calcmode="lin" valueType="num">
                                      <p:cBhvr>
                                        <p:cTn id="72" dur="1250" fill="hold"/>
                                        <p:tgtEl>
                                          <p:spTgt spid="42"/>
                                        </p:tgtEl>
                                        <p:attrNameLst>
                                          <p:attrName>ppt_x</p:attrName>
                                        </p:attrNameLst>
                                      </p:cBhvr>
                                      <p:tavLst>
                                        <p:tav tm="0">
                                          <p:val>
                                            <p:strVal val="#ppt_x"/>
                                          </p:val>
                                        </p:tav>
                                        <p:tav tm="100000">
                                          <p:val>
                                            <p:strVal val="#ppt_x"/>
                                          </p:val>
                                        </p:tav>
                                      </p:tavLst>
                                    </p:anim>
                                    <p:anim calcmode="lin" valueType="num">
                                      <p:cBhvr>
                                        <p:cTn id="73" dur="1250" fill="hold"/>
                                        <p:tgtEl>
                                          <p:spTgt spid="42"/>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4000"/>
                                  </p:stCondLst>
                                  <p:childTnLst>
                                    <p:set>
                                      <p:cBhvr>
                                        <p:cTn id="75" dur="1" fill="hold">
                                          <p:stCondLst>
                                            <p:cond delay="0"/>
                                          </p:stCondLst>
                                        </p:cTn>
                                        <p:tgtEl>
                                          <p:spTgt spid="46"/>
                                        </p:tgtEl>
                                        <p:attrNameLst>
                                          <p:attrName>style.visibility</p:attrName>
                                        </p:attrNameLst>
                                      </p:cBhvr>
                                      <p:to>
                                        <p:strVal val="visible"/>
                                      </p:to>
                                    </p:set>
                                    <p:animEffect transition="in" filter="fade">
                                      <p:cBhvr>
                                        <p:cTn id="76" dur="1250"/>
                                        <p:tgtEl>
                                          <p:spTgt spid="46"/>
                                        </p:tgtEl>
                                      </p:cBhvr>
                                    </p:animEffect>
                                    <p:anim calcmode="lin" valueType="num">
                                      <p:cBhvr>
                                        <p:cTn id="77" dur="1250" fill="hold"/>
                                        <p:tgtEl>
                                          <p:spTgt spid="46"/>
                                        </p:tgtEl>
                                        <p:attrNameLst>
                                          <p:attrName>ppt_x</p:attrName>
                                        </p:attrNameLst>
                                      </p:cBhvr>
                                      <p:tavLst>
                                        <p:tav tm="0">
                                          <p:val>
                                            <p:strVal val="#ppt_x"/>
                                          </p:val>
                                        </p:tav>
                                        <p:tav tm="100000">
                                          <p:val>
                                            <p:strVal val="#ppt_x"/>
                                          </p:val>
                                        </p:tav>
                                      </p:tavLst>
                                    </p:anim>
                                    <p:anim calcmode="lin" valueType="num">
                                      <p:cBhvr>
                                        <p:cTn id="78" dur="12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6" grpId="0" animBg="1"/>
      <p:bldP spid="37" grpId="0" animBg="1"/>
      <p:bldP spid="39" grpId="0" animBg="1"/>
      <p:bldP spid="40" grpId="0" animBg="1"/>
      <p:bldP spid="41" grpId="0"/>
      <p:bldP spid="42" grpId="0"/>
      <p:bldP spid="43" grpId="0"/>
      <p:bldP spid="44" grpId="0" animBg="1"/>
      <p:bldP spid="44" grpId="1" animBg="1"/>
      <p:bldP spid="45" grpId="0" animBg="1"/>
      <p:bldP spid="45" grpId="1" animBg="1"/>
      <p:bldP spid="4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2257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任意多边形 46"/>
          <p:cNvSpPr/>
          <p:nvPr/>
        </p:nvSpPr>
        <p:spPr>
          <a:xfrm>
            <a:off x="1413936" y="2401422"/>
            <a:ext cx="4143023" cy="3428999"/>
          </a:xfrm>
          <a:custGeom>
            <a:avLst/>
            <a:gdLst>
              <a:gd name="connsiteX0" fmla="*/ 206254 w 4143023"/>
              <a:gd name="connsiteY0" fmla="*/ 0 h 3428999"/>
              <a:gd name="connsiteX1" fmla="*/ 4143023 w 4143023"/>
              <a:gd name="connsiteY1" fmla="*/ 0 h 3428999"/>
              <a:gd name="connsiteX2" fmla="*/ 4143023 w 4143023"/>
              <a:gd name="connsiteY2" fmla="*/ 3428999 h 3428999"/>
              <a:gd name="connsiteX3" fmla="*/ 206254 w 4143023"/>
              <a:gd name="connsiteY3" fmla="*/ 3428999 h 3428999"/>
              <a:gd name="connsiteX4" fmla="*/ 0 w 4143023"/>
              <a:gd name="connsiteY4" fmla="*/ 3222745 h 3428999"/>
              <a:gd name="connsiteX5" fmla="*/ 0 w 4143023"/>
              <a:gd name="connsiteY5" fmla="*/ 206254 h 3428999"/>
              <a:gd name="connsiteX6" fmla="*/ 206254 w 4143023"/>
              <a:gd name="connsiteY6" fmla="*/ 0 h 342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43023" h="3428999">
                <a:moveTo>
                  <a:pt x="206254" y="0"/>
                </a:moveTo>
                <a:lnTo>
                  <a:pt x="4143023" y="0"/>
                </a:lnTo>
                <a:lnTo>
                  <a:pt x="4143023" y="3428999"/>
                </a:lnTo>
                <a:lnTo>
                  <a:pt x="206254" y="3428999"/>
                </a:lnTo>
                <a:cubicBezTo>
                  <a:pt x="92343" y="3428999"/>
                  <a:pt x="0" y="3336656"/>
                  <a:pt x="0" y="3222745"/>
                </a:cubicBezTo>
                <a:lnTo>
                  <a:pt x="0" y="206254"/>
                </a:lnTo>
                <a:cubicBezTo>
                  <a:pt x="0" y="92343"/>
                  <a:pt x="92343" y="0"/>
                  <a:pt x="206254" y="0"/>
                </a:cubicBezTo>
                <a:close/>
              </a:path>
            </a:pathLst>
          </a:custGeom>
          <a:gradFill>
            <a:gsLst>
              <a:gs pos="0">
                <a:srgbClr val="238DED"/>
              </a:gs>
              <a:gs pos="100000">
                <a:srgbClr val="18478F"/>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3" dirty="0">
              <a:solidFill>
                <a:srgbClr val="FFFFFF"/>
              </a:solidFill>
              <a:ea typeface="微软雅黑" panose="020B0503020204020204" pitchFamily="34" charset="-122"/>
              <a:cs typeface="+mn-ea"/>
              <a:sym typeface="+mn-lt"/>
            </a:endParaRPr>
          </a:p>
        </p:txBody>
      </p:sp>
      <p:sp>
        <p:nvSpPr>
          <p:cNvPr id="48" name="矩形 47"/>
          <p:cNvSpPr/>
          <p:nvPr/>
        </p:nvSpPr>
        <p:spPr>
          <a:xfrm>
            <a:off x="1809700" y="3479772"/>
            <a:ext cx="3640943" cy="1246495"/>
          </a:xfrm>
          <a:prstGeom prst="rect">
            <a:avLst/>
          </a:prstGeom>
        </p:spPr>
        <p:txBody>
          <a:bodyPr wrap="square">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您的内容打在这里，或者通过复制您的文本后，在此框中选择粘贴，并选择只保留文字。您的内容打在这您的内容打在这里，或者通过复制您的文本后，在此框中选择粘贴，并选择只保留文字。您的内容打在这</a:t>
            </a:r>
          </a:p>
          <a:p>
            <a:pPr>
              <a:lnSpc>
                <a:spcPct val="150000"/>
              </a:lnSpc>
            </a:pP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1809700" y="3025405"/>
            <a:ext cx="1415772" cy="418191"/>
          </a:xfrm>
          <a:prstGeom prst="rect">
            <a:avLst/>
          </a:prstGeom>
        </p:spPr>
        <p:txBody>
          <a:bodyPr wrap="none">
            <a:spAutoFit/>
          </a:bodyPr>
          <a:lstStyle/>
          <a:p>
            <a:pPr>
              <a:lnSpc>
                <a:spcPct val="150000"/>
              </a:lnSpc>
            </a:pPr>
            <a:r>
              <a:rPr lang="zh-CN" altLang="en-US" sz="1600" b="1" dirty="0">
                <a:solidFill>
                  <a:srgbClr val="FFFFFF"/>
                </a:solidFill>
                <a:latin typeface="微软雅黑" panose="020B0503020204020204" pitchFamily="34" charset="-122"/>
                <a:ea typeface="微软雅黑" panose="020B0503020204020204" pitchFamily="34" charset="-122"/>
                <a:cs typeface="+mn-ea"/>
                <a:sym typeface="+mn-lt"/>
              </a:rPr>
              <a:t>工作总结回顾</a:t>
            </a:r>
          </a:p>
        </p:txBody>
      </p:sp>
      <p:sp>
        <p:nvSpPr>
          <p:cNvPr id="50" name="圆角矩形 49"/>
          <p:cNvSpPr/>
          <p:nvPr/>
        </p:nvSpPr>
        <p:spPr>
          <a:xfrm>
            <a:off x="1941395" y="4906290"/>
            <a:ext cx="1322507" cy="321059"/>
          </a:xfrm>
          <a:prstGeom prst="roundRect">
            <a:avLst>
              <a:gd name="adj" fmla="val 22311"/>
            </a:avLst>
          </a:prstGeom>
          <a:gradFill>
            <a:gsLst>
              <a:gs pos="0">
                <a:schemeClr val="bg1"/>
              </a:gs>
              <a:gs pos="100000">
                <a:schemeClr val="bg1">
                  <a:lumMod val="95000"/>
                </a:schemeClr>
              </a:gs>
              <a:gs pos="100000">
                <a:schemeClr val="bg1">
                  <a:lumMod val="75000"/>
                </a:schemeClr>
              </a:gs>
            </a:gsLst>
          </a:gradFill>
          <a:ln>
            <a:noFill/>
          </a:ln>
          <a:effectLst>
            <a:outerShdw blurRad="2540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24313A"/>
                </a:solidFill>
                <a:latin typeface="微软雅黑" panose="020B0503020204020204" pitchFamily="34" charset="-122"/>
                <a:ea typeface="微软雅黑" panose="020B0503020204020204" pitchFamily="34" charset="-122"/>
                <a:cs typeface="+mn-ea"/>
                <a:sym typeface="+mn-lt"/>
              </a:rPr>
              <a:t>艺术总监</a:t>
            </a:r>
            <a:endParaRPr lang="zh-CN" altLang="en-US" sz="1400" dirty="0">
              <a:solidFill>
                <a:srgbClr val="24313A"/>
              </a:solidFill>
              <a:latin typeface="微软雅黑" panose="020B0503020204020204" pitchFamily="34" charset="-122"/>
              <a:ea typeface="微软雅黑" panose="020B0503020204020204" pitchFamily="34" charset="-122"/>
              <a:cs typeface="+mn-ea"/>
              <a:sym typeface="+mn-lt"/>
            </a:endParaRPr>
          </a:p>
        </p:txBody>
      </p:sp>
      <p:grpSp>
        <p:nvGrpSpPr>
          <p:cNvPr id="2" name="组合 1"/>
          <p:cNvGrpSpPr/>
          <p:nvPr/>
        </p:nvGrpSpPr>
        <p:grpSpPr>
          <a:xfrm>
            <a:off x="5898887" y="2384703"/>
            <a:ext cx="683040" cy="693874"/>
            <a:chOff x="5898887" y="2384703"/>
            <a:chExt cx="683040" cy="693874"/>
          </a:xfrm>
        </p:grpSpPr>
        <p:sp>
          <p:nvSpPr>
            <p:cNvPr id="54" name="椭圆 53"/>
            <p:cNvSpPr/>
            <p:nvPr/>
          </p:nvSpPr>
          <p:spPr>
            <a:xfrm>
              <a:off x="5898887" y="2384703"/>
              <a:ext cx="683040" cy="693874"/>
            </a:xfrm>
            <a:prstGeom prst="ellipse">
              <a:avLst/>
            </a:prstGeom>
            <a:gradFill flip="none" rotWithShape="1">
              <a:gsLst>
                <a:gs pos="0">
                  <a:schemeClr val="bg1"/>
                </a:gs>
                <a:gs pos="100000">
                  <a:schemeClr val="bg1">
                    <a:lumMod val="85000"/>
                  </a:schemeClr>
                </a:gs>
              </a:gsLst>
              <a:lin ang="2700000" scaled="1"/>
              <a:tileRect t="-100000" r="-100000"/>
            </a:gradFill>
            <a:ln w="127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1073" dirty="0">
                <a:solidFill>
                  <a:schemeClr val="tx1">
                    <a:lumMod val="75000"/>
                    <a:lumOff val="25000"/>
                  </a:schemeClr>
                </a:solidFill>
                <a:latin typeface="DIN Mittelschrift Std" pitchFamily="50" charset="0"/>
                <a:ea typeface="微软雅黑" panose="020B0503020204020204" pitchFamily="34" charset="-122"/>
              </a:endParaRPr>
            </a:p>
          </p:txBody>
        </p:sp>
        <p:sp>
          <p:nvSpPr>
            <p:cNvPr id="71" name="Freeform 6"/>
            <p:cNvSpPr>
              <a:spLocks noEditPoints="1"/>
            </p:cNvSpPr>
            <p:nvPr/>
          </p:nvSpPr>
          <p:spPr bwMode="auto">
            <a:xfrm>
              <a:off x="6062906" y="2556532"/>
              <a:ext cx="409754" cy="297138"/>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gradFill>
              <a:gsLst>
                <a:gs pos="0">
                  <a:srgbClr val="238DED"/>
                </a:gs>
                <a:gs pos="100000">
                  <a:srgbClr val="18478F"/>
                </a:gs>
              </a:gsLst>
              <a:lin ang="2700000" scaled="0"/>
            </a:gradFill>
            <a:ln>
              <a:noFill/>
            </a:ln>
          </p:spPr>
          <p:txBody>
            <a:bodyPr vert="horz" wrap="square" lIns="90516" tIns="45259" rIns="90516" bIns="45259" numCol="1" anchor="t" anchorCtr="0" compatLnSpc="1"/>
            <a:lstStyle/>
            <a:p>
              <a:endParaRPr lang="zh-CN" altLang="en-US" sz="1933" dirty="0">
                <a:solidFill>
                  <a:srgbClr val="DA0000"/>
                </a:solidFill>
                <a:ea typeface="微软雅黑" panose="020B0503020204020204" pitchFamily="34" charset="-122"/>
              </a:endParaRPr>
            </a:p>
          </p:txBody>
        </p:sp>
      </p:grpSp>
      <p:grpSp>
        <p:nvGrpSpPr>
          <p:cNvPr id="3" name="组合 2"/>
          <p:cNvGrpSpPr/>
          <p:nvPr/>
        </p:nvGrpSpPr>
        <p:grpSpPr>
          <a:xfrm>
            <a:off x="5898888" y="3719988"/>
            <a:ext cx="683040" cy="693874"/>
            <a:chOff x="5898888" y="3719988"/>
            <a:chExt cx="683040" cy="693874"/>
          </a:xfrm>
        </p:grpSpPr>
        <p:sp>
          <p:nvSpPr>
            <p:cNvPr id="67" name="椭圆 66"/>
            <p:cNvSpPr/>
            <p:nvPr/>
          </p:nvSpPr>
          <p:spPr>
            <a:xfrm>
              <a:off x="5898888" y="3719988"/>
              <a:ext cx="683040" cy="693874"/>
            </a:xfrm>
            <a:prstGeom prst="ellipse">
              <a:avLst/>
            </a:prstGeom>
            <a:gradFill flip="none" rotWithShape="1">
              <a:gsLst>
                <a:gs pos="0">
                  <a:schemeClr val="bg1"/>
                </a:gs>
                <a:gs pos="100000">
                  <a:schemeClr val="bg1">
                    <a:lumMod val="85000"/>
                  </a:schemeClr>
                </a:gs>
              </a:gsLst>
              <a:lin ang="2700000" scaled="1"/>
              <a:tileRect t="-100000" r="-100000"/>
            </a:gradFill>
            <a:ln w="127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1073" dirty="0">
                <a:solidFill>
                  <a:schemeClr val="tx1">
                    <a:lumMod val="75000"/>
                    <a:lumOff val="25000"/>
                  </a:schemeClr>
                </a:solidFill>
                <a:latin typeface="DIN Mittelschrift Std" pitchFamily="50" charset="0"/>
                <a:ea typeface="微软雅黑" panose="020B0503020204020204" pitchFamily="34" charset="-122"/>
              </a:endParaRPr>
            </a:p>
          </p:txBody>
        </p:sp>
        <p:sp>
          <p:nvSpPr>
            <p:cNvPr id="72" name="Freeform 45"/>
            <p:cNvSpPr>
              <a:spLocks noEditPoints="1"/>
            </p:cNvSpPr>
            <p:nvPr/>
          </p:nvSpPr>
          <p:spPr bwMode="auto">
            <a:xfrm>
              <a:off x="6063138" y="3835920"/>
              <a:ext cx="406028" cy="458322"/>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gradFill>
              <a:gsLst>
                <a:gs pos="0">
                  <a:srgbClr val="238DED"/>
                </a:gs>
                <a:gs pos="100000">
                  <a:srgbClr val="18478F"/>
                </a:gs>
              </a:gsLst>
              <a:lin ang="2700000" scaled="0"/>
            </a:gradFill>
            <a:ln>
              <a:noFill/>
            </a:ln>
          </p:spPr>
          <p:txBody>
            <a:bodyPr vert="horz" wrap="square" lIns="80197" tIns="40097" rIns="80197" bIns="40097" numCol="1" anchor="t" anchorCtr="0" compatLnSpc="1"/>
            <a:lstStyle/>
            <a:p>
              <a:endParaRPr lang="zh-CN" altLang="en-US" sz="1933" dirty="0">
                <a:ea typeface="微软雅黑" panose="020B0503020204020204" pitchFamily="34" charset="-122"/>
              </a:endParaRPr>
            </a:p>
          </p:txBody>
        </p:sp>
      </p:grpSp>
      <p:cxnSp>
        <p:nvCxnSpPr>
          <p:cNvPr id="74" name="直接连接符 73"/>
          <p:cNvCxnSpPr/>
          <p:nvPr/>
        </p:nvCxnSpPr>
        <p:spPr>
          <a:xfrm>
            <a:off x="6924810" y="3829820"/>
            <a:ext cx="1" cy="46998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6924810" y="2462018"/>
            <a:ext cx="1" cy="46998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5945695" y="4969045"/>
            <a:ext cx="979116" cy="693874"/>
            <a:chOff x="5945695" y="4969045"/>
            <a:chExt cx="979116" cy="693874"/>
          </a:xfrm>
        </p:grpSpPr>
        <p:sp>
          <p:nvSpPr>
            <p:cNvPr id="70" name="椭圆 69"/>
            <p:cNvSpPr/>
            <p:nvPr/>
          </p:nvSpPr>
          <p:spPr>
            <a:xfrm>
              <a:off x="5945695" y="4969045"/>
              <a:ext cx="683040" cy="693874"/>
            </a:xfrm>
            <a:prstGeom prst="ellipse">
              <a:avLst/>
            </a:prstGeom>
            <a:gradFill flip="none" rotWithShape="1">
              <a:gsLst>
                <a:gs pos="0">
                  <a:schemeClr val="bg1"/>
                </a:gs>
                <a:gs pos="100000">
                  <a:schemeClr val="bg1">
                    <a:lumMod val="85000"/>
                  </a:schemeClr>
                </a:gs>
              </a:gsLst>
              <a:lin ang="2700000" scaled="1"/>
              <a:tileRect t="-100000" r="-100000"/>
            </a:gradFill>
            <a:ln w="127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1073" dirty="0">
                <a:solidFill>
                  <a:schemeClr val="tx1">
                    <a:lumMod val="75000"/>
                    <a:lumOff val="25000"/>
                  </a:schemeClr>
                </a:solidFill>
                <a:latin typeface="DIN Mittelschrift Std" pitchFamily="50" charset="0"/>
                <a:ea typeface="微软雅黑" panose="020B0503020204020204" pitchFamily="34" charset="-122"/>
              </a:endParaRPr>
            </a:p>
          </p:txBody>
        </p:sp>
        <p:sp>
          <p:nvSpPr>
            <p:cNvPr id="73" name="Freeform 44"/>
            <p:cNvSpPr>
              <a:spLocks noEditPoints="1"/>
            </p:cNvSpPr>
            <p:nvPr/>
          </p:nvSpPr>
          <p:spPr bwMode="auto">
            <a:xfrm>
              <a:off x="6103379" y="5167305"/>
              <a:ext cx="348522" cy="3083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gradFill>
              <a:gsLst>
                <a:gs pos="0">
                  <a:srgbClr val="238DED"/>
                </a:gs>
                <a:gs pos="100000">
                  <a:srgbClr val="18478F"/>
                </a:gs>
              </a:gsLst>
              <a:lin ang="2700000" scaled="0"/>
            </a:gradFill>
            <a:ln>
              <a:noFill/>
            </a:ln>
          </p:spPr>
          <p:txBody>
            <a:bodyPr vert="horz" wrap="square" lIns="80197" tIns="40097" rIns="80197" bIns="40097" numCol="1" anchor="t" anchorCtr="0" compatLnSpc="1"/>
            <a:lstStyle/>
            <a:p>
              <a:endParaRPr lang="zh-CN" altLang="en-US" sz="1933" dirty="0">
                <a:ea typeface="微软雅黑" panose="020B0503020204020204" pitchFamily="34" charset="-122"/>
              </a:endParaRPr>
            </a:p>
          </p:txBody>
        </p:sp>
        <p:cxnSp>
          <p:nvCxnSpPr>
            <p:cNvPr id="76" name="直接连接符 75"/>
            <p:cNvCxnSpPr/>
            <p:nvPr/>
          </p:nvCxnSpPr>
          <p:spPr>
            <a:xfrm>
              <a:off x="6924810" y="5078878"/>
              <a:ext cx="1" cy="46998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7" name="TextBox 5"/>
          <p:cNvSpPr txBox="1"/>
          <p:nvPr/>
        </p:nvSpPr>
        <p:spPr>
          <a:xfrm>
            <a:off x="7139200" y="2356830"/>
            <a:ext cx="2930385" cy="370865"/>
          </a:xfrm>
          <a:prstGeom prst="rect">
            <a:avLst/>
          </a:prstGeom>
          <a:noFill/>
        </p:spPr>
        <p:txBody>
          <a:bodyPr wrap="square" lIns="123437" tIns="61719" rIns="123437" bIns="61719" rtlCol="0">
            <a:spAutoFit/>
          </a:bodyPr>
          <a:lstStyle/>
          <a:p>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工作岗位工作一</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9" name="矩形 30"/>
          <p:cNvSpPr>
            <a:spLocks noChangeArrowheads="1"/>
          </p:cNvSpPr>
          <p:nvPr/>
        </p:nvSpPr>
        <p:spPr bwMode="auto">
          <a:xfrm>
            <a:off x="7231158" y="2700769"/>
            <a:ext cx="3488981" cy="532324"/>
          </a:xfrm>
          <a:prstGeom prst="rect">
            <a:avLst/>
          </a:prstGeom>
          <a:noFill/>
          <a:ln w="9525">
            <a:noFill/>
            <a:miter lim="800000"/>
          </a:ln>
        </p:spPr>
        <p:txBody>
          <a:bodyPr wrap="square" lIns="69976" tIns="34988" rIns="69976" bIns="34988">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a:t>
            </a:r>
          </a:p>
        </p:txBody>
      </p:sp>
      <p:sp>
        <p:nvSpPr>
          <p:cNvPr id="80" name="TextBox 62"/>
          <p:cNvSpPr txBox="1"/>
          <p:nvPr/>
        </p:nvSpPr>
        <p:spPr>
          <a:xfrm>
            <a:off x="7190076" y="3634520"/>
            <a:ext cx="2845753" cy="370865"/>
          </a:xfrm>
          <a:prstGeom prst="rect">
            <a:avLst/>
          </a:prstGeom>
          <a:noFill/>
        </p:spPr>
        <p:txBody>
          <a:bodyPr wrap="square" lIns="123437" tIns="61719" rIns="123437" bIns="61719" rtlCol="0">
            <a:spAutoFit/>
          </a:bodyPr>
          <a:lstStyle/>
          <a:p>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工作岗位工作二</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2" name="矩形 30"/>
          <p:cNvSpPr>
            <a:spLocks noChangeArrowheads="1"/>
          </p:cNvSpPr>
          <p:nvPr/>
        </p:nvSpPr>
        <p:spPr bwMode="auto">
          <a:xfrm>
            <a:off x="7231156" y="3947569"/>
            <a:ext cx="3488983" cy="532324"/>
          </a:xfrm>
          <a:prstGeom prst="rect">
            <a:avLst/>
          </a:prstGeom>
          <a:noFill/>
          <a:ln w="9525">
            <a:noFill/>
            <a:miter lim="800000"/>
          </a:ln>
        </p:spPr>
        <p:txBody>
          <a:bodyPr wrap="square" lIns="69976" tIns="34988" rIns="69976" bIns="34988">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a:t>
            </a:r>
          </a:p>
        </p:txBody>
      </p:sp>
      <p:sp>
        <p:nvSpPr>
          <p:cNvPr id="83" name="TextBox 68"/>
          <p:cNvSpPr txBox="1"/>
          <p:nvPr/>
        </p:nvSpPr>
        <p:spPr>
          <a:xfrm>
            <a:off x="7190075" y="4896815"/>
            <a:ext cx="2676491" cy="370865"/>
          </a:xfrm>
          <a:prstGeom prst="rect">
            <a:avLst/>
          </a:prstGeom>
          <a:noFill/>
        </p:spPr>
        <p:txBody>
          <a:bodyPr wrap="square" lIns="123437" tIns="61719" rIns="123437" bIns="61719" rtlCol="0">
            <a:spAutoFit/>
          </a:bodyPr>
          <a:lstStyle/>
          <a:p>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工作岗位工作三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5" name="矩形 30"/>
          <p:cNvSpPr>
            <a:spLocks noChangeArrowheads="1"/>
          </p:cNvSpPr>
          <p:nvPr/>
        </p:nvSpPr>
        <p:spPr bwMode="auto">
          <a:xfrm>
            <a:off x="7231156" y="5221053"/>
            <a:ext cx="3488983" cy="532324"/>
          </a:xfrm>
          <a:prstGeom prst="rect">
            <a:avLst/>
          </a:prstGeom>
          <a:noFill/>
          <a:ln w="9525">
            <a:noFill/>
            <a:miter lim="800000"/>
          </a:ln>
        </p:spPr>
        <p:txBody>
          <a:bodyPr wrap="square" lIns="69976" tIns="34988" rIns="69976" bIns="34988">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a:t>
            </a:r>
          </a:p>
        </p:txBody>
      </p:sp>
      <p:sp>
        <p:nvSpPr>
          <p:cNvPr id="33" name="圆角矩形 32"/>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岗位工作概述</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29561767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500"/>
                                        <p:tgtEl>
                                          <p:spTgt spid="33"/>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33"/>
                                        </p:tgtEl>
                                        <p:attrNameLst>
                                          <p:attrName>ppt_x</p:attrName>
                                          <p:attrName>ppt_y</p:attrName>
                                        </p:attrNameLst>
                                      </p:cBhvr>
                                      <p:rCtr x="0" y="-9074"/>
                                    </p:animMotion>
                                  </p:childTnLst>
                                </p:cTn>
                              </p:par>
                              <p:par>
                                <p:cTn id="10" presetID="18" presetClass="entr" presetSubtype="6" fill="hold" grpId="1" nodeType="with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strips(downRight)">
                                      <p:cBhvr>
                                        <p:cTn id="12" dur="500"/>
                                        <p:tgtEl>
                                          <p:spTgt spid="47"/>
                                        </p:tgtEl>
                                      </p:cBhvr>
                                    </p:animEffect>
                                  </p:childTnLst>
                                </p:cTn>
                              </p:par>
                              <p:par>
                                <p:cTn id="13" presetID="14" presetClass="entr" presetSubtype="10" fill="hold" grpId="0" nodeType="withEffect">
                                  <p:stCondLst>
                                    <p:cond delay="250"/>
                                  </p:stCondLst>
                                  <p:childTnLst>
                                    <p:set>
                                      <p:cBhvr>
                                        <p:cTn id="14" dur="1" fill="hold">
                                          <p:stCondLst>
                                            <p:cond delay="0"/>
                                          </p:stCondLst>
                                        </p:cTn>
                                        <p:tgtEl>
                                          <p:spTgt spid="48"/>
                                        </p:tgtEl>
                                        <p:attrNameLst>
                                          <p:attrName>style.visibility</p:attrName>
                                        </p:attrNameLst>
                                      </p:cBhvr>
                                      <p:to>
                                        <p:strVal val="visible"/>
                                      </p:to>
                                    </p:set>
                                    <p:animEffect transition="in" filter="randombar(horizontal)">
                                      <p:cBhvr>
                                        <p:cTn id="15" dur="500"/>
                                        <p:tgtEl>
                                          <p:spTgt spid="48"/>
                                        </p:tgtEl>
                                      </p:cBhvr>
                                    </p:animEffect>
                                  </p:childTnLst>
                                </p:cTn>
                              </p:par>
                              <p:par>
                                <p:cTn id="16" presetID="14" presetClass="entr" presetSubtype="10" fill="hold" grpId="0" nodeType="withEffect">
                                  <p:stCondLst>
                                    <p:cond delay="250"/>
                                  </p:stCondLst>
                                  <p:childTnLst>
                                    <p:set>
                                      <p:cBhvr>
                                        <p:cTn id="17" dur="1" fill="hold">
                                          <p:stCondLst>
                                            <p:cond delay="0"/>
                                          </p:stCondLst>
                                        </p:cTn>
                                        <p:tgtEl>
                                          <p:spTgt spid="49"/>
                                        </p:tgtEl>
                                        <p:attrNameLst>
                                          <p:attrName>style.visibility</p:attrName>
                                        </p:attrNameLst>
                                      </p:cBhvr>
                                      <p:to>
                                        <p:strVal val="visible"/>
                                      </p:to>
                                    </p:set>
                                    <p:animEffect transition="in" filter="randombar(horizontal)">
                                      <p:cBhvr>
                                        <p:cTn id="18" dur="500"/>
                                        <p:tgtEl>
                                          <p:spTgt spid="49"/>
                                        </p:tgtEl>
                                      </p:cBhvr>
                                    </p:animEffect>
                                  </p:childTnLst>
                                </p:cTn>
                              </p:par>
                              <p:par>
                                <p:cTn id="19" presetID="42" presetClass="entr" presetSubtype="0" fill="hold" grpId="0" nodeType="withEffect">
                                  <p:stCondLst>
                                    <p:cond delay="50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750"/>
                                        <p:tgtEl>
                                          <p:spTgt spid="50"/>
                                        </p:tgtEl>
                                      </p:cBhvr>
                                    </p:animEffect>
                                    <p:anim calcmode="lin" valueType="num">
                                      <p:cBhvr>
                                        <p:cTn id="22" dur="750" fill="hold"/>
                                        <p:tgtEl>
                                          <p:spTgt spid="50"/>
                                        </p:tgtEl>
                                        <p:attrNameLst>
                                          <p:attrName>ppt_x</p:attrName>
                                        </p:attrNameLst>
                                      </p:cBhvr>
                                      <p:tavLst>
                                        <p:tav tm="0">
                                          <p:val>
                                            <p:strVal val="#ppt_x"/>
                                          </p:val>
                                        </p:tav>
                                        <p:tav tm="100000">
                                          <p:val>
                                            <p:strVal val="#ppt_x"/>
                                          </p:val>
                                        </p:tav>
                                      </p:tavLst>
                                    </p:anim>
                                    <p:anim calcmode="lin" valueType="num">
                                      <p:cBhvr>
                                        <p:cTn id="23" dur="750" fill="hold"/>
                                        <p:tgtEl>
                                          <p:spTgt spid="50"/>
                                        </p:tgtEl>
                                        <p:attrNameLst>
                                          <p:attrName>ppt_y</p:attrName>
                                        </p:attrNameLst>
                                      </p:cBhvr>
                                      <p:tavLst>
                                        <p:tav tm="0">
                                          <p:val>
                                            <p:strVal val="#ppt_y+.1"/>
                                          </p:val>
                                        </p:tav>
                                        <p:tav tm="100000">
                                          <p:val>
                                            <p:strVal val="#ppt_y"/>
                                          </p:val>
                                        </p:tav>
                                      </p:tavLst>
                                    </p:anim>
                                  </p:childTnLst>
                                </p:cTn>
                              </p:par>
                              <p:par>
                                <p:cTn id="24" presetID="53" presetClass="entr" presetSubtype="16" fill="hold" nodeType="withEffect">
                                  <p:stCondLst>
                                    <p:cond delay="100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animEffect transition="in" filter="fade">
                                      <p:cBhvr>
                                        <p:cTn id="28" dur="500"/>
                                        <p:tgtEl>
                                          <p:spTgt spid="2"/>
                                        </p:tgtEl>
                                      </p:cBhvr>
                                    </p:animEffect>
                                  </p:childTnLst>
                                </p:cTn>
                              </p:par>
                              <p:par>
                                <p:cTn id="29" presetID="53" presetClass="entr" presetSubtype="16"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par>
                                <p:cTn id="34" presetID="53" presetClass="entr" presetSubtype="16" fill="hold" nodeType="withEffect">
                                  <p:stCondLst>
                                    <p:cond delay="150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2000"/>
                            </p:stCondLst>
                            <p:childTnLst>
                              <p:par>
                                <p:cTn id="40" presetID="22" presetClass="entr" presetSubtype="4" fill="hold" nodeType="after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down)">
                                      <p:cBhvr>
                                        <p:cTn id="42" dur="500"/>
                                        <p:tgtEl>
                                          <p:spTgt spid="75"/>
                                        </p:tgtEl>
                                      </p:cBhvr>
                                    </p:animEffect>
                                  </p:childTnLst>
                                </p:cTn>
                              </p:par>
                              <p:par>
                                <p:cTn id="43" presetID="22" presetClass="entr" presetSubtype="4" fill="hold" nodeType="withEffect">
                                  <p:stCondLst>
                                    <p:cond delay="0"/>
                                  </p:stCondLst>
                                  <p:childTnLst>
                                    <p:set>
                                      <p:cBhvr>
                                        <p:cTn id="44" dur="1" fill="hold">
                                          <p:stCondLst>
                                            <p:cond delay="0"/>
                                          </p:stCondLst>
                                        </p:cTn>
                                        <p:tgtEl>
                                          <p:spTgt spid="74"/>
                                        </p:tgtEl>
                                        <p:attrNameLst>
                                          <p:attrName>style.visibility</p:attrName>
                                        </p:attrNameLst>
                                      </p:cBhvr>
                                      <p:to>
                                        <p:strVal val="visible"/>
                                      </p:to>
                                    </p:set>
                                    <p:animEffect transition="in" filter="wipe(down)">
                                      <p:cBhvr>
                                        <p:cTn id="45" dur="500"/>
                                        <p:tgtEl>
                                          <p:spTgt spid="74"/>
                                        </p:tgtEl>
                                      </p:cBhvr>
                                    </p:animEffect>
                                  </p:childTnLst>
                                </p:cTn>
                              </p:par>
                            </p:childTnLst>
                          </p:cTn>
                        </p:par>
                        <p:par>
                          <p:cTn id="46" fill="hold">
                            <p:stCondLst>
                              <p:cond delay="2500"/>
                            </p:stCondLst>
                            <p:childTnLst>
                              <p:par>
                                <p:cTn id="47" presetID="39" presetClass="entr" presetSubtype="0" accel="10000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77"/>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77"/>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77"/>
                                        </p:tgtEl>
                                        <p:attrNameLst>
                                          <p:attrName>ppt_y</p:attrName>
                                        </p:attrNameLst>
                                      </p:cBhvr>
                                      <p:tavLst>
                                        <p:tav tm="0">
                                          <p:val>
                                            <p:strVal val="#ppt_y"/>
                                          </p:val>
                                        </p:tav>
                                        <p:tav tm="100000">
                                          <p:val>
                                            <p:strVal val="#ppt_y"/>
                                          </p:val>
                                        </p:tav>
                                      </p:tavLst>
                                    </p:anim>
                                  </p:childTnLst>
                                </p:cTn>
                              </p:par>
                              <p:par>
                                <p:cTn id="53" presetID="39" presetClass="entr" presetSubtype="0" accel="100000" fill="hold" grpId="0" nodeType="withEffect">
                                  <p:stCondLst>
                                    <p:cond delay="0"/>
                                  </p:stCondLst>
                                  <p:childTnLst>
                                    <p:set>
                                      <p:cBhvr>
                                        <p:cTn id="54" dur="1" fill="hold">
                                          <p:stCondLst>
                                            <p:cond delay="0"/>
                                          </p:stCondLst>
                                        </p:cTn>
                                        <p:tgtEl>
                                          <p:spTgt spid="79"/>
                                        </p:tgtEl>
                                        <p:attrNameLst>
                                          <p:attrName>style.visibility</p:attrName>
                                        </p:attrNameLst>
                                      </p:cBhvr>
                                      <p:to>
                                        <p:strVal val="visible"/>
                                      </p:to>
                                    </p:set>
                                    <p:anim calcmode="lin" valueType="num">
                                      <p:cBhvr>
                                        <p:cTn id="55" dur="500" fill="hold"/>
                                        <p:tgtEl>
                                          <p:spTgt spid="79"/>
                                        </p:tgtEl>
                                        <p:attrNameLst>
                                          <p:attrName>ppt_h</p:attrName>
                                        </p:attrNameLst>
                                      </p:cBhvr>
                                      <p:tavLst>
                                        <p:tav tm="0">
                                          <p:val>
                                            <p:strVal val="#ppt_h/20"/>
                                          </p:val>
                                        </p:tav>
                                        <p:tav tm="50000">
                                          <p:val>
                                            <p:strVal val="#ppt_h/20"/>
                                          </p:val>
                                        </p:tav>
                                        <p:tav tm="100000">
                                          <p:val>
                                            <p:strVal val="#ppt_h"/>
                                          </p:val>
                                        </p:tav>
                                      </p:tavLst>
                                    </p:anim>
                                    <p:anim calcmode="lin" valueType="num">
                                      <p:cBhvr>
                                        <p:cTn id="56" dur="500" fill="hold"/>
                                        <p:tgtEl>
                                          <p:spTgt spid="79"/>
                                        </p:tgtEl>
                                        <p:attrNameLst>
                                          <p:attrName>ppt_w</p:attrName>
                                        </p:attrNameLst>
                                      </p:cBhvr>
                                      <p:tavLst>
                                        <p:tav tm="0">
                                          <p:val>
                                            <p:strVal val="#ppt_w+.3"/>
                                          </p:val>
                                        </p:tav>
                                        <p:tav tm="50000">
                                          <p:val>
                                            <p:strVal val="#ppt_w+.3"/>
                                          </p:val>
                                        </p:tav>
                                        <p:tav tm="100000">
                                          <p:val>
                                            <p:strVal val="#ppt_w"/>
                                          </p:val>
                                        </p:tav>
                                      </p:tavLst>
                                    </p:anim>
                                    <p:anim calcmode="lin" valueType="num">
                                      <p:cBhvr>
                                        <p:cTn id="57" dur="500" fill="hold"/>
                                        <p:tgtEl>
                                          <p:spTgt spid="79"/>
                                        </p:tgtEl>
                                        <p:attrNameLst>
                                          <p:attrName>ppt_x</p:attrName>
                                        </p:attrNameLst>
                                      </p:cBhvr>
                                      <p:tavLst>
                                        <p:tav tm="0">
                                          <p:val>
                                            <p:strVal val="#ppt_x-.3"/>
                                          </p:val>
                                        </p:tav>
                                        <p:tav tm="50000">
                                          <p:val>
                                            <p:strVal val="#ppt_x"/>
                                          </p:val>
                                        </p:tav>
                                        <p:tav tm="100000">
                                          <p:val>
                                            <p:strVal val="#ppt_x"/>
                                          </p:val>
                                        </p:tav>
                                      </p:tavLst>
                                    </p:anim>
                                    <p:anim calcmode="lin" valueType="num">
                                      <p:cBhvr>
                                        <p:cTn id="58" dur="500" fill="hold"/>
                                        <p:tgtEl>
                                          <p:spTgt spid="79"/>
                                        </p:tgtEl>
                                        <p:attrNameLst>
                                          <p:attrName>ppt_y</p:attrName>
                                        </p:attrNameLst>
                                      </p:cBhvr>
                                      <p:tavLst>
                                        <p:tav tm="0">
                                          <p:val>
                                            <p:strVal val="#ppt_y"/>
                                          </p:val>
                                        </p:tav>
                                        <p:tav tm="100000">
                                          <p:val>
                                            <p:strVal val="#ppt_y"/>
                                          </p:val>
                                        </p:tav>
                                      </p:tavLst>
                                    </p:anim>
                                  </p:childTnLst>
                                </p:cTn>
                              </p:par>
                            </p:childTnLst>
                          </p:cTn>
                        </p:par>
                        <p:par>
                          <p:cTn id="59" fill="hold">
                            <p:stCondLst>
                              <p:cond delay="3000"/>
                            </p:stCondLst>
                            <p:childTnLst>
                              <p:par>
                                <p:cTn id="60" presetID="39" presetClass="entr" presetSubtype="0" accel="100000" fill="hold" grpId="0" nodeType="after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p:cTn id="62" dur="500" fill="hold"/>
                                        <p:tgtEl>
                                          <p:spTgt spid="80"/>
                                        </p:tgtEl>
                                        <p:attrNameLst>
                                          <p:attrName>ppt_h</p:attrName>
                                        </p:attrNameLst>
                                      </p:cBhvr>
                                      <p:tavLst>
                                        <p:tav tm="0">
                                          <p:val>
                                            <p:strVal val="#ppt_h/20"/>
                                          </p:val>
                                        </p:tav>
                                        <p:tav tm="50000">
                                          <p:val>
                                            <p:strVal val="#ppt_h/20"/>
                                          </p:val>
                                        </p:tav>
                                        <p:tav tm="100000">
                                          <p:val>
                                            <p:strVal val="#ppt_h"/>
                                          </p:val>
                                        </p:tav>
                                      </p:tavLst>
                                    </p:anim>
                                    <p:anim calcmode="lin" valueType="num">
                                      <p:cBhvr>
                                        <p:cTn id="63" dur="500" fill="hold"/>
                                        <p:tgtEl>
                                          <p:spTgt spid="80"/>
                                        </p:tgtEl>
                                        <p:attrNameLst>
                                          <p:attrName>ppt_w</p:attrName>
                                        </p:attrNameLst>
                                      </p:cBhvr>
                                      <p:tavLst>
                                        <p:tav tm="0">
                                          <p:val>
                                            <p:strVal val="#ppt_w+.3"/>
                                          </p:val>
                                        </p:tav>
                                        <p:tav tm="50000">
                                          <p:val>
                                            <p:strVal val="#ppt_w+.3"/>
                                          </p:val>
                                        </p:tav>
                                        <p:tav tm="100000">
                                          <p:val>
                                            <p:strVal val="#ppt_w"/>
                                          </p:val>
                                        </p:tav>
                                      </p:tavLst>
                                    </p:anim>
                                    <p:anim calcmode="lin" valueType="num">
                                      <p:cBhvr>
                                        <p:cTn id="64" dur="500" fill="hold"/>
                                        <p:tgtEl>
                                          <p:spTgt spid="80"/>
                                        </p:tgtEl>
                                        <p:attrNameLst>
                                          <p:attrName>ppt_x</p:attrName>
                                        </p:attrNameLst>
                                      </p:cBhvr>
                                      <p:tavLst>
                                        <p:tav tm="0">
                                          <p:val>
                                            <p:strVal val="#ppt_x-.3"/>
                                          </p:val>
                                        </p:tav>
                                        <p:tav tm="50000">
                                          <p:val>
                                            <p:strVal val="#ppt_x"/>
                                          </p:val>
                                        </p:tav>
                                        <p:tav tm="100000">
                                          <p:val>
                                            <p:strVal val="#ppt_x"/>
                                          </p:val>
                                        </p:tav>
                                      </p:tavLst>
                                    </p:anim>
                                    <p:anim calcmode="lin" valueType="num">
                                      <p:cBhvr>
                                        <p:cTn id="65" dur="500" fill="hold"/>
                                        <p:tgtEl>
                                          <p:spTgt spid="80"/>
                                        </p:tgtEl>
                                        <p:attrNameLst>
                                          <p:attrName>ppt_y</p:attrName>
                                        </p:attrNameLst>
                                      </p:cBhvr>
                                      <p:tavLst>
                                        <p:tav tm="0">
                                          <p:val>
                                            <p:strVal val="#ppt_y"/>
                                          </p:val>
                                        </p:tav>
                                        <p:tav tm="100000">
                                          <p:val>
                                            <p:strVal val="#ppt_y"/>
                                          </p:val>
                                        </p:tav>
                                      </p:tavLst>
                                    </p:anim>
                                  </p:childTnLst>
                                </p:cTn>
                              </p:par>
                              <p:par>
                                <p:cTn id="66" presetID="39" presetClass="entr" presetSubtype="0" accel="100000" fill="hold" grpId="0" nodeType="withEffect">
                                  <p:stCondLst>
                                    <p:cond delay="0"/>
                                  </p:stCondLst>
                                  <p:childTnLst>
                                    <p:set>
                                      <p:cBhvr>
                                        <p:cTn id="67" dur="1" fill="hold">
                                          <p:stCondLst>
                                            <p:cond delay="0"/>
                                          </p:stCondLst>
                                        </p:cTn>
                                        <p:tgtEl>
                                          <p:spTgt spid="82"/>
                                        </p:tgtEl>
                                        <p:attrNameLst>
                                          <p:attrName>style.visibility</p:attrName>
                                        </p:attrNameLst>
                                      </p:cBhvr>
                                      <p:to>
                                        <p:strVal val="visible"/>
                                      </p:to>
                                    </p:set>
                                    <p:anim calcmode="lin" valueType="num">
                                      <p:cBhvr>
                                        <p:cTn id="68" dur="500" fill="hold"/>
                                        <p:tgtEl>
                                          <p:spTgt spid="82"/>
                                        </p:tgtEl>
                                        <p:attrNameLst>
                                          <p:attrName>ppt_h</p:attrName>
                                        </p:attrNameLst>
                                      </p:cBhvr>
                                      <p:tavLst>
                                        <p:tav tm="0">
                                          <p:val>
                                            <p:strVal val="#ppt_h/20"/>
                                          </p:val>
                                        </p:tav>
                                        <p:tav tm="50000">
                                          <p:val>
                                            <p:strVal val="#ppt_h/20"/>
                                          </p:val>
                                        </p:tav>
                                        <p:tav tm="100000">
                                          <p:val>
                                            <p:strVal val="#ppt_h"/>
                                          </p:val>
                                        </p:tav>
                                      </p:tavLst>
                                    </p:anim>
                                    <p:anim calcmode="lin" valueType="num">
                                      <p:cBhvr>
                                        <p:cTn id="69" dur="500" fill="hold"/>
                                        <p:tgtEl>
                                          <p:spTgt spid="82"/>
                                        </p:tgtEl>
                                        <p:attrNameLst>
                                          <p:attrName>ppt_w</p:attrName>
                                        </p:attrNameLst>
                                      </p:cBhvr>
                                      <p:tavLst>
                                        <p:tav tm="0">
                                          <p:val>
                                            <p:strVal val="#ppt_w+.3"/>
                                          </p:val>
                                        </p:tav>
                                        <p:tav tm="50000">
                                          <p:val>
                                            <p:strVal val="#ppt_w+.3"/>
                                          </p:val>
                                        </p:tav>
                                        <p:tav tm="100000">
                                          <p:val>
                                            <p:strVal val="#ppt_w"/>
                                          </p:val>
                                        </p:tav>
                                      </p:tavLst>
                                    </p:anim>
                                    <p:anim calcmode="lin" valueType="num">
                                      <p:cBhvr>
                                        <p:cTn id="70" dur="500" fill="hold"/>
                                        <p:tgtEl>
                                          <p:spTgt spid="82"/>
                                        </p:tgtEl>
                                        <p:attrNameLst>
                                          <p:attrName>ppt_x</p:attrName>
                                        </p:attrNameLst>
                                      </p:cBhvr>
                                      <p:tavLst>
                                        <p:tav tm="0">
                                          <p:val>
                                            <p:strVal val="#ppt_x-.3"/>
                                          </p:val>
                                        </p:tav>
                                        <p:tav tm="50000">
                                          <p:val>
                                            <p:strVal val="#ppt_x"/>
                                          </p:val>
                                        </p:tav>
                                        <p:tav tm="100000">
                                          <p:val>
                                            <p:strVal val="#ppt_x"/>
                                          </p:val>
                                        </p:tav>
                                      </p:tavLst>
                                    </p:anim>
                                    <p:anim calcmode="lin" valueType="num">
                                      <p:cBhvr>
                                        <p:cTn id="71" dur="500" fill="hold"/>
                                        <p:tgtEl>
                                          <p:spTgt spid="82"/>
                                        </p:tgtEl>
                                        <p:attrNameLst>
                                          <p:attrName>ppt_y</p:attrName>
                                        </p:attrNameLst>
                                      </p:cBhvr>
                                      <p:tavLst>
                                        <p:tav tm="0">
                                          <p:val>
                                            <p:strVal val="#ppt_y"/>
                                          </p:val>
                                        </p:tav>
                                        <p:tav tm="100000">
                                          <p:val>
                                            <p:strVal val="#ppt_y"/>
                                          </p:val>
                                        </p:tav>
                                      </p:tavLst>
                                    </p:anim>
                                  </p:childTnLst>
                                </p:cTn>
                              </p:par>
                            </p:childTnLst>
                          </p:cTn>
                        </p:par>
                        <p:par>
                          <p:cTn id="72" fill="hold">
                            <p:stCondLst>
                              <p:cond delay="3500"/>
                            </p:stCondLst>
                            <p:childTnLst>
                              <p:par>
                                <p:cTn id="73" presetID="39" presetClass="entr" presetSubtype="0" accel="100000" fill="hold" grpId="0" nodeType="afterEffect">
                                  <p:stCondLst>
                                    <p:cond delay="0"/>
                                  </p:stCondLst>
                                  <p:childTnLst>
                                    <p:set>
                                      <p:cBhvr>
                                        <p:cTn id="74" dur="1" fill="hold">
                                          <p:stCondLst>
                                            <p:cond delay="0"/>
                                          </p:stCondLst>
                                        </p:cTn>
                                        <p:tgtEl>
                                          <p:spTgt spid="83"/>
                                        </p:tgtEl>
                                        <p:attrNameLst>
                                          <p:attrName>style.visibility</p:attrName>
                                        </p:attrNameLst>
                                      </p:cBhvr>
                                      <p:to>
                                        <p:strVal val="visible"/>
                                      </p:to>
                                    </p:set>
                                    <p:anim calcmode="lin" valueType="num">
                                      <p:cBhvr>
                                        <p:cTn id="75" dur="500" fill="hold"/>
                                        <p:tgtEl>
                                          <p:spTgt spid="83"/>
                                        </p:tgtEl>
                                        <p:attrNameLst>
                                          <p:attrName>ppt_h</p:attrName>
                                        </p:attrNameLst>
                                      </p:cBhvr>
                                      <p:tavLst>
                                        <p:tav tm="0">
                                          <p:val>
                                            <p:strVal val="#ppt_h/20"/>
                                          </p:val>
                                        </p:tav>
                                        <p:tav tm="50000">
                                          <p:val>
                                            <p:strVal val="#ppt_h/20"/>
                                          </p:val>
                                        </p:tav>
                                        <p:tav tm="100000">
                                          <p:val>
                                            <p:strVal val="#ppt_h"/>
                                          </p:val>
                                        </p:tav>
                                      </p:tavLst>
                                    </p:anim>
                                    <p:anim calcmode="lin" valueType="num">
                                      <p:cBhvr>
                                        <p:cTn id="76" dur="500" fill="hold"/>
                                        <p:tgtEl>
                                          <p:spTgt spid="83"/>
                                        </p:tgtEl>
                                        <p:attrNameLst>
                                          <p:attrName>ppt_w</p:attrName>
                                        </p:attrNameLst>
                                      </p:cBhvr>
                                      <p:tavLst>
                                        <p:tav tm="0">
                                          <p:val>
                                            <p:strVal val="#ppt_w+.3"/>
                                          </p:val>
                                        </p:tav>
                                        <p:tav tm="50000">
                                          <p:val>
                                            <p:strVal val="#ppt_w+.3"/>
                                          </p:val>
                                        </p:tav>
                                        <p:tav tm="100000">
                                          <p:val>
                                            <p:strVal val="#ppt_w"/>
                                          </p:val>
                                        </p:tav>
                                      </p:tavLst>
                                    </p:anim>
                                    <p:anim calcmode="lin" valueType="num">
                                      <p:cBhvr>
                                        <p:cTn id="77" dur="500" fill="hold"/>
                                        <p:tgtEl>
                                          <p:spTgt spid="83"/>
                                        </p:tgtEl>
                                        <p:attrNameLst>
                                          <p:attrName>ppt_x</p:attrName>
                                        </p:attrNameLst>
                                      </p:cBhvr>
                                      <p:tavLst>
                                        <p:tav tm="0">
                                          <p:val>
                                            <p:strVal val="#ppt_x-.3"/>
                                          </p:val>
                                        </p:tav>
                                        <p:tav tm="50000">
                                          <p:val>
                                            <p:strVal val="#ppt_x"/>
                                          </p:val>
                                        </p:tav>
                                        <p:tav tm="100000">
                                          <p:val>
                                            <p:strVal val="#ppt_x"/>
                                          </p:val>
                                        </p:tav>
                                      </p:tavLst>
                                    </p:anim>
                                    <p:anim calcmode="lin" valueType="num">
                                      <p:cBhvr>
                                        <p:cTn id="78" dur="500" fill="hold"/>
                                        <p:tgtEl>
                                          <p:spTgt spid="83"/>
                                        </p:tgtEl>
                                        <p:attrNameLst>
                                          <p:attrName>ppt_y</p:attrName>
                                        </p:attrNameLst>
                                      </p:cBhvr>
                                      <p:tavLst>
                                        <p:tav tm="0">
                                          <p:val>
                                            <p:strVal val="#ppt_y"/>
                                          </p:val>
                                        </p:tav>
                                        <p:tav tm="100000">
                                          <p:val>
                                            <p:strVal val="#ppt_y"/>
                                          </p:val>
                                        </p:tav>
                                      </p:tavLst>
                                    </p:anim>
                                  </p:childTnLst>
                                </p:cTn>
                              </p:par>
                              <p:par>
                                <p:cTn id="79" presetID="39" presetClass="entr" presetSubtype="0" accel="100000" fill="hold" grpId="0" nodeType="withEffect">
                                  <p:stCondLst>
                                    <p:cond delay="0"/>
                                  </p:stCondLst>
                                  <p:childTnLst>
                                    <p:set>
                                      <p:cBhvr>
                                        <p:cTn id="80" dur="1" fill="hold">
                                          <p:stCondLst>
                                            <p:cond delay="0"/>
                                          </p:stCondLst>
                                        </p:cTn>
                                        <p:tgtEl>
                                          <p:spTgt spid="85"/>
                                        </p:tgtEl>
                                        <p:attrNameLst>
                                          <p:attrName>style.visibility</p:attrName>
                                        </p:attrNameLst>
                                      </p:cBhvr>
                                      <p:to>
                                        <p:strVal val="visible"/>
                                      </p:to>
                                    </p:set>
                                    <p:anim calcmode="lin" valueType="num">
                                      <p:cBhvr>
                                        <p:cTn id="81" dur="500" fill="hold"/>
                                        <p:tgtEl>
                                          <p:spTgt spid="85"/>
                                        </p:tgtEl>
                                        <p:attrNameLst>
                                          <p:attrName>ppt_h</p:attrName>
                                        </p:attrNameLst>
                                      </p:cBhvr>
                                      <p:tavLst>
                                        <p:tav tm="0">
                                          <p:val>
                                            <p:strVal val="#ppt_h/20"/>
                                          </p:val>
                                        </p:tav>
                                        <p:tav tm="50000">
                                          <p:val>
                                            <p:strVal val="#ppt_h/20"/>
                                          </p:val>
                                        </p:tav>
                                        <p:tav tm="100000">
                                          <p:val>
                                            <p:strVal val="#ppt_h"/>
                                          </p:val>
                                        </p:tav>
                                      </p:tavLst>
                                    </p:anim>
                                    <p:anim calcmode="lin" valueType="num">
                                      <p:cBhvr>
                                        <p:cTn id="82" dur="500" fill="hold"/>
                                        <p:tgtEl>
                                          <p:spTgt spid="85"/>
                                        </p:tgtEl>
                                        <p:attrNameLst>
                                          <p:attrName>ppt_w</p:attrName>
                                        </p:attrNameLst>
                                      </p:cBhvr>
                                      <p:tavLst>
                                        <p:tav tm="0">
                                          <p:val>
                                            <p:strVal val="#ppt_w+.3"/>
                                          </p:val>
                                        </p:tav>
                                        <p:tav tm="50000">
                                          <p:val>
                                            <p:strVal val="#ppt_w+.3"/>
                                          </p:val>
                                        </p:tav>
                                        <p:tav tm="100000">
                                          <p:val>
                                            <p:strVal val="#ppt_w"/>
                                          </p:val>
                                        </p:tav>
                                      </p:tavLst>
                                    </p:anim>
                                    <p:anim calcmode="lin" valueType="num">
                                      <p:cBhvr>
                                        <p:cTn id="83" dur="500" fill="hold"/>
                                        <p:tgtEl>
                                          <p:spTgt spid="85"/>
                                        </p:tgtEl>
                                        <p:attrNameLst>
                                          <p:attrName>ppt_x</p:attrName>
                                        </p:attrNameLst>
                                      </p:cBhvr>
                                      <p:tavLst>
                                        <p:tav tm="0">
                                          <p:val>
                                            <p:strVal val="#ppt_x-.3"/>
                                          </p:val>
                                        </p:tav>
                                        <p:tav tm="50000">
                                          <p:val>
                                            <p:strVal val="#ppt_x"/>
                                          </p:val>
                                        </p:tav>
                                        <p:tav tm="100000">
                                          <p:val>
                                            <p:strVal val="#ppt_x"/>
                                          </p:val>
                                        </p:tav>
                                      </p:tavLst>
                                    </p:anim>
                                    <p:anim calcmode="lin" valueType="num">
                                      <p:cBhvr>
                                        <p:cTn id="84" dur="500" fill="hold"/>
                                        <p:tgtEl>
                                          <p:spTgt spid="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1" animBg="1"/>
      <p:bldP spid="48" grpId="0"/>
      <p:bldP spid="49" grpId="0"/>
      <p:bldP spid="50" grpId="0" animBg="1"/>
      <p:bldP spid="77" grpId="0"/>
      <p:bldP spid="79" grpId="0"/>
      <p:bldP spid="80" grpId="0"/>
      <p:bldP spid="82" grpId="0"/>
      <p:bldP spid="83" grpId="0"/>
      <p:bldP spid="85" grpId="0"/>
      <p:bldP spid="33" grpId="0" animBg="1"/>
      <p:bldP spid="33"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8656" y="2997341"/>
            <a:ext cx="3859795" cy="2238235"/>
          </a:xfrm>
          <a:prstGeom prst="rect">
            <a:avLst/>
          </a:prstGeom>
        </p:spPr>
      </p:pic>
      <p:sp>
        <p:nvSpPr>
          <p:cNvPr id="17" name="圆角矩形 16"/>
          <p:cNvSpPr/>
          <p:nvPr/>
        </p:nvSpPr>
        <p:spPr>
          <a:xfrm>
            <a:off x="8685673" y="1989884"/>
            <a:ext cx="1999729" cy="1586845"/>
          </a:xfrm>
          <a:prstGeom prst="roundRect">
            <a:avLst>
              <a:gd name="adj" fmla="val 13612"/>
            </a:avLst>
          </a:prstGeom>
          <a:gradFill>
            <a:gsLst>
              <a:gs pos="0">
                <a:schemeClr val="bg1"/>
              </a:gs>
              <a:gs pos="100000">
                <a:schemeClr val="bg1">
                  <a:lumMod val="95000"/>
                </a:schemeClr>
              </a:gs>
              <a:gs pos="100000">
                <a:schemeClr val="bg1">
                  <a:lumMod val="7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sp>
        <p:nvSpPr>
          <p:cNvPr id="18" name="圆角矩形 17"/>
          <p:cNvSpPr/>
          <p:nvPr/>
        </p:nvSpPr>
        <p:spPr>
          <a:xfrm>
            <a:off x="1651705" y="4656189"/>
            <a:ext cx="1999729" cy="1586845"/>
          </a:xfrm>
          <a:prstGeom prst="roundRect">
            <a:avLst>
              <a:gd name="adj" fmla="val 13612"/>
            </a:avLst>
          </a:prstGeom>
          <a:gradFill>
            <a:gsLst>
              <a:gs pos="0">
                <a:schemeClr val="bg1"/>
              </a:gs>
              <a:gs pos="100000">
                <a:schemeClr val="bg1">
                  <a:lumMod val="95000"/>
                </a:schemeClr>
              </a:gs>
              <a:gs pos="100000">
                <a:schemeClr val="bg1">
                  <a:lumMod val="7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sp>
        <p:nvSpPr>
          <p:cNvPr id="19" name="圆角矩形 18"/>
          <p:cNvSpPr/>
          <p:nvPr/>
        </p:nvSpPr>
        <p:spPr>
          <a:xfrm>
            <a:off x="1651705" y="1989884"/>
            <a:ext cx="1999729" cy="1586845"/>
          </a:xfrm>
          <a:prstGeom prst="roundRect">
            <a:avLst>
              <a:gd name="adj" fmla="val 13612"/>
            </a:avLst>
          </a:prstGeom>
          <a:gradFill>
            <a:gsLst>
              <a:gs pos="0">
                <a:schemeClr val="bg1"/>
              </a:gs>
              <a:gs pos="100000">
                <a:schemeClr val="bg1">
                  <a:lumMod val="95000"/>
                </a:schemeClr>
              </a:gs>
              <a:gs pos="100000">
                <a:schemeClr val="bg1">
                  <a:lumMod val="7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sp>
        <p:nvSpPr>
          <p:cNvPr id="20" name="圆角矩形 19"/>
          <p:cNvSpPr/>
          <p:nvPr/>
        </p:nvSpPr>
        <p:spPr>
          <a:xfrm>
            <a:off x="8685673" y="4656189"/>
            <a:ext cx="1999729" cy="1586845"/>
          </a:xfrm>
          <a:prstGeom prst="roundRect">
            <a:avLst>
              <a:gd name="adj" fmla="val 13612"/>
            </a:avLst>
          </a:prstGeom>
          <a:gradFill>
            <a:gsLst>
              <a:gs pos="0">
                <a:schemeClr val="bg1"/>
              </a:gs>
              <a:gs pos="100000">
                <a:schemeClr val="bg1">
                  <a:lumMod val="95000"/>
                </a:schemeClr>
              </a:gs>
              <a:gs pos="100000">
                <a:schemeClr val="bg1">
                  <a:lumMod val="7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cxnSp>
        <p:nvCxnSpPr>
          <p:cNvPr id="21" name="直接连接符 20"/>
          <p:cNvCxnSpPr/>
          <p:nvPr/>
        </p:nvCxnSpPr>
        <p:spPr>
          <a:xfrm flipV="1">
            <a:off x="7882608" y="3307045"/>
            <a:ext cx="625312" cy="287177"/>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flipV="1">
            <a:off x="3849821" y="3307045"/>
            <a:ext cx="625312" cy="287177"/>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7882608" y="5457462"/>
            <a:ext cx="625312" cy="287177"/>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3849821" y="5457462"/>
            <a:ext cx="625312" cy="287177"/>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1651705" y="1974756"/>
            <a:ext cx="1999729" cy="368082"/>
            <a:chOff x="1577975" y="1475335"/>
            <a:chExt cx="2000250" cy="368178"/>
          </a:xfrm>
        </p:grpSpPr>
        <p:sp>
          <p:nvSpPr>
            <p:cNvPr id="26" name="任意多边形 25"/>
            <p:cNvSpPr/>
            <p:nvPr/>
          </p:nvSpPr>
          <p:spPr>
            <a:xfrm>
              <a:off x="1577975" y="1475335"/>
              <a:ext cx="2000250" cy="368178"/>
            </a:xfrm>
            <a:custGeom>
              <a:avLst/>
              <a:gdLst>
                <a:gd name="connsiteX0" fmla="*/ 216058 w 2000250"/>
                <a:gd name="connsiteY0" fmla="*/ 0 h 368178"/>
                <a:gd name="connsiteX1" fmla="*/ 1784192 w 2000250"/>
                <a:gd name="connsiteY1" fmla="*/ 0 h 368178"/>
                <a:gd name="connsiteX2" fmla="*/ 2000250 w 2000250"/>
                <a:gd name="connsiteY2" fmla="*/ 216058 h 368178"/>
                <a:gd name="connsiteX3" fmla="*/ 2000250 w 2000250"/>
                <a:gd name="connsiteY3" fmla="*/ 368178 h 368178"/>
                <a:gd name="connsiteX4" fmla="*/ 0 w 2000250"/>
                <a:gd name="connsiteY4" fmla="*/ 368178 h 368178"/>
                <a:gd name="connsiteX5" fmla="*/ 0 w 2000250"/>
                <a:gd name="connsiteY5" fmla="*/ 216058 h 368178"/>
                <a:gd name="connsiteX6" fmla="*/ 216058 w 2000250"/>
                <a:gd name="connsiteY6" fmla="*/ 0 h 368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368178">
                  <a:moveTo>
                    <a:pt x="216058" y="0"/>
                  </a:moveTo>
                  <a:lnTo>
                    <a:pt x="1784192" y="0"/>
                  </a:lnTo>
                  <a:cubicBezTo>
                    <a:pt x="1903518" y="0"/>
                    <a:pt x="2000250" y="96732"/>
                    <a:pt x="2000250" y="216058"/>
                  </a:cubicBezTo>
                  <a:lnTo>
                    <a:pt x="2000250" y="368178"/>
                  </a:lnTo>
                  <a:lnTo>
                    <a:pt x="0" y="368178"/>
                  </a:lnTo>
                  <a:lnTo>
                    <a:pt x="0" y="216058"/>
                  </a:lnTo>
                  <a:cubicBezTo>
                    <a:pt x="0" y="96732"/>
                    <a:pt x="96732" y="0"/>
                    <a:pt x="216058" y="0"/>
                  </a:cubicBezTo>
                  <a:close/>
                </a:path>
              </a:pathLst>
            </a:custGeom>
            <a:gradFill>
              <a:gsLst>
                <a:gs pos="0">
                  <a:srgbClr val="238DED"/>
                </a:gs>
                <a:gs pos="100000">
                  <a:srgbClr val="18478F"/>
                </a:gs>
              </a:gsLst>
              <a:lin ang="5400000" scaled="0"/>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sp>
          <p:nvSpPr>
            <p:cNvPr id="27" name="文本框 46"/>
            <p:cNvSpPr txBox="1"/>
            <p:nvPr/>
          </p:nvSpPr>
          <p:spPr>
            <a:xfrm>
              <a:off x="1657698" y="1487852"/>
              <a:ext cx="1840804" cy="338642"/>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工作会议培训</a:t>
              </a:r>
            </a:p>
          </p:txBody>
        </p:sp>
      </p:grpSp>
      <p:grpSp>
        <p:nvGrpSpPr>
          <p:cNvPr id="28" name="组合 27"/>
          <p:cNvGrpSpPr/>
          <p:nvPr/>
        </p:nvGrpSpPr>
        <p:grpSpPr>
          <a:xfrm>
            <a:off x="8685673" y="1974756"/>
            <a:ext cx="1999729" cy="368082"/>
            <a:chOff x="8613775" y="1475335"/>
            <a:chExt cx="2000250" cy="368178"/>
          </a:xfrm>
        </p:grpSpPr>
        <p:sp>
          <p:nvSpPr>
            <p:cNvPr id="29" name="任意多边形 28"/>
            <p:cNvSpPr/>
            <p:nvPr/>
          </p:nvSpPr>
          <p:spPr>
            <a:xfrm>
              <a:off x="8613775" y="1475335"/>
              <a:ext cx="2000250" cy="368178"/>
            </a:xfrm>
            <a:custGeom>
              <a:avLst/>
              <a:gdLst>
                <a:gd name="connsiteX0" fmla="*/ 216058 w 2000250"/>
                <a:gd name="connsiteY0" fmla="*/ 0 h 368178"/>
                <a:gd name="connsiteX1" fmla="*/ 1784192 w 2000250"/>
                <a:gd name="connsiteY1" fmla="*/ 0 h 368178"/>
                <a:gd name="connsiteX2" fmla="*/ 2000250 w 2000250"/>
                <a:gd name="connsiteY2" fmla="*/ 216058 h 368178"/>
                <a:gd name="connsiteX3" fmla="*/ 2000250 w 2000250"/>
                <a:gd name="connsiteY3" fmla="*/ 368178 h 368178"/>
                <a:gd name="connsiteX4" fmla="*/ 0 w 2000250"/>
                <a:gd name="connsiteY4" fmla="*/ 368178 h 368178"/>
                <a:gd name="connsiteX5" fmla="*/ 0 w 2000250"/>
                <a:gd name="connsiteY5" fmla="*/ 216058 h 368178"/>
                <a:gd name="connsiteX6" fmla="*/ 216058 w 2000250"/>
                <a:gd name="connsiteY6" fmla="*/ 0 h 368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368178">
                  <a:moveTo>
                    <a:pt x="216058" y="0"/>
                  </a:moveTo>
                  <a:lnTo>
                    <a:pt x="1784192" y="0"/>
                  </a:lnTo>
                  <a:cubicBezTo>
                    <a:pt x="1903518" y="0"/>
                    <a:pt x="2000250" y="96732"/>
                    <a:pt x="2000250" y="216058"/>
                  </a:cubicBezTo>
                  <a:lnTo>
                    <a:pt x="2000250" y="368178"/>
                  </a:lnTo>
                  <a:lnTo>
                    <a:pt x="0" y="368178"/>
                  </a:lnTo>
                  <a:lnTo>
                    <a:pt x="0" y="216058"/>
                  </a:lnTo>
                  <a:cubicBezTo>
                    <a:pt x="0" y="96732"/>
                    <a:pt x="96732" y="0"/>
                    <a:pt x="216058" y="0"/>
                  </a:cubicBezTo>
                  <a:close/>
                </a:path>
              </a:pathLst>
            </a:custGeom>
            <a:gradFill>
              <a:gsLst>
                <a:gs pos="0">
                  <a:srgbClr val="238DED"/>
                </a:gs>
                <a:gs pos="100000">
                  <a:srgbClr val="18478F"/>
                </a:gs>
              </a:gsLst>
              <a:lin ang="5400000" scaled="0"/>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sp>
          <p:nvSpPr>
            <p:cNvPr id="30" name="文本框 47"/>
            <p:cNvSpPr txBox="1"/>
            <p:nvPr/>
          </p:nvSpPr>
          <p:spPr>
            <a:xfrm>
              <a:off x="8706198" y="1487852"/>
              <a:ext cx="1840804" cy="338642"/>
            </a:xfrm>
            <a:prstGeom prst="rect">
              <a:avLst/>
            </a:prstGeom>
            <a:noFill/>
          </p:spPr>
          <p:txBody>
            <a:bodyPr wrap="squar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人员安排调动</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1651705" y="4656193"/>
            <a:ext cx="1999729" cy="368083"/>
            <a:chOff x="1577975" y="4157466"/>
            <a:chExt cx="2000250" cy="368178"/>
          </a:xfrm>
        </p:grpSpPr>
        <p:sp>
          <p:nvSpPr>
            <p:cNvPr id="32" name="任意多边形 31"/>
            <p:cNvSpPr/>
            <p:nvPr/>
          </p:nvSpPr>
          <p:spPr>
            <a:xfrm>
              <a:off x="1577975" y="4157466"/>
              <a:ext cx="2000250" cy="368178"/>
            </a:xfrm>
            <a:custGeom>
              <a:avLst/>
              <a:gdLst>
                <a:gd name="connsiteX0" fmla="*/ 216058 w 2000250"/>
                <a:gd name="connsiteY0" fmla="*/ 0 h 368178"/>
                <a:gd name="connsiteX1" fmla="*/ 1784192 w 2000250"/>
                <a:gd name="connsiteY1" fmla="*/ 0 h 368178"/>
                <a:gd name="connsiteX2" fmla="*/ 2000250 w 2000250"/>
                <a:gd name="connsiteY2" fmla="*/ 216058 h 368178"/>
                <a:gd name="connsiteX3" fmla="*/ 2000250 w 2000250"/>
                <a:gd name="connsiteY3" fmla="*/ 368178 h 368178"/>
                <a:gd name="connsiteX4" fmla="*/ 0 w 2000250"/>
                <a:gd name="connsiteY4" fmla="*/ 368178 h 368178"/>
                <a:gd name="connsiteX5" fmla="*/ 0 w 2000250"/>
                <a:gd name="connsiteY5" fmla="*/ 216058 h 368178"/>
                <a:gd name="connsiteX6" fmla="*/ 216058 w 2000250"/>
                <a:gd name="connsiteY6" fmla="*/ 0 h 368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368178">
                  <a:moveTo>
                    <a:pt x="216058" y="0"/>
                  </a:moveTo>
                  <a:lnTo>
                    <a:pt x="1784192" y="0"/>
                  </a:lnTo>
                  <a:cubicBezTo>
                    <a:pt x="1903518" y="0"/>
                    <a:pt x="2000250" y="96732"/>
                    <a:pt x="2000250" y="216058"/>
                  </a:cubicBezTo>
                  <a:lnTo>
                    <a:pt x="2000250" y="368178"/>
                  </a:lnTo>
                  <a:lnTo>
                    <a:pt x="0" y="368178"/>
                  </a:lnTo>
                  <a:lnTo>
                    <a:pt x="0" y="216058"/>
                  </a:lnTo>
                  <a:cubicBezTo>
                    <a:pt x="0" y="96732"/>
                    <a:pt x="96732" y="0"/>
                    <a:pt x="216058" y="0"/>
                  </a:cubicBezTo>
                  <a:close/>
                </a:path>
              </a:pathLst>
            </a:custGeom>
            <a:gradFill>
              <a:gsLst>
                <a:gs pos="0">
                  <a:srgbClr val="238DED"/>
                </a:gs>
                <a:gs pos="100000">
                  <a:srgbClr val="18478F"/>
                </a:gs>
              </a:gsLst>
              <a:lin ang="5400000" scaled="0"/>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sp>
          <p:nvSpPr>
            <p:cNvPr id="33" name="文本框 48"/>
            <p:cNvSpPr txBox="1"/>
            <p:nvPr/>
          </p:nvSpPr>
          <p:spPr>
            <a:xfrm>
              <a:off x="1657698" y="4178714"/>
              <a:ext cx="1840804" cy="338642"/>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沟通技巧</a:t>
              </a:r>
            </a:p>
          </p:txBody>
        </p:sp>
      </p:grpSp>
      <p:grpSp>
        <p:nvGrpSpPr>
          <p:cNvPr id="34" name="组合 33"/>
          <p:cNvGrpSpPr/>
          <p:nvPr/>
        </p:nvGrpSpPr>
        <p:grpSpPr>
          <a:xfrm>
            <a:off x="8685673" y="4656193"/>
            <a:ext cx="1999729" cy="368083"/>
            <a:chOff x="8613775" y="4157466"/>
            <a:chExt cx="2000250" cy="368178"/>
          </a:xfrm>
        </p:grpSpPr>
        <p:sp>
          <p:nvSpPr>
            <p:cNvPr id="35" name="任意多边形 34"/>
            <p:cNvSpPr/>
            <p:nvPr/>
          </p:nvSpPr>
          <p:spPr>
            <a:xfrm>
              <a:off x="8613775" y="4157466"/>
              <a:ext cx="2000250" cy="368178"/>
            </a:xfrm>
            <a:custGeom>
              <a:avLst/>
              <a:gdLst>
                <a:gd name="connsiteX0" fmla="*/ 216058 w 2000250"/>
                <a:gd name="connsiteY0" fmla="*/ 0 h 368178"/>
                <a:gd name="connsiteX1" fmla="*/ 1784192 w 2000250"/>
                <a:gd name="connsiteY1" fmla="*/ 0 h 368178"/>
                <a:gd name="connsiteX2" fmla="*/ 2000250 w 2000250"/>
                <a:gd name="connsiteY2" fmla="*/ 216058 h 368178"/>
                <a:gd name="connsiteX3" fmla="*/ 2000250 w 2000250"/>
                <a:gd name="connsiteY3" fmla="*/ 368178 h 368178"/>
                <a:gd name="connsiteX4" fmla="*/ 0 w 2000250"/>
                <a:gd name="connsiteY4" fmla="*/ 368178 h 368178"/>
                <a:gd name="connsiteX5" fmla="*/ 0 w 2000250"/>
                <a:gd name="connsiteY5" fmla="*/ 216058 h 368178"/>
                <a:gd name="connsiteX6" fmla="*/ 216058 w 2000250"/>
                <a:gd name="connsiteY6" fmla="*/ 0 h 368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368178">
                  <a:moveTo>
                    <a:pt x="216058" y="0"/>
                  </a:moveTo>
                  <a:lnTo>
                    <a:pt x="1784192" y="0"/>
                  </a:lnTo>
                  <a:cubicBezTo>
                    <a:pt x="1903518" y="0"/>
                    <a:pt x="2000250" y="96732"/>
                    <a:pt x="2000250" y="216058"/>
                  </a:cubicBezTo>
                  <a:lnTo>
                    <a:pt x="2000250" y="368178"/>
                  </a:lnTo>
                  <a:lnTo>
                    <a:pt x="0" y="368178"/>
                  </a:lnTo>
                  <a:lnTo>
                    <a:pt x="0" y="216058"/>
                  </a:lnTo>
                  <a:cubicBezTo>
                    <a:pt x="0" y="96732"/>
                    <a:pt x="96732" y="0"/>
                    <a:pt x="216058" y="0"/>
                  </a:cubicBezTo>
                  <a:close/>
                </a:path>
              </a:pathLst>
            </a:custGeom>
            <a:gradFill>
              <a:gsLst>
                <a:gs pos="0">
                  <a:srgbClr val="238DED"/>
                </a:gs>
                <a:gs pos="100000">
                  <a:srgbClr val="18478F"/>
                </a:gs>
              </a:gsLst>
              <a:lin ang="5400000" scaled="0"/>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sp>
          <p:nvSpPr>
            <p:cNvPr id="36" name="文本框 49"/>
            <p:cNvSpPr txBox="1"/>
            <p:nvPr/>
          </p:nvSpPr>
          <p:spPr>
            <a:xfrm>
              <a:off x="8706198" y="4178714"/>
              <a:ext cx="1840804" cy="338642"/>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过程中控制</a:t>
              </a:r>
            </a:p>
          </p:txBody>
        </p:sp>
      </p:grpSp>
      <p:sp>
        <p:nvSpPr>
          <p:cNvPr id="37" name="文本框 51"/>
          <p:cNvSpPr txBox="1"/>
          <p:nvPr/>
        </p:nvSpPr>
        <p:spPr>
          <a:xfrm>
            <a:off x="1778796" y="2488128"/>
            <a:ext cx="1790567" cy="1015663"/>
          </a:xfrm>
          <a:prstGeom prst="rect">
            <a:avLst/>
          </a:prstGeom>
          <a:noFill/>
        </p:spPr>
        <p:txBody>
          <a:bodyPr wrap="square" rtlCol="0">
            <a:spAutoFit/>
          </a:bodyPr>
          <a:lstStyle/>
          <a:p>
            <a:pPr algn="just">
              <a:lnSpc>
                <a:spcPct val="20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8" name="文本框 52"/>
          <p:cNvSpPr txBox="1"/>
          <p:nvPr/>
        </p:nvSpPr>
        <p:spPr>
          <a:xfrm>
            <a:off x="8825460" y="2488128"/>
            <a:ext cx="1859942" cy="1015663"/>
          </a:xfrm>
          <a:prstGeom prst="rect">
            <a:avLst/>
          </a:prstGeom>
          <a:gradFill>
            <a:gsLst>
              <a:gs pos="0">
                <a:schemeClr val="bg1"/>
              </a:gs>
              <a:gs pos="100000">
                <a:schemeClr val="bg1">
                  <a:lumMod val="95000"/>
                </a:schemeClr>
              </a:gs>
              <a:gs pos="100000">
                <a:schemeClr val="bg1">
                  <a:lumMod val="75000"/>
                </a:schemeClr>
              </a:gs>
            </a:gsLst>
          </a:gradFill>
        </p:spPr>
        <p:txBody>
          <a:bodyPr wrap="square" rtlCol="0">
            <a:spAutoFit/>
          </a:bodyPr>
          <a:lstStyle/>
          <a:p>
            <a:pPr algn="just">
              <a:lnSpc>
                <a:spcPct val="20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9" name="文本框 53"/>
          <p:cNvSpPr txBox="1"/>
          <p:nvPr/>
        </p:nvSpPr>
        <p:spPr>
          <a:xfrm>
            <a:off x="1778795" y="5179827"/>
            <a:ext cx="1873087" cy="1015663"/>
          </a:xfrm>
          <a:prstGeom prst="rect">
            <a:avLst/>
          </a:prstGeom>
          <a:noFill/>
        </p:spPr>
        <p:txBody>
          <a:bodyPr wrap="square" rtlCol="0">
            <a:spAutoFit/>
          </a:bodyPr>
          <a:lstStyle/>
          <a:p>
            <a:pPr algn="just">
              <a:lnSpc>
                <a:spcPct val="20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40" name="文本框 54"/>
          <p:cNvSpPr txBox="1"/>
          <p:nvPr/>
        </p:nvSpPr>
        <p:spPr>
          <a:xfrm>
            <a:off x="8825461" y="5179827"/>
            <a:ext cx="1790567" cy="1015663"/>
          </a:xfrm>
          <a:prstGeom prst="rect">
            <a:avLst/>
          </a:prstGeom>
          <a:noFill/>
        </p:spPr>
        <p:txBody>
          <a:bodyPr wrap="square" rtlCol="0">
            <a:spAutoFit/>
          </a:bodyPr>
          <a:lstStyle/>
          <a:p>
            <a:pPr algn="just">
              <a:lnSpc>
                <a:spcPct val="20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41" name="矩形 40"/>
          <p:cNvSpPr/>
          <p:nvPr/>
        </p:nvSpPr>
        <p:spPr>
          <a:xfrm>
            <a:off x="4730356" y="3136031"/>
            <a:ext cx="2879570" cy="1799731"/>
          </a:xfrm>
          <a:prstGeom prst="rect">
            <a:avLst/>
          </a:prstGeom>
          <a:blipFill>
            <a:blip r:embed="rId4"/>
            <a:srcRect/>
            <a:stretch>
              <a:fillRect l="-14513" t="-5202" r="-14513" b="-520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42" name="圆角矩形 41"/>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岗位工作概述</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5065796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500"/>
                                        <p:tgtEl>
                                          <p:spTgt spid="42"/>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42"/>
                                        </p:tgtEl>
                                        <p:attrNameLst>
                                          <p:attrName>ppt_x</p:attrName>
                                          <p:attrName>ppt_y</p:attrName>
                                        </p:attrNameLst>
                                      </p:cBhvr>
                                      <p:rCtr x="0" y="-9074"/>
                                    </p:animMotion>
                                  </p:childTnLst>
                                </p:cTn>
                              </p:par>
                              <p:par>
                                <p:cTn id="10" presetID="10" presetClass="entr" presetSubtype="0" fill="hold" nodeType="withEffect">
                                  <p:stCondLst>
                                    <p:cond delay="75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22" presetClass="entr" presetSubtype="2" fill="hold" nodeType="withEffect">
                                  <p:stCondLst>
                                    <p:cond delay="750"/>
                                  </p:stCondLst>
                                  <p:childTnLst>
                                    <p:set>
                                      <p:cBhvr>
                                        <p:cTn id="18" dur="1" fill="hold">
                                          <p:stCondLst>
                                            <p:cond delay="0"/>
                                          </p:stCondLst>
                                        </p:cTn>
                                        <p:tgtEl>
                                          <p:spTgt spid="22"/>
                                        </p:tgtEl>
                                        <p:attrNameLst>
                                          <p:attrName>style.visibility</p:attrName>
                                        </p:attrNameLst>
                                      </p:cBhvr>
                                      <p:to>
                                        <p:strVal val="visible"/>
                                      </p:to>
                                    </p:set>
                                    <p:animEffect transition="in" filter="wipe(right)">
                                      <p:cBhvr>
                                        <p:cTn id="19" dur="500"/>
                                        <p:tgtEl>
                                          <p:spTgt spid="22"/>
                                        </p:tgtEl>
                                      </p:cBhvr>
                                    </p:animEffect>
                                  </p:childTnLst>
                                </p:cTn>
                              </p:par>
                              <p:par>
                                <p:cTn id="20" presetID="22" presetClass="entr" presetSubtype="1" fill="hold" nodeType="withEffect">
                                  <p:stCondLst>
                                    <p:cond delay="750"/>
                                  </p:stCondLst>
                                  <p:childTnLst>
                                    <p:set>
                                      <p:cBhvr>
                                        <p:cTn id="21" dur="1" fill="hold">
                                          <p:stCondLst>
                                            <p:cond delay="0"/>
                                          </p:stCondLst>
                                        </p:cTn>
                                        <p:tgtEl>
                                          <p:spTgt spid="24"/>
                                        </p:tgtEl>
                                        <p:attrNameLst>
                                          <p:attrName>style.visibility</p:attrName>
                                        </p:attrNameLst>
                                      </p:cBhvr>
                                      <p:to>
                                        <p:strVal val="visible"/>
                                      </p:to>
                                    </p:set>
                                    <p:animEffect transition="in" filter="wipe(up)">
                                      <p:cBhvr>
                                        <p:cTn id="22" dur="500"/>
                                        <p:tgtEl>
                                          <p:spTgt spid="24"/>
                                        </p:tgtEl>
                                      </p:cBhvr>
                                    </p:animEffect>
                                  </p:childTnLst>
                                </p:cTn>
                              </p:par>
                              <p:par>
                                <p:cTn id="23" presetID="22" presetClass="entr" presetSubtype="1" fill="hold" nodeType="withEffect">
                                  <p:stCondLst>
                                    <p:cond delay="750"/>
                                  </p:stCondLst>
                                  <p:childTnLst>
                                    <p:set>
                                      <p:cBhvr>
                                        <p:cTn id="24" dur="1" fill="hold">
                                          <p:stCondLst>
                                            <p:cond delay="0"/>
                                          </p:stCondLst>
                                        </p:cTn>
                                        <p:tgtEl>
                                          <p:spTgt spid="23"/>
                                        </p:tgtEl>
                                        <p:attrNameLst>
                                          <p:attrName>style.visibility</p:attrName>
                                        </p:attrNameLst>
                                      </p:cBhvr>
                                      <p:to>
                                        <p:strVal val="visible"/>
                                      </p:to>
                                    </p:set>
                                    <p:animEffect transition="in" filter="wipe(up)">
                                      <p:cBhvr>
                                        <p:cTn id="25" dur="500"/>
                                        <p:tgtEl>
                                          <p:spTgt spid="23"/>
                                        </p:tgtEl>
                                      </p:cBhvr>
                                    </p:animEffect>
                                  </p:childTnLst>
                                </p:cTn>
                              </p:par>
                              <p:par>
                                <p:cTn id="26" presetID="22" presetClass="entr" presetSubtype="4" fill="hold" nodeType="withEffect">
                                  <p:stCondLst>
                                    <p:cond delay="750"/>
                                  </p:stCondLst>
                                  <p:childTnLst>
                                    <p:set>
                                      <p:cBhvr>
                                        <p:cTn id="27" dur="1" fill="hold">
                                          <p:stCondLst>
                                            <p:cond delay="0"/>
                                          </p:stCondLst>
                                        </p:cTn>
                                        <p:tgtEl>
                                          <p:spTgt spid="21"/>
                                        </p:tgtEl>
                                        <p:attrNameLst>
                                          <p:attrName>style.visibility</p:attrName>
                                        </p:attrNameLst>
                                      </p:cBhvr>
                                      <p:to>
                                        <p:strVal val="visible"/>
                                      </p:to>
                                    </p:set>
                                    <p:animEffect transition="in" filter="wipe(down)">
                                      <p:cBhvr>
                                        <p:cTn id="28" dur="500"/>
                                        <p:tgtEl>
                                          <p:spTgt spid="21"/>
                                        </p:tgtEl>
                                      </p:cBhvr>
                                    </p:animEffect>
                                  </p:childTnLst>
                                </p:cTn>
                              </p:par>
                              <p:par>
                                <p:cTn id="29" presetID="53" presetClass="entr" presetSubtype="16" fill="hold" grpId="0" nodeType="withEffect">
                                  <p:stCondLst>
                                    <p:cond delay="1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par>
                                <p:cTn id="34" presetID="53" presetClass="entr" presetSubtype="16" fill="hold" nodeType="withEffect">
                                  <p:stCondLst>
                                    <p:cond delay="1500"/>
                                  </p:stCondLst>
                                  <p:childTnLst>
                                    <p:set>
                                      <p:cBhvr>
                                        <p:cTn id="35" dur="1" fill="hold">
                                          <p:stCondLst>
                                            <p:cond delay="0"/>
                                          </p:stCondLst>
                                        </p:cTn>
                                        <p:tgtEl>
                                          <p:spTgt spid="25"/>
                                        </p:tgtEl>
                                        <p:attrNameLst>
                                          <p:attrName>style.visibility</p:attrName>
                                        </p:attrNameLst>
                                      </p:cBhvr>
                                      <p:to>
                                        <p:strVal val="visible"/>
                                      </p:to>
                                    </p:set>
                                    <p:anim calcmode="lin" valueType="num">
                                      <p:cBhvr>
                                        <p:cTn id="36" dur="500" fill="hold"/>
                                        <p:tgtEl>
                                          <p:spTgt spid="25"/>
                                        </p:tgtEl>
                                        <p:attrNameLst>
                                          <p:attrName>ppt_w</p:attrName>
                                        </p:attrNameLst>
                                      </p:cBhvr>
                                      <p:tavLst>
                                        <p:tav tm="0">
                                          <p:val>
                                            <p:fltVal val="0"/>
                                          </p:val>
                                        </p:tav>
                                        <p:tav tm="100000">
                                          <p:val>
                                            <p:strVal val="#ppt_w"/>
                                          </p:val>
                                        </p:tav>
                                      </p:tavLst>
                                    </p:anim>
                                    <p:anim calcmode="lin" valueType="num">
                                      <p:cBhvr>
                                        <p:cTn id="37" dur="500" fill="hold"/>
                                        <p:tgtEl>
                                          <p:spTgt spid="25"/>
                                        </p:tgtEl>
                                        <p:attrNameLst>
                                          <p:attrName>ppt_h</p:attrName>
                                        </p:attrNameLst>
                                      </p:cBhvr>
                                      <p:tavLst>
                                        <p:tav tm="0">
                                          <p:val>
                                            <p:fltVal val="0"/>
                                          </p:val>
                                        </p:tav>
                                        <p:tav tm="100000">
                                          <p:val>
                                            <p:strVal val="#ppt_h"/>
                                          </p:val>
                                        </p:tav>
                                      </p:tavLst>
                                    </p:anim>
                                    <p:animEffect transition="in" filter="fade">
                                      <p:cBhvr>
                                        <p:cTn id="38" dur="500"/>
                                        <p:tgtEl>
                                          <p:spTgt spid="25"/>
                                        </p:tgtEl>
                                      </p:cBhvr>
                                    </p:animEffect>
                                  </p:childTnLst>
                                </p:cTn>
                              </p:par>
                              <p:par>
                                <p:cTn id="39" presetID="53" presetClass="entr" presetSubtype="16" fill="hold" grpId="0" nodeType="withEffect">
                                  <p:stCondLst>
                                    <p:cond delay="150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par>
                                <p:cTn id="44" presetID="53" presetClass="entr" presetSubtype="16" fill="hold" grpId="0" nodeType="withEffect">
                                  <p:stCondLst>
                                    <p:cond delay="150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par>
                                <p:cTn id="49" presetID="53" presetClass="entr" presetSubtype="16" fill="hold" nodeType="withEffect">
                                  <p:stCondLst>
                                    <p:cond delay="150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fltVal val="0"/>
                                          </p:val>
                                        </p:tav>
                                        <p:tav tm="100000">
                                          <p:val>
                                            <p:strVal val="#ppt_w"/>
                                          </p:val>
                                        </p:tav>
                                      </p:tavLst>
                                    </p:anim>
                                    <p:anim calcmode="lin" valueType="num">
                                      <p:cBhvr>
                                        <p:cTn id="52" dur="500" fill="hold"/>
                                        <p:tgtEl>
                                          <p:spTgt spid="28"/>
                                        </p:tgtEl>
                                        <p:attrNameLst>
                                          <p:attrName>ppt_h</p:attrName>
                                        </p:attrNameLst>
                                      </p:cBhvr>
                                      <p:tavLst>
                                        <p:tav tm="0">
                                          <p:val>
                                            <p:fltVal val="0"/>
                                          </p:val>
                                        </p:tav>
                                        <p:tav tm="100000">
                                          <p:val>
                                            <p:strVal val="#ppt_h"/>
                                          </p:val>
                                        </p:tav>
                                      </p:tavLst>
                                    </p:anim>
                                    <p:animEffect transition="in" filter="fade">
                                      <p:cBhvr>
                                        <p:cTn id="53" dur="500"/>
                                        <p:tgtEl>
                                          <p:spTgt spid="28"/>
                                        </p:tgtEl>
                                      </p:cBhvr>
                                    </p:animEffect>
                                  </p:childTnLst>
                                </p:cTn>
                              </p:par>
                              <p:par>
                                <p:cTn id="54" presetID="53" presetClass="entr" presetSubtype="16" fill="hold" grpId="0" nodeType="withEffect">
                                  <p:stCondLst>
                                    <p:cond delay="1500"/>
                                  </p:stCondLst>
                                  <p:childTnLst>
                                    <p:set>
                                      <p:cBhvr>
                                        <p:cTn id="55" dur="1" fill="hold">
                                          <p:stCondLst>
                                            <p:cond delay="0"/>
                                          </p:stCondLst>
                                        </p:cTn>
                                        <p:tgtEl>
                                          <p:spTgt spid="38"/>
                                        </p:tgtEl>
                                        <p:attrNameLst>
                                          <p:attrName>style.visibility</p:attrName>
                                        </p:attrNameLst>
                                      </p:cBhvr>
                                      <p:to>
                                        <p:strVal val="visible"/>
                                      </p:to>
                                    </p:set>
                                    <p:anim calcmode="lin" valueType="num">
                                      <p:cBhvr>
                                        <p:cTn id="56" dur="500" fill="hold"/>
                                        <p:tgtEl>
                                          <p:spTgt spid="38"/>
                                        </p:tgtEl>
                                        <p:attrNameLst>
                                          <p:attrName>ppt_w</p:attrName>
                                        </p:attrNameLst>
                                      </p:cBhvr>
                                      <p:tavLst>
                                        <p:tav tm="0">
                                          <p:val>
                                            <p:fltVal val="0"/>
                                          </p:val>
                                        </p:tav>
                                        <p:tav tm="100000">
                                          <p:val>
                                            <p:strVal val="#ppt_w"/>
                                          </p:val>
                                        </p:tav>
                                      </p:tavLst>
                                    </p:anim>
                                    <p:anim calcmode="lin" valueType="num">
                                      <p:cBhvr>
                                        <p:cTn id="57" dur="500" fill="hold"/>
                                        <p:tgtEl>
                                          <p:spTgt spid="38"/>
                                        </p:tgtEl>
                                        <p:attrNameLst>
                                          <p:attrName>ppt_h</p:attrName>
                                        </p:attrNameLst>
                                      </p:cBhvr>
                                      <p:tavLst>
                                        <p:tav tm="0">
                                          <p:val>
                                            <p:fltVal val="0"/>
                                          </p:val>
                                        </p:tav>
                                        <p:tav tm="100000">
                                          <p:val>
                                            <p:strVal val="#ppt_h"/>
                                          </p:val>
                                        </p:tav>
                                      </p:tavLst>
                                    </p:anim>
                                    <p:animEffect transition="in" filter="fade">
                                      <p:cBhvr>
                                        <p:cTn id="58" dur="500"/>
                                        <p:tgtEl>
                                          <p:spTgt spid="38"/>
                                        </p:tgtEl>
                                      </p:cBhvr>
                                    </p:animEffect>
                                  </p:childTnLst>
                                </p:cTn>
                              </p:par>
                              <p:par>
                                <p:cTn id="59" presetID="53" presetClass="entr" presetSubtype="16" fill="hold" grpId="0" nodeType="withEffect">
                                  <p:stCondLst>
                                    <p:cond delay="150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par>
                                <p:cTn id="64" presetID="53" presetClass="entr" presetSubtype="16" fill="hold" nodeType="withEffect">
                                  <p:stCondLst>
                                    <p:cond delay="1500"/>
                                  </p:stCondLst>
                                  <p:childTnLst>
                                    <p:set>
                                      <p:cBhvr>
                                        <p:cTn id="65" dur="1" fill="hold">
                                          <p:stCondLst>
                                            <p:cond delay="0"/>
                                          </p:stCondLst>
                                        </p:cTn>
                                        <p:tgtEl>
                                          <p:spTgt spid="31"/>
                                        </p:tgtEl>
                                        <p:attrNameLst>
                                          <p:attrName>style.visibility</p:attrName>
                                        </p:attrNameLst>
                                      </p:cBhvr>
                                      <p:to>
                                        <p:strVal val="visible"/>
                                      </p:to>
                                    </p:set>
                                    <p:anim calcmode="lin" valueType="num">
                                      <p:cBhvr>
                                        <p:cTn id="66" dur="500" fill="hold"/>
                                        <p:tgtEl>
                                          <p:spTgt spid="31"/>
                                        </p:tgtEl>
                                        <p:attrNameLst>
                                          <p:attrName>ppt_w</p:attrName>
                                        </p:attrNameLst>
                                      </p:cBhvr>
                                      <p:tavLst>
                                        <p:tav tm="0">
                                          <p:val>
                                            <p:fltVal val="0"/>
                                          </p:val>
                                        </p:tav>
                                        <p:tav tm="100000">
                                          <p:val>
                                            <p:strVal val="#ppt_w"/>
                                          </p:val>
                                        </p:tav>
                                      </p:tavLst>
                                    </p:anim>
                                    <p:anim calcmode="lin" valueType="num">
                                      <p:cBhvr>
                                        <p:cTn id="67" dur="500" fill="hold"/>
                                        <p:tgtEl>
                                          <p:spTgt spid="31"/>
                                        </p:tgtEl>
                                        <p:attrNameLst>
                                          <p:attrName>ppt_h</p:attrName>
                                        </p:attrNameLst>
                                      </p:cBhvr>
                                      <p:tavLst>
                                        <p:tav tm="0">
                                          <p:val>
                                            <p:fltVal val="0"/>
                                          </p:val>
                                        </p:tav>
                                        <p:tav tm="100000">
                                          <p:val>
                                            <p:strVal val="#ppt_h"/>
                                          </p:val>
                                        </p:tav>
                                      </p:tavLst>
                                    </p:anim>
                                    <p:animEffect transition="in" filter="fade">
                                      <p:cBhvr>
                                        <p:cTn id="68" dur="500"/>
                                        <p:tgtEl>
                                          <p:spTgt spid="31"/>
                                        </p:tgtEl>
                                      </p:cBhvr>
                                    </p:animEffect>
                                  </p:childTnLst>
                                </p:cTn>
                              </p:par>
                              <p:par>
                                <p:cTn id="69" presetID="53" presetClass="entr" presetSubtype="16" fill="hold" grpId="0" nodeType="withEffect">
                                  <p:stCondLst>
                                    <p:cond delay="1500"/>
                                  </p:stCondLst>
                                  <p:childTnLst>
                                    <p:set>
                                      <p:cBhvr>
                                        <p:cTn id="70" dur="1" fill="hold">
                                          <p:stCondLst>
                                            <p:cond delay="0"/>
                                          </p:stCondLst>
                                        </p:cTn>
                                        <p:tgtEl>
                                          <p:spTgt spid="39"/>
                                        </p:tgtEl>
                                        <p:attrNameLst>
                                          <p:attrName>style.visibility</p:attrName>
                                        </p:attrNameLst>
                                      </p:cBhvr>
                                      <p:to>
                                        <p:strVal val="visible"/>
                                      </p:to>
                                    </p:set>
                                    <p:anim calcmode="lin" valueType="num">
                                      <p:cBhvr>
                                        <p:cTn id="71" dur="500" fill="hold"/>
                                        <p:tgtEl>
                                          <p:spTgt spid="39"/>
                                        </p:tgtEl>
                                        <p:attrNameLst>
                                          <p:attrName>ppt_w</p:attrName>
                                        </p:attrNameLst>
                                      </p:cBhvr>
                                      <p:tavLst>
                                        <p:tav tm="0">
                                          <p:val>
                                            <p:fltVal val="0"/>
                                          </p:val>
                                        </p:tav>
                                        <p:tav tm="100000">
                                          <p:val>
                                            <p:strVal val="#ppt_w"/>
                                          </p:val>
                                        </p:tav>
                                      </p:tavLst>
                                    </p:anim>
                                    <p:anim calcmode="lin" valueType="num">
                                      <p:cBhvr>
                                        <p:cTn id="72" dur="500" fill="hold"/>
                                        <p:tgtEl>
                                          <p:spTgt spid="39"/>
                                        </p:tgtEl>
                                        <p:attrNameLst>
                                          <p:attrName>ppt_h</p:attrName>
                                        </p:attrNameLst>
                                      </p:cBhvr>
                                      <p:tavLst>
                                        <p:tav tm="0">
                                          <p:val>
                                            <p:fltVal val="0"/>
                                          </p:val>
                                        </p:tav>
                                        <p:tav tm="100000">
                                          <p:val>
                                            <p:strVal val="#ppt_h"/>
                                          </p:val>
                                        </p:tav>
                                      </p:tavLst>
                                    </p:anim>
                                    <p:animEffect transition="in" filter="fade">
                                      <p:cBhvr>
                                        <p:cTn id="73" dur="500"/>
                                        <p:tgtEl>
                                          <p:spTgt spid="39"/>
                                        </p:tgtEl>
                                      </p:cBhvr>
                                    </p:animEffect>
                                  </p:childTnLst>
                                </p:cTn>
                              </p:par>
                              <p:par>
                                <p:cTn id="74" presetID="53" presetClass="entr" presetSubtype="16" fill="hold" grpId="0" nodeType="withEffect">
                                  <p:stCondLst>
                                    <p:cond delay="150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Effect transition="in" filter="fade">
                                      <p:cBhvr>
                                        <p:cTn id="78" dur="500"/>
                                        <p:tgtEl>
                                          <p:spTgt spid="20"/>
                                        </p:tgtEl>
                                      </p:cBhvr>
                                    </p:animEffect>
                                  </p:childTnLst>
                                </p:cTn>
                              </p:par>
                              <p:par>
                                <p:cTn id="79" presetID="53" presetClass="entr" presetSubtype="16" fill="hold" nodeType="withEffect">
                                  <p:stCondLst>
                                    <p:cond delay="1500"/>
                                  </p:stCondLst>
                                  <p:childTnLst>
                                    <p:set>
                                      <p:cBhvr>
                                        <p:cTn id="80" dur="1" fill="hold">
                                          <p:stCondLst>
                                            <p:cond delay="0"/>
                                          </p:stCondLst>
                                        </p:cTn>
                                        <p:tgtEl>
                                          <p:spTgt spid="34"/>
                                        </p:tgtEl>
                                        <p:attrNameLst>
                                          <p:attrName>style.visibility</p:attrName>
                                        </p:attrNameLst>
                                      </p:cBhvr>
                                      <p:to>
                                        <p:strVal val="visible"/>
                                      </p:to>
                                    </p:set>
                                    <p:anim calcmode="lin" valueType="num">
                                      <p:cBhvr>
                                        <p:cTn id="81" dur="500" fill="hold"/>
                                        <p:tgtEl>
                                          <p:spTgt spid="34"/>
                                        </p:tgtEl>
                                        <p:attrNameLst>
                                          <p:attrName>ppt_w</p:attrName>
                                        </p:attrNameLst>
                                      </p:cBhvr>
                                      <p:tavLst>
                                        <p:tav tm="0">
                                          <p:val>
                                            <p:fltVal val="0"/>
                                          </p:val>
                                        </p:tav>
                                        <p:tav tm="100000">
                                          <p:val>
                                            <p:strVal val="#ppt_w"/>
                                          </p:val>
                                        </p:tav>
                                      </p:tavLst>
                                    </p:anim>
                                    <p:anim calcmode="lin" valueType="num">
                                      <p:cBhvr>
                                        <p:cTn id="82" dur="500" fill="hold"/>
                                        <p:tgtEl>
                                          <p:spTgt spid="34"/>
                                        </p:tgtEl>
                                        <p:attrNameLst>
                                          <p:attrName>ppt_h</p:attrName>
                                        </p:attrNameLst>
                                      </p:cBhvr>
                                      <p:tavLst>
                                        <p:tav tm="0">
                                          <p:val>
                                            <p:fltVal val="0"/>
                                          </p:val>
                                        </p:tav>
                                        <p:tav tm="100000">
                                          <p:val>
                                            <p:strVal val="#ppt_h"/>
                                          </p:val>
                                        </p:tav>
                                      </p:tavLst>
                                    </p:anim>
                                    <p:animEffect transition="in" filter="fade">
                                      <p:cBhvr>
                                        <p:cTn id="83" dur="500"/>
                                        <p:tgtEl>
                                          <p:spTgt spid="34"/>
                                        </p:tgtEl>
                                      </p:cBhvr>
                                    </p:animEffect>
                                  </p:childTnLst>
                                </p:cTn>
                              </p:par>
                              <p:par>
                                <p:cTn id="84" presetID="53" presetClass="entr" presetSubtype="16" fill="hold" grpId="0" nodeType="withEffect">
                                  <p:stCondLst>
                                    <p:cond delay="1500"/>
                                  </p:stCondLst>
                                  <p:childTnLst>
                                    <p:set>
                                      <p:cBhvr>
                                        <p:cTn id="85" dur="1" fill="hold">
                                          <p:stCondLst>
                                            <p:cond delay="0"/>
                                          </p:stCondLst>
                                        </p:cTn>
                                        <p:tgtEl>
                                          <p:spTgt spid="40"/>
                                        </p:tgtEl>
                                        <p:attrNameLst>
                                          <p:attrName>style.visibility</p:attrName>
                                        </p:attrNameLst>
                                      </p:cBhvr>
                                      <p:to>
                                        <p:strVal val="visible"/>
                                      </p:to>
                                    </p:set>
                                    <p:anim calcmode="lin" valueType="num">
                                      <p:cBhvr>
                                        <p:cTn id="86" dur="500" fill="hold"/>
                                        <p:tgtEl>
                                          <p:spTgt spid="40"/>
                                        </p:tgtEl>
                                        <p:attrNameLst>
                                          <p:attrName>ppt_w</p:attrName>
                                        </p:attrNameLst>
                                      </p:cBhvr>
                                      <p:tavLst>
                                        <p:tav tm="0">
                                          <p:val>
                                            <p:fltVal val="0"/>
                                          </p:val>
                                        </p:tav>
                                        <p:tav tm="100000">
                                          <p:val>
                                            <p:strVal val="#ppt_w"/>
                                          </p:val>
                                        </p:tav>
                                      </p:tavLst>
                                    </p:anim>
                                    <p:anim calcmode="lin" valueType="num">
                                      <p:cBhvr>
                                        <p:cTn id="87" dur="500" fill="hold"/>
                                        <p:tgtEl>
                                          <p:spTgt spid="40"/>
                                        </p:tgtEl>
                                        <p:attrNameLst>
                                          <p:attrName>ppt_h</p:attrName>
                                        </p:attrNameLst>
                                      </p:cBhvr>
                                      <p:tavLst>
                                        <p:tav tm="0">
                                          <p:val>
                                            <p:fltVal val="0"/>
                                          </p:val>
                                        </p:tav>
                                        <p:tav tm="100000">
                                          <p:val>
                                            <p:strVal val="#ppt_h"/>
                                          </p:val>
                                        </p:tav>
                                      </p:tavLst>
                                    </p:anim>
                                    <p:animEffect transition="in" filter="fade">
                                      <p:cBhvr>
                                        <p:cTn id="8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37" grpId="0"/>
      <p:bldP spid="38" grpId="0" animBg="1"/>
      <p:bldP spid="39" grpId="0"/>
      <p:bldP spid="40" grpId="0"/>
      <p:bldP spid="41" grpId="0" animBg="1"/>
      <p:bldP spid="42" grpId="0" animBg="1"/>
      <p:bldP spid="42"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986887" y="2044700"/>
            <a:ext cx="2299410" cy="3830628"/>
            <a:chOff x="964370" y="1819128"/>
            <a:chExt cx="2388432" cy="3978930"/>
          </a:xfrm>
          <a:effectLst/>
        </p:grpSpPr>
        <p:grpSp>
          <p:nvGrpSpPr>
            <p:cNvPr id="2" name="Group 31"/>
            <p:cNvGrpSpPr/>
            <p:nvPr/>
          </p:nvGrpSpPr>
          <p:grpSpPr>
            <a:xfrm>
              <a:off x="964370" y="1819128"/>
              <a:ext cx="2388432" cy="3978930"/>
              <a:chOff x="830555" y="2050353"/>
              <a:chExt cx="2388432" cy="3978930"/>
            </a:xfrm>
            <a:effectLst>
              <a:outerShdw blurRad="254000" dist="63500" dir="2700000" algn="tl" rotWithShape="0">
                <a:prstClr val="black">
                  <a:alpha val="30000"/>
                </a:prstClr>
              </a:outerShdw>
            </a:effectLst>
          </p:grpSpPr>
          <p:sp>
            <p:nvSpPr>
              <p:cNvPr id="3" name="Rounded Rectangle 10"/>
              <p:cNvSpPr/>
              <p:nvPr/>
            </p:nvSpPr>
            <p:spPr>
              <a:xfrm>
                <a:off x="830555" y="2050353"/>
                <a:ext cx="2388432" cy="3978930"/>
              </a:xfrm>
              <a:prstGeom prst="roundRect">
                <a:avLst>
                  <a:gd name="adj" fmla="val 1231"/>
                </a:avLst>
              </a:prstGeom>
              <a:gradFill>
                <a:gsLst>
                  <a:gs pos="0">
                    <a:srgbClr val="238DED"/>
                  </a:gs>
                  <a:gs pos="100000">
                    <a:srgbClr val="18478F"/>
                  </a:gs>
                </a:gsLst>
                <a:lin ang="2700000" scaled="1"/>
              </a:gradFill>
              <a:ln w="127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 name="Title 3"/>
              <p:cNvSpPr txBox="1">
                <a:spLocks/>
              </p:cNvSpPr>
              <p:nvPr/>
            </p:nvSpPr>
            <p:spPr>
              <a:xfrm>
                <a:off x="830555" y="4352979"/>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1800" b="0" dirty="0" smtClean="0">
                    <a:solidFill>
                      <a:schemeClr val="bg1"/>
                    </a:solidFill>
                    <a:latin typeface="微软雅黑" panose="020B0503020204020204" pitchFamily="34" charset="-122"/>
                    <a:ea typeface="微软雅黑" panose="020B0503020204020204" pitchFamily="34" charset="-122"/>
                    <a:cs typeface="+mn-ea"/>
                    <a:sym typeface="+mn-lt"/>
                  </a:rPr>
                  <a:t>张某某</a:t>
                </a:r>
                <a:endParaRPr lang="en-US" sz="1800" b="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 name="Title 3"/>
              <p:cNvSpPr txBox="1">
                <a:spLocks/>
              </p:cNvSpPr>
              <p:nvPr/>
            </p:nvSpPr>
            <p:spPr>
              <a:xfrm>
                <a:off x="830555" y="4718300"/>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bg1"/>
                    </a:solidFill>
                    <a:latin typeface="微软雅黑" panose="020B0503020204020204" pitchFamily="34" charset="-122"/>
                    <a:ea typeface="微软雅黑" panose="020B0503020204020204" pitchFamily="34" charset="-122"/>
                    <a:cs typeface="+mn-ea"/>
                    <a:sym typeface="+mn-lt"/>
                  </a:rPr>
                  <a:t>CEO / Founder</a:t>
                </a:r>
                <a:endParaRPr lang="en-US" sz="400" b="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 name="Title 3"/>
              <p:cNvSpPr txBox="1">
                <a:spLocks/>
              </p:cNvSpPr>
              <p:nvPr/>
            </p:nvSpPr>
            <p:spPr>
              <a:xfrm>
                <a:off x="1002707" y="5214839"/>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bg1"/>
                    </a:solidFill>
                    <a:latin typeface="微软雅黑" panose="020B0503020204020204" pitchFamily="34" charset="-122"/>
                    <a:ea typeface="微软雅黑" panose="020B0503020204020204" pitchFamily="34" charset="-122"/>
                    <a:cs typeface="+mn-ea"/>
                    <a:sym typeface="+mn-lt"/>
                  </a:rPr>
                  <a:t>简洁精准的 解说所提炼的核心概念点击输入简要文字解说</a:t>
                </a:r>
              </a:p>
            </p:txBody>
          </p:sp>
          <p:cxnSp>
            <p:nvCxnSpPr>
              <p:cNvPr id="7" name="Straight Connector 9"/>
              <p:cNvCxnSpPr/>
              <p:nvPr/>
            </p:nvCxnSpPr>
            <p:spPr>
              <a:xfrm>
                <a:off x="2024771" y="3963657"/>
                <a:ext cx="0" cy="27657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28"/>
              <p:cNvCxnSpPr/>
              <p:nvPr/>
            </p:nvCxnSpPr>
            <p:spPr>
              <a:xfrm>
                <a:off x="830555" y="5099387"/>
                <a:ext cx="2388432"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35" name="椭圆 34"/>
            <p:cNvSpPr/>
            <p:nvPr/>
          </p:nvSpPr>
          <p:spPr>
            <a:xfrm>
              <a:off x="1550653" y="2155113"/>
              <a:ext cx="1215865" cy="1215865"/>
            </a:xfrm>
            <a:prstGeom prst="ellipse">
              <a:avLst/>
            </a:prstGeom>
            <a:blipFill dpi="0" rotWithShape="1">
              <a:blip r:embed="rId3" cstate="print">
                <a:extLst>
                  <a:ext uri="{28A0092B-C50C-407E-A947-70E740481C1C}">
                    <a14:useLocalDpi xmlns:a14="http://schemas.microsoft.com/office/drawing/2010/main" val="0"/>
                  </a:ext>
                </a:extLst>
              </a:blip>
              <a:srcRect/>
              <a:stretch>
                <a:fillRect l="-29586" r="-20414"/>
              </a:stretch>
            </a:blip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grpSp>
      <p:grpSp>
        <p:nvGrpSpPr>
          <p:cNvPr id="67" name="组合 66"/>
          <p:cNvGrpSpPr/>
          <p:nvPr/>
        </p:nvGrpSpPr>
        <p:grpSpPr>
          <a:xfrm>
            <a:off x="3657491" y="2044700"/>
            <a:ext cx="2299410" cy="3830628"/>
            <a:chOff x="964370" y="1819128"/>
            <a:chExt cx="2388432" cy="3978930"/>
          </a:xfrm>
          <a:effectLst/>
        </p:grpSpPr>
        <p:grpSp>
          <p:nvGrpSpPr>
            <p:cNvPr id="68" name="Group 31"/>
            <p:cNvGrpSpPr/>
            <p:nvPr/>
          </p:nvGrpSpPr>
          <p:grpSpPr>
            <a:xfrm>
              <a:off x="964370" y="1819128"/>
              <a:ext cx="2388432" cy="3978930"/>
              <a:chOff x="830555" y="2050353"/>
              <a:chExt cx="2388432" cy="3978930"/>
            </a:xfrm>
            <a:effectLst>
              <a:outerShdw blurRad="254000" dist="63500" dir="2700000" algn="tl" rotWithShape="0">
                <a:prstClr val="black">
                  <a:alpha val="30000"/>
                </a:prstClr>
              </a:outerShdw>
            </a:effectLst>
          </p:grpSpPr>
          <p:sp>
            <p:nvSpPr>
              <p:cNvPr id="70" name="Rounded Rectangle 10"/>
              <p:cNvSpPr/>
              <p:nvPr/>
            </p:nvSpPr>
            <p:spPr>
              <a:xfrm>
                <a:off x="830555" y="2050353"/>
                <a:ext cx="2388432" cy="3978930"/>
              </a:xfrm>
              <a:prstGeom prst="roundRect">
                <a:avLst>
                  <a:gd name="adj" fmla="val 1231"/>
                </a:avLst>
              </a:prstGeom>
              <a:gradFill>
                <a:gsLst>
                  <a:gs pos="0">
                    <a:schemeClr val="bg1"/>
                  </a:gs>
                  <a:gs pos="100000">
                    <a:schemeClr val="bg1">
                      <a:lumMod val="95000"/>
                    </a:schemeClr>
                  </a:gs>
                  <a:gs pos="100000">
                    <a:schemeClr val="bg1">
                      <a:lumMod val="75000"/>
                    </a:schemeClr>
                  </a:gs>
                </a:gsLst>
                <a:lin ang="2700000" scaled="1"/>
              </a:gradFill>
              <a:ln w="127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71" name="Title 3"/>
              <p:cNvSpPr txBox="1">
                <a:spLocks/>
              </p:cNvSpPr>
              <p:nvPr/>
            </p:nvSpPr>
            <p:spPr>
              <a:xfrm>
                <a:off x="830555" y="4352979"/>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18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张某某</a:t>
                </a:r>
                <a:endParaRPr lang="en-US" sz="18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72" name="Title 3"/>
              <p:cNvSpPr txBox="1">
                <a:spLocks/>
              </p:cNvSpPr>
              <p:nvPr/>
            </p:nvSpPr>
            <p:spPr>
              <a:xfrm>
                <a:off x="830555" y="4718300"/>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CEO / Founder</a:t>
                </a:r>
                <a:endParaRPr lang="en-US" sz="4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73" name="Title 3"/>
              <p:cNvSpPr txBox="1">
                <a:spLocks/>
              </p:cNvSpPr>
              <p:nvPr/>
            </p:nvSpPr>
            <p:spPr>
              <a:xfrm>
                <a:off x="1002707" y="5214839"/>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简洁精准的 解说所提炼的核心概念点击输入简要文字解说</a:t>
                </a:r>
              </a:p>
            </p:txBody>
          </p:sp>
          <p:cxnSp>
            <p:nvCxnSpPr>
              <p:cNvPr id="74" name="Straight Connector 9"/>
              <p:cNvCxnSpPr/>
              <p:nvPr/>
            </p:nvCxnSpPr>
            <p:spPr>
              <a:xfrm>
                <a:off x="2024771" y="3963657"/>
                <a:ext cx="0" cy="276576"/>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28"/>
              <p:cNvCxnSpPr/>
              <p:nvPr/>
            </p:nvCxnSpPr>
            <p:spPr>
              <a:xfrm>
                <a:off x="830555" y="5099387"/>
                <a:ext cx="2388432" cy="0"/>
              </a:xfrm>
              <a:prstGeom prst="line">
                <a:avLst/>
              </a:prstGeom>
              <a:ln>
                <a:solidFill>
                  <a:schemeClr val="tx1">
                    <a:lumMod val="95000"/>
                    <a:lumOff val="5000"/>
                    <a:alpha val="20000"/>
                  </a:schemeClr>
                </a:solidFill>
              </a:ln>
            </p:spPr>
            <p:style>
              <a:lnRef idx="1">
                <a:schemeClr val="accent1"/>
              </a:lnRef>
              <a:fillRef idx="0">
                <a:schemeClr val="accent1"/>
              </a:fillRef>
              <a:effectRef idx="0">
                <a:schemeClr val="accent1"/>
              </a:effectRef>
              <a:fontRef idx="minor">
                <a:schemeClr val="tx1"/>
              </a:fontRef>
            </p:style>
          </p:cxnSp>
        </p:grpSp>
        <p:sp>
          <p:nvSpPr>
            <p:cNvPr id="69" name="椭圆 68"/>
            <p:cNvSpPr/>
            <p:nvPr/>
          </p:nvSpPr>
          <p:spPr>
            <a:xfrm>
              <a:off x="1550653" y="2155113"/>
              <a:ext cx="1215865" cy="1215865"/>
            </a:xfrm>
            <a:prstGeom prst="ellipse">
              <a:avLst/>
            </a:prstGeom>
            <a:blipFill dpi="0" rotWithShape="1">
              <a:blip r:embed="rId4" cstate="print">
                <a:extLst>
                  <a:ext uri="{28A0092B-C50C-407E-A947-70E740481C1C}">
                    <a14:useLocalDpi xmlns:a14="http://schemas.microsoft.com/office/drawing/2010/main" val="0"/>
                  </a:ext>
                </a:extLst>
              </a:blip>
              <a:srcRect/>
              <a:stretch>
                <a:fillRect t="-10326" b="-39674"/>
              </a:stretch>
            </a:blip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a typeface="微软雅黑" panose="020B0503020204020204" pitchFamily="34" charset="-122"/>
              </a:endParaRPr>
            </a:p>
          </p:txBody>
        </p:sp>
      </p:grpSp>
      <p:grpSp>
        <p:nvGrpSpPr>
          <p:cNvPr id="76" name="组合 75"/>
          <p:cNvGrpSpPr/>
          <p:nvPr/>
        </p:nvGrpSpPr>
        <p:grpSpPr>
          <a:xfrm>
            <a:off x="6328095" y="2044700"/>
            <a:ext cx="2299410" cy="3830628"/>
            <a:chOff x="964370" y="1819128"/>
            <a:chExt cx="2388432" cy="3978930"/>
          </a:xfrm>
          <a:effectLst/>
        </p:grpSpPr>
        <p:grpSp>
          <p:nvGrpSpPr>
            <p:cNvPr id="77" name="Group 31"/>
            <p:cNvGrpSpPr/>
            <p:nvPr/>
          </p:nvGrpSpPr>
          <p:grpSpPr>
            <a:xfrm>
              <a:off x="964370" y="1819128"/>
              <a:ext cx="2388432" cy="3978930"/>
              <a:chOff x="830555" y="2050353"/>
              <a:chExt cx="2388432" cy="3978930"/>
            </a:xfrm>
            <a:effectLst>
              <a:outerShdw blurRad="254000" dist="63500" dir="2700000" algn="tl" rotWithShape="0">
                <a:prstClr val="black">
                  <a:alpha val="30000"/>
                </a:prstClr>
              </a:outerShdw>
            </a:effectLst>
          </p:grpSpPr>
          <p:sp>
            <p:nvSpPr>
              <p:cNvPr id="79" name="Rounded Rectangle 10"/>
              <p:cNvSpPr/>
              <p:nvPr/>
            </p:nvSpPr>
            <p:spPr>
              <a:xfrm>
                <a:off x="830555" y="2050353"/>
                <a:ext cx="2388432" cy="3978930"/>
              </a:xfrm>
              <a:prstGeom prst="roundRect">
                <a:avLst>
                  <a:gd name="adj" fmla="val 1231"/>
                </a:avLst>
              </a:prstGeom>
              <a:gradFill>
                <a:gsLst>
                  <a:gs pos="0">
                    <a:srgbClr val="238DED"/>
                  </a:gs>
                  <a:gs pos="100000">
                    <a:srgbClr val="18478F"/>
                  </a:gs>
                </a:gsLst>
                <a:lin ang="2700000" scaled="1"/>
              </a:gradFill>
              <a:ln w="127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0" name="Title 3"/>
              <p:cNvSpPr txBox="1">
                <a:spLocks/>
              </p:cNvSpPr>
              <p:nvPr/>
            </p:nvSpPr>
            <p:spPr>
              <a:xfrm>
                <a:off x="830555" y="4352979"/>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1800" b="0" dirty="0" smtClean="0">
                    <a:solidFill>
                      <a:schemeClr val="bg1"/>
                    </a:solidFill>
                    <a:latin typeface="微软雅黑" panose="020B0503020204020204" pitchFamily="34" charset="-122"/>
                    <a:ea typeface="微软雅黑" panose="020B0503020204020204" pitchFamily="34" charset="-122"/>
                    <a:cs typeface="+mn-ea"/>
                    <a:sym typeface="+mn-lt"/>
                  </a:rPr>
                  <a:t>张某某</a:t>
                </a:r>
                <a:endParaRPr lang="en-US" sz="1800" b="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1" name="Title 3"/>
              <p:cNvSpPr txBox="1">
                <a:spLocks/>
              </p:cNvSpPr>
              <p:nvPr/>
            </p:nvSpPr>
            <p:spPr>
              <a:xfrm>
                <a:off x="830555" y="4718300"/>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bg1"/>
                    </a:solidFill>
                    <a:latin typeface="微软雅黑" panose="020B0503020204020204" pitchFamily="34" charset="-122"/>
                    <a:ea typeface="微软雅黑" panose="020B0503020204020204" pitchFamily="34" charset="-122"/>
                    <a:cs typeface="+mn-ea"/>
                    <a:sym typeface="+mn-lt"/>
                  </a:rPr>
                  <a:t>CEO / Founder</a:t>
                </a:r>
                <a:endParaRPr lang="en-US" sz="400" b="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2" name="Title 3"/>
              <p:cNvSpPr txBox="1">
                <a:spLocks/>
              </p:cNvSpPr>
              <p:nvPr/>
            </p:nvSpPr>
            <p:spPr>
              <a:xfrm>
                <a:off x="1002707" y="5214839"/>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bg1"/>
                    </a:solidFill>
                    <a:latin typeface="微软雅黑" panose="020B0503020204020204" pitchFamily="34" charset="-122"/>
                    <a:ea typeface="微软雅黑" panose="020B0503020204020204" pitchFamily="34" charset="-122"/>
                    <a:cs typeface="+mn-ea"/>
                    <a:sym typeface="+mn-lt"/>
                  </a:rPr>
                  <a:t>简洁精准的 解说所提炼的核心概念点击输入简要文字解说</a:t>
                </a:r>
              </a:p>
            </p:txBody>
          </p:sp>
          <p:cxnSp>
            <p:nvCxnSpPr>
              <p:cNvPr id="83" name="Straight Connector 9"/>
              <p:cNvCxnSpPr/>
              <p:nvPr/>
            </p:nvCxnSpPr>
            <p:spPr>
              <a:xfrm>
                <a:off x="2024771" y="3963657"/>
                <a:ext cx="0" cy="27657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28"/>
              <p:cNvCxnSpPr/>
              <p:nvPr/>
            </p:nvCxnSpPr>
            <p:spPr>
              <a:xfrm>
                <a:off x="830555" y="5099387"/>
                <a:ext cx="2388432"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78" name="椭圆 77"/>
            <p:cNvSpPr/>
            <p:nvPr/>
          </p:nvSpPr>
          <p:spPr>
            <a:xfrm>
              <a:off x="1550653" y="2155113"/>
              <a:ext cx="1215865" cy="1215865"/>
            </a:xfrm>
            <a:prstGeom prst="ellipse">
              <a:avLst/>
            </a:prstGeom>
            <a:blipFill dpi="0" rotWithShape="1">
              <a:blip r:embed="rId5" cstate="print">
                <a:extLst>
                  <a:ext uri="{28A0092B-C50C-407E-A947-70E740481C1C}">
                    <a14:useLocalDpi xmlns:a14="http://schemas.microsoft.com/office/drawing/2010/main" val="0"/>
                  </a:ext>
                </a:extLst>
              </a:blip>
              <a:srcRect/>
              <a:stretch>
                <a:fillRect l="-25000" r="-25000"/>
              </a:stretch>
            </a:blip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grpSp>
      <p:grpSp>
        <p:nvGrpSpPr>
          <p:cNvPr id="85" name="组合 84"/>
          <p:cNvGrpSpPr/>
          <p:nvPr/>
        </p:nvGrpSpPr>
        <p:grpSpPr>
          <a:xfrm>
            <a:off x="8998698" y="2044700"/>
            <a:ext cx="2299410" cy="3830628"/>
            <a:chOff x="964370" y="1819128"/>
            <a:chExt cx="2388432" cy="3978930"/>
          </a:xfrm>
          <a:effectLst/>
        </p:grpSpPr>
        <p:grpSp>
          <p:nvGrpSpPr>
            <p:cNvPr id="86" name="Group 31"/>
            <p:cNvGrpSpPr/>
            <p:nvPr/>
          </p:nvGrpSpPr>
          <p:grpSpPr>
            <a:xfrm>
              <a:off x="964370" y="1819128"/>
              <a:ext cx="2388432" cy="3978930"/>
              <a:chOff x="830555" y="2050353"/>
              <a:chExt cx="2388432" cy="3978930"/>
            </a:xfrm>
            <a:effectLst>
              <a:outerShdw blurRad="254000" dist="63500" dir="2700000" algn="tl" rotWithShape="0">
                <a:prstClr val="black">
                  <a:alpha val="30000"/>
                </a:prstClr>
              </a:outerShdw>
            </a:effectLst>
          </p:grpSpPr>
          <p:sp>
            <p:nvSpPr>
              <p:cNvPr id="88" name="Rounded Rectangle 10"/>
              <p:cNvSpPr/>
              <p:nvPr/>
            </p:nvSpPr>
            <p:spPr>
              <a:xfrm>
                <a:off x="830555" y="2050353"/>
                <a:ext cx="2388432" cy="3978930"/>
              </a:xfrm>
              <a:prstGeom prst="roundRect">
                <a:avLst>
                  <a:gd name="adj" fmla="val 1231"/>
                </a:avLst>
              </a:prstGeom>
              <a:gradFill>
                <a:gsLst>
                  <a:gs pos="0">
                    <a:srgbClr val="238DED"/>
                  </a:gs>
                  <a:gs pos="100000">
                    <a:srgbClr val="18478F"/>
                  </a:gs>
                </a:gsLst>
                <a:lin ang="2700000" scaled="1"/>
              </a:gradFill>
              <a:ln w="12700">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9" name="Title 3"/>
              <p:cNvSpPr txBox="1">
                <a:spLocks/>
              </p:cNvSpPr>
              <p:nvPr/>
            </p:nvSpPr>
            <p:spPr>
              <a:xfrm>
                <a:off x="830555" y="4352979"/>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1800" b="0" dirty="0" smtClean="0">
                    <a:solidFill>
                      <a:schemeClr val="bg1"/>
                    </a:solidFill>
                    <a:latin typeface="微软雅黑" panose="020B0503020204020204" pitchFamily="34" charset="-122"/>
                    <a:ea typeface="微软雅黑" panose="020B0503020204020204" pitchFamily="34" charset="-122"/>
                    <a:cs typeface="+mn-ea"/>
                    <a:sym typeface="+mn-lt"/>
                  </a:rPr>
                  <a:t>张某某</a:t>
                </a:r>
                <a:endParaRPr lang="en-US" sz="1800" b="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90" name="Title 3"/>
              <p:cNvSpPr txBox="1">
                <a:spLocks/>
              </p:cNvSpPr>
              <p:nvPr/>
            </p:nvSpPr>
            <p:spPr>
              <a:xfrm>
                <a:off x="830555" y="4718300"/>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bg1"/>
                    </a:solidFill>
                    <a:latin typeface="微软雅黑" panose="020B0503020204020204" pitchFamily="34" charset="-122"/>
                    <a:ea typeface="微软雅黑" panose="020B0503020204020204" pitchFamily="34" charset="-122"/>
                    <a:cs typeface="+mn-ea"/>
                    <a:sym typeface="+mn-lt"/>
                  </a:rPr>
                  <a:t>CEO / Founder</a:t>
                </a:r>
                <a:endParaRPr lang="en-US" sz="400" b="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91" name="Title 3"/>
              <p:cNvSpPr txBox="1">
                <a:spLocks/>
              </p:cNvSpPr>
              <p:nvPr/>
            </p:nvSpPr>
            <p:spPr>
              <a:xfrm>
                <a:off x="1002707" y="5214839"/>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bg1"/>
                    </a:solidFill>
                    <a:latin typeface="微软雅黑" panose="020B0503020204020204" pitchFamily="34" charset="-122"/>
                    <a:ea typeface="微软雅黑" panose="020B0503020204020204" pitchFamily="34" charset="-122"/>
                    <a:cs typeface="+mn-ea"/>
                    <a:sym typeface="+mn-lt"/>
                  </a:rPr>
                  <a:t>简洁精准的 解说所提炼的核心概念点击输入简要文字解说</a:t>
                </a:r>
              </a:p>
            </p:txBody>
          </p:sp>
          <p:cxnSp>
            <p:nvCxnSpPr>
              <p:cNvPr id="92" name="Straight Connector 9"/>
              <p:cNvCxnSpPr/>
              <p:nvPr/>
            </p:nvCxnSpPr>
            <p:spPr>
              <a:xfrm>
                <a:off x="2024771" y="3963657"/>
                <a:ext cx="0" cy="27657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Straight Connector 28"/>
              <p:cNvCxnSpPr/>
              <p:nvPr/>
            </p:nvCxnSpPr>
            <p:spPr>
              <a:xfrm>
                <a:off x="830555" y="5099387"/>
                <a:ext cx="2388432" cy="0"/>
              </a:xfrm>
              <a:prstGeom prst="line">
                <a:avLst/>
              </a:prstGeom>
              <a:ln>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87" name="椭圆 86"/>
            <p:cNvSpPr/>
            <p:nvPr/>
          </p:nvSpPr>
          <p:spPr>
            <a:xfrm>
              <a:off x="1550653" y="2155113"/>
              <a:ext cx="1215865" cy="1215865"/>
            </a:xfrm>
            <a:prstGeom prst="ellipse">
              <a:avLst/>
            </a:prstGeom>
            <a:blipFill dpi="0" rotWithShape="1">
              <a:blip r:embed="rId6" cstate="print">
                <a:extLst>
                  <a:ext uri="{28A0092B-C50C-407E-A947-70E740481C1C}">
                    <a14:useLocalDpi xmlns:a14="http://schemas.microsoft.com/office/drawing/2010/main" val="0"/>
                  </a:ext>
                </a:extLst>
              </a:blip>
              <a:srcRect/>
              <a:stretch>
                <a:fillRect l="-46094" r="-3906"/>
              </a:stretch>
            </a:blip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grpSp>
      <p:sp>
        <p:nvSpPr>
          <p:cNvPr id="41" name="圆角矩形 40"/>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团队人员展示</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7374310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500"/>
                                        <p:tgtEl>
                                          <p:spTgt spid="41"/>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41"/>
                                        </p:tgtEl>
                                        <p:attrNameLst>
                                          <p:attrName>ppt_x</p:attrName>
                                          <p:attrName>ppt_y</p:attrName>
                                        </p:attrNameLst>
                                      </p:cBhvr>
                                      <p:rCtr x="0" y="-9074"/>
                                    </p:animMotion>
                                  </p:childTnLst>
                                </p:cTn>
                              </p:par>
                            </p:childTnLst>
                          </p:cTn>
                        </p:par>
                        <p:par>
                          <p:cTn id="10" fill="hold">
                            <p:stCondLst>
                              <p:cond delay="1500"/>
                            </p:stCondLst>
                            <p:childTnLst>
                              <p:par>
                                <p:cTn id="11" presetID="53" presetClass="entr" presetSubtype="16" fill="hold" nodeType="afterEffect">
                                  <p:stCondLst>
                                    <p:cond delay="0"/>
                                  </p:stCondLst>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ppt_w</p:attrName>
                                        </p:attrNameLst>
                                      </p:cBhvr>
                                      <p:tavLst>
                                        <p:tav tm="0">
                                          <p:val>
                                            <p:fltVal val="0"/>
                                          </p:val>
                                        </p:tav>
                                        <p:tav tm="100000">
                                          <p:val>
                                            <p:strVal val="#ppt_w"/>
                                          </p:val>
                                        </p:tav>
                                      </p:tavLst>
                                    </p:anim>
                                    <p:anim calcmode="lin" valueType="num">
                                      <p:cBhvr>
                                        <p:cTn id="14" dur="500" fill="hold"/>
                                        <p:tgtEl>
                                          <p:spTgt spid="67"/>
                                        </p:tgtEl>
                                        <p:attrNameLst>
                                          <p:attrName>ppt_h</p:attrName>
                                        </p:attrNameLst>
                                      </p:cBhvr>
                                      <p:tavLst>
                                        <p:tav tm="0">
                                          <p:val>
                                            <p:fltVal val="0"/>
                                          </p:val>
                                        </p:tav>
                                        <p:tav tm="100000">
                                          <p:val>
                                            <p:strVal val="#ppt_h"/>
                                          </p:val>
                                        </p:tav>
                                      </p:tavLst>
                                    </p:anim>
                                    <p:animEffect transition="in" filter="fade">
                                      <p:cBhvr>
                                        <p:cTn id="15" dur="500"/>
                                        <p:tgtEl>
                                          <p:spTgt spid="67"/>
                                        </p:tgtEl>
                                      </p:cBhvr>
                                    </p:animEffect>
                                  </p:childTnLst>
                                </p:cTn>
                              </p:par>
                              <p:par>
                                <p:cTn id="16" presetID="53" presetClass="entr" presetSubtype="16" fill="hold" nodeType="withEffect">
                                  <p:stCondLst>
                                    <p:cond delay="250"/>
                                  </p:stCondLst>
                                  <p:childTnLst>
                                    <p:set>
                                      <p:cBhvr>
                                        <p:cTn id="17" dur="1" fill="hold">
                                          <p:stCondLst>
                                            <p:cond delay="0"/>
                                          </p:stCondLst>
                                        </p:cTn>
                                        <p:tgtEl>
                                          <p:spTgt spid="76"/>
                                        </p:tgtEl>
                                        <p:attrNameLst>
                                          <p:attrName>style.visibility</p:attrName>
                                        </p:attrNameLst>
                                      </p:cBhvr>
                                      <p:to>
                                        <p:strVal val="visible"/>
                                      </p:to>
                                    </p:set>
                                    <p:anim calcmode="lin" valueType="num">
                                      <p:cBhvr>
                                        <p:cTn id="18" dur="500" fill="hold"/>
                                        <p:tgtEl>
                                          <p:spTgt spid="76"/>
                                        </p:tgtEl>
                                        <p:attrNameLst>
                                          <p:attrName>ppt_w</p:attrName>
                                        </p:attrNameLst>
                                      </p:cBhvr>
                                      <p:tavLst>
                                        <p:tav tm="0">
                                          <p:val>
                                            <p:fltVal val="0"/>
                                          </p:val>
                                        </p:tav>
                                        <p:tav tm="100000">
                                          <p:val>
                                            <p:strVal val="#ppt_w"/>
                                          </p:val>
                                        </p:tav>
                                      </p:tavLst>
                                    </p:anim>
                                    <p:anim calcmode="lin" valueType="num">
                                      <p:cBhvr>
                                        <p:cTn id="19" dur="500" fill="hold"/>
                                        <p:tgtEl>
                                          <p:spTgt spid="76"/>
                                        </p:tgtEl>
                                        <p:attrNameLst>
                                          <p:attrName>ppt_h</p:attrName>
                                        </p:attrNameLst>
                                      </p:cBhvr>
                                      <p:tavLst>
                                        <p:tav tm="0">
                                          <p:val>
                                            <p:fltVal val="0"/>
                                          </p:val>
                                        </p:tav>
                                        <p:tav tm="100000">
                                          <p:val>
                                            <p:strVal val="#ppt_h"/>
                                          </p:val>
                                        </p:tav>
                                      </p:tavLst>
                                    </p:anim>
                                    <p:animEffect transition="in" filter="fade">
                                      <p:cBhvr>
                                        <p:cTn id="20" dur="500"/>
                                        <p:tgtEl>
                                          <p:spTgt spid="76"/>
                                        </p:tgtEl>
                                      </p:cBhvr>
                                    </p:animEffect>
                                  </p:childTnLst>
                                </p:cTn>
                              </p:par>
                              <p:par>
                                <p:cTn id="21" presetID="53" presetClass="entr" presetSubtype="16" fill="hold" nodeType="withEffect">
                                  <p:stCondLst>
                                    <p:cond delay="250"/>
                                  </p:stCondLst>
                                  <p:childTnLst>
                                    <p:set>
                                      <p:cBhvr>
                                        <p:cTn id="22" dur="1" fill="hold">
                                          <p:stCondLst>
                                            <p:cond delay="0"/>
                                          </p:stCondLst>
                                        </p:cTn>
                                        <p:tgtEl>
                                          <p:spTgt spid="85"/>
                                        </p:tgtEl>
                                        <p:attrNameLst>
                                          <p:attrName>style.visibility</p:attrName>
                                        </p:attrNameLst>
                                      </p:cBhvr>
                                      <p:to>
                                        <p:strVal val="visible"/>
                                      </p:to>
                                    </p:set>
                                    <p:anim calcmode="lin" valueType="num">
                                      <p:cBhvr>
                                        <p:cTn id="23" dur="500" fill="hold"/>
                                        <p:tgtEl>
                                          <p:spTgt spid="85"/>
                                        </p:tgtEl>
                                        <p:attrNameLst>
                                          <p:attrName>ppt_w</p:attrName>
                                        </p:attrNameLst>
                                      </p:cBhvr>
                                      <p:tavLst>
                                        <p:tav tm="0">
                                          <p:val>
                                            <p:fltVal val="0"/>
                                          </p:val>
                                        </p:tav>
                                        <p:tav tm="100000">
                                          <p:val>
                                            <p:strVal val="#ppt_w"/>
                                          </p:val>
                                        </p:tav>
                                      </p:tavLst>
                                    </p:anim>
                                    <p:anim calcmode="lin" valueType="num">
                                      <p:cBhvr>
                                        <p:cTn id="24" dur="500" fill="hold"/>
                                        <p:tgtEl>
                                          <p:spTgt spid="85"/>
                                        </p:tgtEl>
                                        <p:attrNameLst>
                                          <p:attrName>ppt_h</p:attrName>
                                        </p:attrNameLst>
                                      </p:cBhvr>
                                      <p:tavLst>
                                        <p:tav tm="0">
                                          <p:val>
                                            <p:fltVal val="0"/>
                                          </p:val>
                                        </p:tav>
                                        <p:tav tm="100000">
                                          <p:val>
                                            <p:strVal val="#ppt_h"/>
                                          </p:val>
                                        </p:tav>
                                      </p:tavLst>
                                    </p:anim>
                                    <p:animEffect transition="in" filter="fade">
                                      <p:cBhvr>
                                        <p:cTn id="25" dur="500"/>
                                        <p:tgtEl>
                                          <p:spTgt spid="85"/>
                                        </p:tgtEl>
                                      </p:cBhvr>
                                    </p:animEffect>
                                  </p:childTnLst>
                                </p:cTn>
                              </p:par>
                              <p:par>
                                <p:cTn id="26" presetID="53" presetClass="entr" presetSubtype="16" fill="hold" nodeType="withEffect">
                                  <p:stCondLst>
                                    <p:cond delay="25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5652" y="2070198"/>
            <a:ext cx="2738385" cy="3874147"/>
          </a:xfrm>
          <a:prstGeom prst="rect">
            <a:avLst/>
          </a:prstGeom>
        </p:spPr>
      </p:pic>
      <p:pic>
        <p:nvPicPr>
          <p:cNvPr id="17" name="图片占位符 11"/>
          <p:cNvPicPr>
            <a:picLocks noChangeAspect="1"/>
          </p:cNvPicPr>
          <p:nvPr/>
        </p:nvPicPr>
        <p:blipFill>
          <a:blip r:embed="rId4" cstate="print">
            <a:extLst>
              <a:ext uri="{28A0092B-C50C-407E-A947-70E740481C1C}">
                <a14:useLocalDpi xmlns:a14="http://schemas.microsoft.com/office/drawing/2010/main" val="0"/>
              </a:ext>
            </a:extLst>
          </a:blip>
          <a:srcRect l="13278" r="13278"/>
          <a:stretch>
            <a:fillRect/>
          </a:stretch>
        </p:blipFill>
        <p:spPr>
          <a:xfrm>
            <a:off x="1556203" y="2606957"/>
            <a:ext cx="2056963" cy="2800629"/>
          </a:xfrm>
          <a:prstGeom prst="rect">
            <a:avLst/>
          </a:prstGeom>
        </p:spPr>
      </p:pic>
      <p:sp>
        <p:nvSpPr>
          <p:cNvPr id="18" name="Freeform 19"/>
          <p:cNvSpPr/>
          <p:nvPr/>
        </p:nvSpPr>
        <p:spPr bwMode="auto">
          <a:xfrm>
            <a:off x="5774736" y="2316971"/>
            <a:ext cx="4973816" cy="837110"/>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gradFill>
            <a:gsLst>
              <a:gs pos="0">
                <a:schemeClr val="bg1"/>
              </a:gs>
              <a:gs pos="100000">
                <a:schemeClr val="bg1">
                  <a:lumMod val="95000"/>
                </a:schemeClr>
              </a:gs>
              <a:gs pos="100000">
                <a:schemeClr val="bg1">
                  <a:lumMod val="75000"/>
                </a:schemeClr>
              </a:gs>
            </a:gsLst>
            <a:lin ang="5400000" scaled="1"/>
          </a:gradFill>
          <a:ln w="31750" cap="flat">
            <a:gradFill>
              <a:gsLst>
                <a:gs pos="0">
                  <a:schemeClr val="bg1"/>
                </a:gs>
                <a:gs pos="100000">
                  <a:srgbClr val="DDDDDD"/>
                </a:gs>
              </a:gsLst>
              <a:lin ang="5400000" scaled="1"/>
            </a:gradFill>
            <a:prstDash val="solid"/>
            <a:miter lim="800000"/>
          </a:ln>
          <a:effectLst>
            <a:outerShdw blurRad="63500" sx="102000" sy="102000" algn="ctr" rotWithShape="0">
              <a:prstClr val="black">
                <a:alpha val="11000"/>
              </a:prstClr>
            </a:outerShdw>
          </a:effectLst>
        </p:spPr>
        <p:txBody>
          <a:bodyPr vert="horz" wrap="square" lIns="91416" tIns="45708" rIns="91416" bIns="45708" numCol="1" anchor="t" anchorCtr="0" compatLnSpc="1"/>
          <a:lstStyle/>
          <a:p>
            <a:endParaRPr lang="zh-CN" altLang="en-US" sz="1799" b="1">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4352472" y="2412999"/>
            <a:ext cx="2099129" cy="619654"/>
            <a:chOff x="2343189" y="1779247"/>
            <a:chExt cx="2099675" cy="619816"/>
          </a:xfrm>
        </p:grpSpPr>
        <p:sp>
          <p:nvSpPr>
            <p:cNvPr id="20" name="圆角矩形 19"/>
            <p:cNvSpPr/>
            <p:nvPr/>
          </p:nvSpPr>
          <p:spPr>
            <a:xfrm>
              <a:off x="2343189" y="1779247"/>
              <a:ext cx="2099675" cy="619816"/>
            </a:xfrm>
            <a:prstGeom prst="roundRect">
              <a:avLst>
                <a:gd name="adj" fmla="val 50000"/>
              </a:avLst>
            </a:prstGeom>
            <a:gradFill>
              <a:gsLst>
                <a:gs pos="100000">
                  <a:srgbClr val="18478F"/>
                </a:gs>
                <a:gs pos="0">
                  <a:srgbClr val="238DED"/>
                </a:gs>
              </a:gsLst>
              <a:lin ang="5400000" scaled="0"/>
            </a:gradFill>
            <a:ln w="28575" cap="flat">
              <a:noFill/>
              <a:prstDash val="solid"/>
              <a:miter lim="800000"/>
            </a:ln>
            <a:effectLst>
              <a:outerShdw blurRad="190500" dist="63500" dir="2700000" algn="tl" rotWithShape="0">
                <a:prstClr val="black">
                  <a:alpha val="30000"/>
                </a:prstClr>
              </a:outerShdw>
            </a:effectLst>
          </p:spPr>
          <p:txBody>
            <a:bodyPr vert="horz" wrap="square" lIns="91416" tIns="45708" rIns="91416" bIns="45708" numCol="1" anchor="t" anchorCtr="0" compatLnSpc="1"/>
            <a:lstStyle/>
            <a:p>
              <a:endParaRPr lang="zh-CN" altLang="en-US" sz="1799">
                <a:solidFill>
                  <a:prstClr val="black"/>
                </a:solidFill>
                <a:latin typeface="Impact MT Std" panose="020B0806030902050204" pitchFamily="34" charset="0"/>
                <a:ea typeface="微软雅黑" panose="020B0503020204020204" pitchFamily="34" charset="-122"/>
              </a:endParaRPr>
            </a:p>
          </p:txBody>
        </p:sp>
        <p:sp>
          <p:nvSpPr>
            <p:cNvPr id="22" name="椭圆 21"/>
            <p:cNvSpPr/>
            <p:nvPr/>
          </p:nvSpPr>
          <p:spPr>
            <a:xfrm>
              <a:off x="2368263" y="1797613"/>
              <a:ext cx="589017" cy="589018"/>
            </a:xfrm>
            <a:prstGeom prst="ellipse">
              <a:avLst/>
            </a:prstGeom>
            <a:gradFill>
              <a:gsLst>
                <a:gs pos="100000">
                  <a:srgbClr val="E2E2E2"/>
                </a:gs>
                <a:gs pos="0">
                  <a:schemeClr val="bg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prstClr val="white"/>
                </a:solidFill>
                <a:latin typeface="Impact MT Std" panose="020B0806030902050204" pitchFamily="34" charset="0"/>
                <a:ea typeface="微软雅黑" panose="020B0503020204020204" pitchFamily="34" charset="-122"/>
              </a:endParaRPr>
            </a:p>
          </p:txBody>
        </p:sp>
        <p:sp>
          <p:nvSpPr>
            <p:cNvPr id="23" name="文本框 12"/>
            <p:cNvSpPr txBox="1"/>
            <p:nvPr/>
          </p:nvSpPr>
          <p:spPr>
            <a:xfrm>
              <a:off x="2391393" y="1890730"/>
              <a:ext cx="547087" cy="461785"/>
            </a:xfrm>
            <a:prstGeom prst="rect">
              <a:avLst/>
            </a:prstGeom>
            <a:noFill/>
          </p:spPr>
          <p:txBody>
            <a:bodyPr wrap="none" rtlCol="0">
              <a:spAutoFit/>
            </a:bodyPr>
            <a:lstStyle/>
            <a:p>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01</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4" name="矩形 3"/>
          <p:cNvSpPr>
            <a:spLocks noChangeArrowheads="1"/>
          </p:cNvSpPr>
          <p:nvPr/>
        </p:nvSpPr>
        <p:spPr bwMode="auto">
          <a:xfrm>
            <a:off x="5147349" y="2515576"/>
            <a:ext cx="877097" cy="36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07" tIns="45704" rIns="91407" bIns="4570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0"/>
              </a:spcBef>
              <a:buFont typeface="Arial" panose="020B0604020202020204" pitchFamily="34" charset="0"/>
              <a:buNone/>
            </a:pP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工作一</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TextBox 503"/>
          <p:cNvSpPr txBox="1"/>
          <p:nvPr/>
        </p:nvSpPr>
        <p:spPr>
          <a:xfrm>
            <a:off x="6522455" y="2487831"/>
            <a:ext cx="3996924" cy="553998"/>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您的内容打在这里，或者通过复制您的文本后，在此框中选择粘贴，尽可能简介扼要，主题明确</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Freeform 19"/>
          <p:cNvSpPr/>
          <p:nvPr/>
        </p:nvSpPr>
        <p:spPr bwMode="auto">
          <a:xfrm>
            <a:off x="5772060" y="3576782"/>
            <a:ext cx="4973816" cy="837110"/>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gradFill>
            <a:gsLst>
              <a:gs pos="0">
                <a:schemeClr val="bg1"/>
              </a:gs>
              <a:gs pos="100000">
                <a:schemeClr val="bg1">
                  <a:lumMod val="95000"/>
                </a:schemeClr>
              </a:gs>
              <a:gs pos="100000">
                <a:schemeClr val="bg1">
                  <a:lumMod val="75000"/>
                </a:schemeClr>
              </a:gs>
            </a:gsLst>
            <a:lin ang="5400000" scaled="1"/>
          </a:gradFill>
          <a:ln w="31750" cap="flat">
            <a:gradFill>
              <a:gsLst>
                <a:gs pos="0">
                  <a:schemeClr val="bg1"/>
                </a:gs>
                <a:gs pos="100000">
                  <a:srgbClr val="DDDDDD"/>
                </a:gs>
              </a:gsLst>
              <a:lin ang="5400000" scaled="1"/>
            </a:gradFill>
            <a:prstDash val="solid"/>
            <a:miter lim="800000"/>
          </a:ln>
          <a:effectLst>
            <a:outerShdw blurRad="63500" sx="102000" sy="102000" algn="ctr" rotWithShape="0">
              <a:prstClr val="black">
                <a:alpha val="11000"/>
              </a:prstClr>
            </a:outerShdw>
          </a:effectLst>
        </p:spPr>
        <p:txBody>
          <a:bodyPr vert="horz" wrap="square" lIns="91416" tIns="45708" rIns="91416" bIns="45708" numCol="1" anchor="t" anchorCtr="0" compatLnSpc="1"/>
          <a:lstStyle/>
          <a:p>
            <a:endParaRPr lang="zh-CN" altLang="en-US" sz="1799" b="1">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4337094" y="3670299"/>
            <a:ext cx="2114507" cy="624676"/>
            <a:chOff x="2330484" y="1776735"/>
            <a:chExt cx="2115058" cy="624839"/>
          </a:xfrm>
        </p:grpSpPr>
        <p:sp>
          <p:nvSpPr>
            <p:cNvPr id="28" name="圆角矩形 27"/>
            <p:cNvSpPr/>
            <p:nvPr/>
          </p:nvSpPr>
          <p:spPr>
            <a:xfrm>
              <a:off x="2330484" y="1776735"/>
              <a:ext cx="2115058" cy="624839"/>
            </a:xfrm>
            <a:prstGeom prst="roundRect">
              <a:avLst>
                <a:gd name="adj" fmla="val 50000"/>
              </a:avLst>
            </a:prstGeom>
            <a:gradFill>
              <a:gsLst>
                <a:gs pos="100000">
                  <a:srgbClr val="18478F"/>
                </a:gs>
                <a:gs pos="0">
                  <a:srgbClr val="238DED"/>
                </a:gs>
              </a:gsLst>
              <a:lin ang="5400000" scaled="0"/>
            </a:gradFill>
            <a:ln w="28575" cap="flat">
              <a:noFill/>
              <a:prstDash val="solid"/>
              <a:miter lim="800000"/>
            </a:ln>
            <a:effectLst>
              <a:outerShdw blurRad="190500" dist="63500" dir="2700000" algn="tl" rotWithShape="0">
                <a:prstClr val="black">
                  <a:alpha val="30000"/>
                </a:prstClr>
              </a:outerShdw>
            </a:effectLst>
          </p:spPr>
          <p:txBody>
            <a:bodyPr vert="horz" wrap="square" lIns="91416" tIns="45708" rIns="91416" bIns="45708" numCol="1" anchor="t" anchorCtr="0" compatLnSpc="1"/>
            <a:lstStyle/>
            <a:p>
              <a:endParaRPr lang="zh-CN" altLang="en-US" sz="1799">
                <a:solidFill>
                  <a:prstClr val="black"/>
                </a:solidFill>
                <a:latin typeface="Impact MT Std" panose="020B0806030902050204" pitchFamily="34" charset="0"/>
                <a:ea typeface="微软雅黑" panose="020B0503020204020204" pitchFamily="34" charset="-122"/>
              </a:endParaRPr>
            </a:p>
          </p:txBody>
        </p:sp>
        <p:sp>
          <p:nvSpPr>
            <p:cNvPr id="30" name="椭圆 29"/>
            <p:cNvSpPr/>
            <p:nvPr/>
          </p:nvSpPr>
          <p:spPr>
            <a:xfrm>
              <a:off x="2368263" y="1797613"/>
              <a:ext cx="589017" cy="589018"/>
            </a:xfrm>
            <a:prstGeom prst="ellipse">
              <a:avLst/>
            </a:prstGeom>
            <a:gradFill>
              <a:gsLst>
                <a:gs pos="100000">
                  <a:srgbClr val="E2E2E2"/>
                </a:gs>
                <a:gs pos="0">
                  <a:schemeClr val="bg1"/>
                </a:gs>
              </a:gsLs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prstClr val="white"/>
                </a:solidFill>
                <a:latin typeface="Impact MT Std" panose="020B0806030902050204" pitchFamily="34" charset="0"/>
                <a:ea typeface="微软雅黑" panose="020B0503020204020204" pitchFamily="34" charset="-122"/>
              </a:endParaRPr>
            </a:p>
          </p:txBody>
        </p:sp>
        <p:sp>
          <p:nvSpPr>
            <p:cNvPr id="31" name="文本框 12"/>
            <p:cNvSpPr txBox="1"/>
            <p:nvPr/>
          </p:nvSpPr>
          <p:spPr>
            <a:xfrm>
              <a:off x="2388165" y="1871969"/>
              <a:ext cx="547087" cy="461785"/>
            </a:xfrm>
            <a:prstGeom prst="rect">
              <a:avLst/>
            </a:prstGeom>
            <a:noFill/>
          </p:spPr>
          <p:txBody>
            <a:bodyPr wrap="none" rtlCol="0">
              <a:spAutoFit/>
            </a:bodyPr>
            <a:lstStyle/>
            <a:p>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02</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2" name="矩形 3"/>
          <p:cNvSpPr>
            <a:spLocks noChangeArrowheads="1"/>
          </p:cNvSpPr>
          <p:nvPr/>
        </p:nvSpPr>
        <p:spPr bwMode="auto">
          <a:xfrm>
            <a:off x="5144673" y="3775387"/>
            <a:ext cx="877097" cy="36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07" tIns="45704" rIns="91407" bIns="4570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0"/>
              </a:spcBef>
              <a:buFont typeface="Arial" panose="020B0604020202020204" pitchFamily="34" charset="0"/>
              <a:buNone/>
            </a:pP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工作二</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TextBox 503"/>
          <p:cNvSpPr txBox="1"/>
          <p:nvPr/>
        </p:nvSpPr>
        <p:spPr>
          <a:xfrm>
            <a:off x="6519779" y="3747642"/>
            <a:ext cx="3996924" cy="553998"/>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您的内容打在这里，或者通过复制您的文本后，在此框中选择粘贴，尽可能简介扼要，主题明确</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Freeform 19"/>
          <p:cNvSpPr/>
          <p:nvPr/>
        </p:nvSpPr>
        <p:spPr bwMode="auto">
          <a:xfrm>
            <a:off x="5772060" y="4800600"/>
            <a:ext cx="4973816" cy="837110"/>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gradFill>
            <a:gsLst>
              <a:gs pos="0">
                <a:schemeClr val="bg1"/>
              </a:gs>
              <a:gs pos="100000">
                <a:schemeClr val="bg1">
                  <a:lumMod val="95000"/>
                </a:schemeClr>
              </a:gs>
              <a:gs pos="100000">
                <a:schemeClr val="bg1">
                  <a:lumMod val="75000"/>
                </a:schemeClr>
              </a:gs>
            </a:gsLst>
            <a:lin ang="5400000" scaled="1"/>
          </a:gradFill>
          <a:ln w="31750" cap="flat">
            <a:gradFill>
              <a:gsLst>
                <a:gs pos="0">
                  <a:schemeClr val="bg1"/>
                </a:gs>
                <a:gs pos="100000">
                  <a:srgbClr val="DDDDDD"/>
                </a:gs>
              </a:gsLst>
              <a:lin ang="5400000" scaled="1"/>
            </a:gradFill>
            <a:prstDash val="solid"/>
            <a:miter lim="800000"/>
          </a:ln>
          <a:effectLst>
            <a:outerShdw blurRad="63500" sx="102000" sy="102000" algn="ctr" rotWithShape="0">
              <a:prstClr val="black">
                <a:alpha val="11000"/>
              </a:prstClr>
            </a:outerShdw>
          </a:effectLst>
        </p:spPr>
        <p:txBody>
          <a:bodyPr vert="horz" wrap="square" lIns="91416" tIns="45708" rIns="91416" bIns="45708" numCol="1" anchor="t" anchorCtr="0" compatLnSpc="1"/>
          <a:lstStyle/>
          <a:p>
            <a:endParaRPr lang="zh-CN" altLang="en-US" sz="1799" b="1">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4337096" y="4914900"/>
            <a:ext cx="2114506" cy="588957"/>
            <a:chOff x="2330488" y="1797521"/>
            <a:chExt cx="2115057" cy="589110"/>
          </a:xfrm>
        </p:grpSpPr>
        <p:sp>
          <p:nvSpPr>
            <p:cNvPr id="36" name="圆角矩形 35"/>
            <p:cNvSpPr/>
            <p:nvPr/>
          </p:nvSpPr>
          <p:spPr>
            <a:xfrm>
              <a:off x="2330488" y="1797521"/>
              <a:ext cx="2115057" cy="583264"/>
            </a:xfrm>
            <a:prstGeom prst="roundRect">
              <a:avLst>
                <a:gd name="adj" fmla="val 50000"/>
              </a:avLst>
            </a:prstGeom>
            <a:gradFill>
              <a:gsLst>
                <a:gs pos="100000">
                  <a:srgbClr val="18478F"/>
                </a:gs>
                <a:gs pos="0">
                  <a:srgbClr val="238DED"/>
                </a:gs>
              </a:gsLst>
              <a:lin ang="5400000" scaled="0"/>
            </a:gradFill>
            <a:ln w="28575" cap="flat">
              <a:noFill/>
              <a:prstDash val="solid"/>
              <a:miter lim="800000"/>
            </a:ln>
            <a:effectLst>
              <a:outerShdw blurRad="190500" dist="63500" dir="2700000" algn="tl" rotWithShape="0">
                <a:prstClr val="black">
                  <a:alpha val="30000"/>
                </a:prstClr>
              </a:outerShdw>
            </a:effectLst>
          </p:spPr>
          <p:txBody>
            <a:bodyPr vert="horz" wrap="square" lIns="91416" tIns="45708" rIns="91416" bIns="45708" numCol="1" anchor="t" anchorCtr="0" compatLnSpc="1"/>
            <a:lstStyle/>
            <a:p>
              <a:endParaRPr lang="zh-CN" altLang="en-US" sz="1799">
                <a:solidFill>
                  <a:prstClr val="black"/>
                </a:solidFill>
                <a:latin typeface="Impact MT Std" panose="020B0806030902050204" pitchFamily="34" charset="0"/>
                <a:ea typeface="微软雅黑" panose="020B0503020204020204" pitchFamily="34" charset="-122"/>
              </a:endParaRPr>
            </a:p>
          </p:txBody>
        </p:sp>
        <p:sp>
          <p:nvSpPr>
            <p:cNvPr id="38" name="椭圆 37"/>
            <p:cNvSpPr/>
            <p:nvPr/>
          </p:nvSpPr>
          <p:spPr>
            <a:xfrm>
              <a:off x="2368263" y="1797613"/>
              <a:ext cx="589017" cy="589018"/>
            </a:xfrm>
            <a:prstGeom prst="ellipse">
              <a:avLst/>
            </a:prstGeom>
            <a:gradFill>
              <a:gsLst>
                <a:gs pos="100000">
                  <a:srgbClr val="E2E2E2"/>
                </a:gs>
                <a:gs pos="0">
                  <a:schemeClr val="bg1"/>
                </a:gs>
              </a:gsLs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prstClr val="white"/>
                </a:solidFill>
                <a:latin typeface="Impact MT Std" panose="020B0806030902050204" pitchFamily="34" charset="0"/>
                <a:ea typeface="微软雅黑" panose="020B0503020204020204" pitchFamily="34" charset="-122"/>
              </a:endParaRPr>
            </a:p>
          </p:txBody>
        </p:sp>
        <p:sp>
          <p:nvSpPr>
            <p:cNvPr id="39" name="文本框 12"/>
            <p:cNvSpPr txBox="1"/>
            <p:nvPr/>
          </p:nvSpPr>
          <p:spPr>
            <a:xfrm>
              <a:off x="2402351" y="1871969"/>
              <a:ext cx="547087" cy="461785"/>
            </a:xfrm>
            <a:prstGeom prst="rect">
              <a:avLst/>
            </a:prstGeom>
            <a:noFill/>
          </p:spPr>
          <p:txBody>
            <a:bodyPr wrap="none" rtlCol="0">
              <a:spAutoFit/>
            </a:bodyPr>
            <a:lstStyle/>
            <a:p>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03</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0" name="矩形 3"/>
          <p:cNvSpPr>
            <a:spLocks noChangeArrowheads="1"/>
          </p:cNvSpPr>
          <p:nvPr/>
        </p:nvSpPr>
        <p:spPr bwMode="auto">
          <a:xfrm>
            <a:off x="5144673" y="4999204"/>
            <a:ext cx="877097" cy="36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91407" tIns="45704" rIns="91407" bIns="4570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0"/>
              </a:spcBef>
              <a:buFont typeface="Arial" panose="020B0604020202020204" pitchFamily="34" charset="0"/>
              <a:buNone/>
            </a:pP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工作三</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TextBox 503"/>
          <p:cNvSpPr txBox="1"/>
          <p:nvPr/>
        </p:nvSpPr>
        <p:spPr>
          <a:xfrm>
            <a:off x="6519779" y="4971459"/>
            <a:ext cx="3996924" cy="553998"/>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您的内容打在这里，或者通过复制您的文本后，在此框中选择粘贴，尽可能简介扼要，主题明确</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圆角矩形 41"/>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岗位工作概述</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9198874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500"/>
                                        <p:tgtEl>
                                          <p:spTgt spid="42"/>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42"/>
                                        </p:tgtEl>
                                        <p:attrNameLst>
                                          <p:attrName>ppt_x</p:attrName>
                                          <p:attrName>ppt_y</p:attrName>
                                        </p:attrNameLst>
                                      </p:cBhvr>
                                      <p:rCtr x="0" y="-9074"/>
                                    </p:animMotion>
                                  </p:childTnLst>
                                </p:cTn>
                              </p:par>
                            </p:childTnLst>
                          </p:cTn>
                        </p:par>
                        <p:par>
                          <p:cTn id="10" fill="hold">
                            <p:stCondLst>
                              <p:cond delay="1500"/>
                            </p:stCondLst>
                            <p:childTnLst>
                              <p:par>
                                <p:cTn id="11" presetID="26"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80">
                                          <p:stCondLst>
                                            <p:cond delay="0"/>
                                          </p:stCondLst>
                                        </p:cTn>
                                        <p:tgtEl>
                                          <p:spTgt spid="16"/>
                                        </p:tgtEl>
                                      </p:cBhvr>
                                    </p:animEffect>
                                    <p:anim calcmode="lin" valueType="num">
                                      <p:cBhvr>
                                        <p:cTn id="14"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19" dur="26">
                                          <p:stCondLst>
                                            <p:cond delay="650"/>
                                          </p:stCondLst>
                                        </p:cTn>
                                        <p:tgtEl>
                                          <p:spTgt spid="16"/>
                                        </p:tgtEl>
                                      </p:cBhvr>
                                      <p:to x="100000" y="60000"/>
                                    </p:animScale>
                                    <p:animScale>
                                      <p:cBhvr>
                                        <p:cTn id="20" dur="166" decel="50000">
                                          <p:stCondLst>
                                            <p:cond delay="676"/>
                                          </p:stCondLst>
                                        </p:cTn>
                                        <p:tgtEl>
                                          <p:spTgt spid="16"/>
                                        </p:tgtEl>
                                      </p:cBhvr>
                                      <p:to x="100000" y="100000"/>
                                    </p:animScale>
                                    <p:animScale>
                                      <p:cBhvr>
                                        <p:cTn id="21" dur="26">
                                          <p:stCondLst>
                                            <p:cond delay="1312"/>
                                          </p:stCondLst>
                                        </p:cTn>
                                        <p:tgtEl>
                                          <p:spTgt spid="16"/>
                                        </p:tgtEl>
                                      </p:cBhvr>
                                      <p:to x="100000" y="80000"/>
                                    </p:animScale>
                                    <p:animScale>
                                      <p:cBhvr>
                                        <p:cTn id="22" dur="166" decel="50000">
                                          <p:stCondLst>
                                            <p:cond delay="1338"/>
                                          </p:stCondLst>
                                        </p:cTn>
                                        <p:tgtEl>
                                          <p:spTgt spid="16"/>
                                        </p:tgtEl>
                                      </p:cBhvr>
                                      <p:to x="100000" y="100000"/>
                                    </p:animScale>
                                    <p:animScale>
                                      <p:cBhvr>
                                        <p:cTn id="23" dur="26">
                                          <p:stCondLst>
                                            <p:cond delay="1642"/>
                                          </p:stCondLst>
                                        </p:cTn>
                                        <p:tgtEl>
                                          <p:spTgt spid="16"/>
                                        </p:tgtEl>
                                      </p:cBhvr>
                                      <p:to x="100000" y="90000"/>
                                    </p:animScale>
                                    <p:animScale>
                                      <p:cBhvr>
                                        <p:cTn id="24" dur="166" decel="50000">
                                          <p:stCondLst>
                                            <p:cond delay="1668"/>
                                          </p:stCondLst>
                                        </p:cTn>
                                        <p:tgtEl>
                                          <p:spTgt spid="16"/>
                                        </p:tgtEl>
                                      </p:cBhvr>
                                      <p:to x="100000" y="100000"/>
                                    </p:animScale>
                                    <p:animScale>
                                      <p:cBhvr>
                                        <p:cTn id="25" dur="26">
                                          <p:stCondLst>
                                            <p:cond delay="1808"/>
                                          </p:stCondLst>
                                        </p:cTn>
                                        <p:tgtEl>
                                          <p:spTgt spid="16"/>
                                        </p:tgtEl>
                                      </p:cBhvr>
                                      <p:to x="100000" y="95000"/>
                                    </p:animScale>
                                    <p:animScale>
                                      <p:cBhvr>
                                        <p:cTn id="26" dur="166" decel="50000">
                                          <p:stCondLst>
                                            <p:cond delay="1834"/>
                                          </p:stCondLst>
                                        </p:cTn>
                                        <p:tgtEl>
                                          <p:spTgt spid="16"/>
                                        </p:tgtEl>
                                      </p:cBhvr>
                                      <p:to x="100000" y="100000"/>
                                    </p:animScale>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2" presetClass="entr" presetSubtype="8" accel="100000"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0-#ppt_w/2"/>
                                          </p:val>
                                        </p:tav>
                                        <p:tav tm="100000">
                                          <p:val>
                                            <p:strVal val="#ppt_x"/>
                                          </p:val>
                                        </p:tav>
                                      </p:tavLst>
                                    </p:anim>
                                    <p:anim calcmode="lin" valueType="num">
                                      <p:cBhvr additive="base">
                                        <p:cTn id="37" dur="500" fill="hold"/>
                                        <p:tgtEl>
                                          <p:spTgt spid="19"/>
                                        </p:tgtEl>
                                        <p:attrNameLst>
                                          <p:attrName>ppt_y</p:attrName>
                                        </p:attrNameLst>
                                      </p:cBhvr>
                                      <p:tavLst>
                                        <p:tav tm="0">
                                          <p:val>
                                            <p:strVal val="#ppt_y"/>
                                          </p:val>
                                        </p:tav>
                                        <p:tav tm="100000">
                                          <p:val>
                                            <p:strVal val="#ppt_y"/>
                                          </p:val>
                                        </p:tav>
                                      </p:tavLst>
                                    </p:anim>
                                  </p:childTnLst>
                                </p:cTn>
                              </p:par>
                            </p:childTnLst>
                          </p:cTn>
                        </p:par>
                        <p:par>
                          <p:cTn id="38" fill="hold">
                            <p:stCondLst>
                              <p:cond delay="5000"/>
                            </p:stCondLst>
                            <p:childTnLst>
                              <p:par>
                                <p:cTn id="39" presetID="12" presetClass="entr" presetSubtype="8"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p:tgtEl>
                                          <p:spTgt spid="18"/>
                                        </p:tgtEl>
                                        <p:attrNameLst>
                                          <p:attrName>ppt_x</p:attrName>
                                        </p:attrNameLst>
                                      </p:cBhvr>
                                      <p:tavLst>
                                        <p:tav tm="0">
                                          <p:val>
                                            <p:strVal val="#ppt_x-#ppt_w*1.125000"/>
                                          </p:val>
                                        </p:tav>
                                        <p:tav tm="100000">
                                          <p:val>
                                            <p:strVal val="#ppt_x"/>
                                          </p:val>
                                        </p:tav>
                                      </p:tavLst>
                                    </p:anim>
                                    <p:animEffect transition="in" filter="wipe(right)">
                                      <p:cBhvr>
                                        <p:cTn id="42" dur="500"/>
                                        <p:tgtEl>
                                          <p:spTgt spid="18"/>
                                        </p:tgtEl>
                                      </p:cBhvr>
                                    </p:animEffect>
                                  </p:childTnLst>
                                </p:cTn>
                              </p:par>
                              <p:par>
                                <p:cTn id="43" presetID="22" presetClass="entr" presetSubtype="4" fill="hold" grpId="0" nodeType="withEffect">
                                  <p:stCondLst>
                                    <p:cond delay="250"/>
                                  </p:stCondLst>
                                  <p:childTnLst>
                                    <p:set>
                                      <p:cBhvr>
                                        <p:cTn id="44" dur="1" fill="hold">
                                          <p:stCondLst>
                                            <p:cond delay="0"/>
                                          </p:stCondLst>
                                        </p:cTn>
                                        <p:tgtEl>
                                          <p:spTgt spid="24"/>
                                        </p:tgtEl>
                                        <p:attrNameLst>
                                          <p:attrName>style.visibility</p:attrName>
                                        </p:attrNameLst>
                                      </p:cBhvr>
                                      <p:to>
                                        <p:strVal val="visible"/>
                                      </p:to>
                                    </p:set>
                                    <p:animEffect transition="in" filter="wipe(down)">
                                      <p:cBhvr>
                                        <p:cTn id="45" dur="500"/>
                                        <p:tgtEl>
                                          <p:spTgt spid="24"/>
                                        </p:tgtEl>
                                      </p:cBhvr>
                                    </p:animEffect>
                                  </p:childTnLst>
                                </p:cTn>
                              </p:par>
                            </p:childTnLst>
                          </p:cTn>
                        </p:par>
                        <p:par>
                          <p:cTn id="46" fill="hold">
                            <p:stCondLst>
                              <p:cond delay="5750"/>
                            </p:stCondLst>
                            <p:childTnLst>
                              <p:par>
                                <p:cTn id="47" presetID="2" presetClass="entr" presetSubtype="8"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500" fill="hold"/>
                                        <p:tgtEl>
                                          <p:spTgt spid="25"/>
                                        </p:tgtEl>
                                        <p:attrNameLst>
                                          <p:attrName>ppt_x</p:attrName>
                                        </p:attrNameLst>
                                      </p:cBhvr>
                                      <p:tavLst>
                                        <p:tav tm="0">
                                          <p:val>
                                            <p:strVal val="0-#ppt_w/2"/>
                                          </p:val>
                                        </p:tav>
                                        <p:tav tm="100000">
                                          <p:val>
                                            <p:strVal val="#ppt_x"/>
                                          </p:val>
                                        </p:tav>
                                      </p:tavLst>
                                    </p:anim>
                                    <p:anim calcmode="lin" valueType="num">
                                      <p:cBhvr additive="base">
                                        <p:cTn id="50" dur="500" fill="hold"/>
                                        <p:tgtEl>
                                          <p:spTgt spid="25"/>
                                        </p:tgtEl>
                                        <p:attrNameLst>
                                          <p:attrName>ppt_y</p:attrName>
                                        </p:attrNameLst>
                                      </p:cBhvr>
                                      <p:tavLst>
                                        <p:tav tm="0">
                                          <p:val>
                                            <p:strVal val="#ppt_y"/>
                                          </p:val>
                                        </p:tav>
                                        <p:tav tm="100000">
                                          <p:val>
                                            <p:strVal val="#ppt_y"/>
                                          </p:val>
                                        </p:tav>
                                      </p:tavLst>
                                    </p:anim>
                                  </p:childTnLst>
                                </p:cTn>
                              </p:par>
                            </p:childTnLst>
                          </p:cTn>
                        </p:par>
                        <p:par>
                          <p:cTn id="51" fill="hold">
                            <p:stCondLst>
                              <p:cond delay="6250"/>
                            </p:stCondLst>
                            <p:childTnLst>
                              <p:par>
                                <p:cTn id="52" presetID="2" presetClass="entr" presetSubtype="8" accel="100000"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0-#ppt_w/2"/>
                                          </p:val>
                                        </p:tav>
                                        <p:tav tm="100000">
                                          <p:val>
                                            <p:strVal val="#ppt_x"/>
                                          </p:val>
                                        </p:tav>
                                      </p:tavLst>
                                    </p:anim>
                                    <p:anim calcmode="lin" valueType="num">
                                      <p:cBhvr additive="base">
                                        <p:cTn id="55" dur="500" fill="hold"/>
                                        <p:tgtEl>
                                          <p:spTgt spid="27"/>
                                        </p:tgtEl>
                                        <p:attrNameLst>
                                          <p:attrName>ppt_y</p:attrName>
                                        </p:attrNameLst>
                                      </p:cBhvr>
                                      <p:tavLst>
                                        <p:tav tm="0">
                                          <p:val>
                                            <p:strVal val="#ppt_y"/>
                                          </p:val>
                                        </p:tav>
                                        <p:tav tm="100000">
                                          <p:val>
                                            <p:strVal val="#ppt_y"/>
                                          </p:val>
                                        </p:tav>
                                      </p:tavLst>
                                    </p:anim>
                                  </p:childTnLst>
                                </p:cTn>
                              </p:par>
                            </p:childTnLst>
                          </p:cTn>
                        </p:par>
                        <p:par>
                          <p:cTn id="56" fill="hold">
                            <p:stCondLst>
                              <p:cond delay="6750"/>
                            </p:stCondLst>
                            <p:childTnLst>
                              <p:par>
                                <p:cTn id="57" presetID="12" presetClass="entr" presetSubtype="8"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500"/>
                                        <p:tgtEl>
                                          <p:spTgt spid="26"/>
                                        </p:tgtEl>
                                        <p:attrNameLst>
                                          <p:attrName>ppt_x</p:attrName>
                                        </p:attrNameLst>
                                      </p:cBhvr>
                                      <p:tavLst>
                                        <p:tav tm="0">
                                          <p:val>
                                            <p:strVal val="#ppt_x-#ppt_w*1.125000"/>
                                          </p:val>
                                        </p:tav>
                                        <p:tav tm="100000">
                                          <p:val>
                                            <p:strVal val="#ppt_x"/>
                                          </p:val>
                                        </p:tav>
                                      </p:tavLst>
                                    </p:anim>
                                    <p:animEffect transition="in" filter="wipe(right)">
                                      <p:cBhvr>
                                        <p:cTn id="60" dur="500"/>
                                        <p:tgtEl>
                                          <p:spTgt spid="26"/>
                                        </p:tgtEl>
                                      </p:cBhvr>
                                    </p:animEffect>
                                  </p:childTnLst>
                                </p:cTn>
                              </p:par>
                              <p:par>
                                <p:cTn id="61" presetID="22" presetClass="entr" presetSubtype="4" fill="hold" grpId="0" nodeType="withEffect">
                                  <p:stCondLst>
                                    <p:cond delay="250"/>
                                  </p:stCondLst>
                                  <p:childTnLst>
                                    <p:set>
                                      <p:cBhvr>
                                        <p:cTn id="62" dur="1" fill="hold">
                                          <p:stCondLst>
                                            <p:cond delay="0"/>
                                          </p:stCondLst>
                                        </p:cTn>
                                        <p:tgtEl>
                                          <p:spTgt spid="32"/>
                                        </p:tgtEl>
                                        <p:attrNameLst>
                                          <p:attrName>style.visibility</p:attrName>
                                        </p:attrNameLst>
                                      </p:cBhvr>
                                      <p:to>
                                        <p:strVal val="visible"/>
                                      </p:to>
                                    </p:set>
                                    <p:animEffect transition="in" filter="wipe(down)">
                                      <p:cBhvr>
                                        <p:cTn id="63" dur="500"/>
                                        <p:tgtEl>
                                          <p:spTgt spid="32"/>
                                        </p:tgtEl>
                                      </p:cBhvr>
                                    </p:animEffect>
                                  </p:childTnLst>
                                </p:cTn>
                              </p:par>
                            </p:childTnLst>
                          </p:cTn>
                        </p:par>
                        <p:par>
                          <p:cTn id="64" fill="hold">
                            <p:stCondLst>
                              <p:cond delay="7500"/>
                            </p:stCondLst>
                            <p:childTnLst>
                              <p:par>
                                <p:cTn id="65" presetID="2" presetClass="entr" presetSubtype="8"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fill="hold"/>
                                        <p:tgtEl>
                                          <p:spTgt spid="33"/>
                                        </p:tgtEl>
                                        <p:attrNameLst>
                                          <p:attrName>ppt_x</p:attrName>
                                        </p:attrNameLst>
                                      </p:cBhvr>
                                      <p:tavLst>
                                        <p:tav tm="0">
                                          <p:val>
                                            <p:strVal val="0-#ppt_w/2"/>
                                          </p:val>
                                        </p:tav>
                                        <p:tav tm="100000">
                                          <p:val>
                                            <p:strVal val="#ppt_x"/>
                                          </p:val>
                                        </p:tav>
                                      </p:tavLst>
                                    </p:anim>
                                    <p:anim calcmode="lin" valueType="num">
                                      <p:cBhvr additive="base">
                                        <p:cTn id="68" dur="500" fill="hold"/>
                                        <p:tgtEl>
                                          <p:spTgt spid="33"/>
                                        </p:tgtEl>
                                        <p:attrNameLst>
                                          <p:attrName>ppt_y</p:attrName>
                                        </p:attrNameLst>
                                      </p:cBhvr>
                                      <p:tavLst>
                                        <p:tav tm="0">
                                          <p:val>
                                            <p:strVal val="#ppt_y"/>
                                          </p:val>
                                        </p:tav>
                                        <p:tav tm="100000">
                                          <p:val>
                                            <p:strVal val="#ppt_y"/>
                                          </p:val>
                                        </p:tav>
                                      </p:tavLst>
                                    </p:anim>
                                  </p:childTnLst>
                                </p:cTn>
                              </p:par>
                            </p:childTnLst>
                          </p:cTn>
                        </p:par>
                        <p:par>
                          <p:cTn id="69" fill="hold">
                            <p:stCondLst>
                              <p:cond delay="8000"/>
                            </p:stCondLst>
                            <p:childTnLst>
                              <p:par>
                                <p:cTn id="70" presetID="2" presetClass="entr" presetSubtype="8" accel="100000" fill="hold" nodeType="after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additive="base">
                                        <p:cTn id="72" dur="500" fill="hold"/>
                                        <p:tgtEl>
                                          <p:spTgt spid="35"/>
                                        </p:tgtEl>
                                        <p:attrNameLst>
                                          <p:attrName>ppt_x</p:attrName>
                                        </p:attrNameLst>
                                      </p:cBhvr>
                                      <p:tavLst>
                                        <p:tav tm="0">
                                          <p:val>
                                            <p:strVal val="0-#ppt_w/2"/>
                                          </p:val>
                                        </p:tav>
                                        <p:tav tm="100000">
                                          <p:val>
                                            <p:strVal val="#ppt_x"/>
                                          </p:val>
                                        </p:tav>
                                      </p:tavLst>
                                    </p:anim>
                                    <p:anim calcmode="lin" valueType="num">
                                      <p:cBhvr additive="base">
                                        <p:cTn id="73" dur="500" fill="hold"/>
                                        <p:tgtEl>
                                          <p:spTgt spid="35"/>
                                        </p:tgtEl>
                                        <p:attrNameLst>
                                          <p:attrName>ppt_y</p:attrName>
                                        </p:attrNameLst>
                                      </p:cBhvr>
                                      <p:tavLst>
                                        <p:tav tm="0">
                                          <p:val>
                                            <p:strVal val="#ppt_y"/>
                                          </p:val>
                                        </p:tav>
                                        <p:tav tm="100000">
                                          <p:val>
                                            <p:strVal val="#ppt_y"/>
                                          </p:val>
                                        </p:tav>
                                      </p:tavLst>
                                    </p:anim>
                                  </p:childTnLst>
                                </p:cTn>
                              </p:par>
                            </p:childTnLst>
                          </p:cTn>
                        </p:par>
                        <p:par>
                          <p:cTn id="74" fill="hold">
                            <p:stCondLst>
                              <p:cond delay="8500"/>
                            </p:stCondLst>
                            <p:childTnLst>
                              <p:par>
                                <p:cTn id="75" presetID="12" presetClass="entr" presetSubtype="8" fill="hold" grpId="0" nodeType="afterEffect">
                                  <p:stCondLst>
                                    <p:cond delay="0"/>
                                  </p:stCondLst>
                                  <p:childTnLst>
                                    <p:set>
                                      <p:cBhvr>
                                        <p:cTn id="76" dur="1" fill="hold">
                                          <p:stCondLst>
                                            <p:cond delay="0"/>
                                          </p:stCondLst>
                                        </p:cTn>
                                        <p:tgtEl>
                                          <p:spTgt spid="34"/>
                                        </p:tgtEl>
                                        <p:attrNameLst>
                                          <p:attrName>style.visibility</p:attrName>
                                        </p:attrNameLst>
                                      </p:cBhvr>
                                      <p:to>
                                        <p:strVal val="visible"/>
                                      </p:to>
                                    </p:set>
                                    <p:anim calcmode="lin" valueType="num">
                                      <p:cBhvr additive="base">
                                        <p:cTn id="77" dur="500"/>
                                        <p:tgtEl>
                                          <p:spTgt spid="34"/>
                                        </p:tgtEl>
                                        <p:attrNameLst>
                                          <p:attrName>ppt_x</p:attrName>
                                        </p:attrNameLst>
                                      </p:cBhvr>
                                      <p:tavLst>
                                        <p:tav tm="0">
                                          <p:val>
                                            <p:strVal val="#ppt_x-#ppt_w*1.125000"/>
                                          </p:val>
                                        </p:tav>
                                        <p:tav tm="100000">
                                          <p:val>
                                            <p:strVal val="#ppt_x"/>
                                          </p:val>
                                        </p:tav>
                                      </p:tavLst>
                                    </p:anim>
                                    <p:animEffect transition="in" filter="wipe(right)">
                                      <p:cBhvr>
                                        <p:cTn id="78" dur="500"/>
                                        <p:tgtEl>
                                          <p:spTgt spid="34"/>
                                        </p:tgtEl>
                                      </p:cBhvr>
                                    </p:animEffect>
                                  </p:childTnLst>
                                </p:cTn>
                              </p:par>
                              <p:par>
                                <p:cTn id="79" presetID="22" presetClass="entr" presetSubtype="4" fill="hold" grpId="0" nodeType="withEffect">
                                  <p:stCondLst>
                                    <p:cond delay="250"/>
                                  </p:stCondLst>
                                  <p:childTnLst>
                                    <p:set>
                                      <p:cBhvr>
                                        <p:cTn id="80" dur="1" fill="hold">
                                          <p:stCondLst>
                                            <p:cond delay="0"/>
                                          </p:stCondLst>
                                        </p:cTn>
                                        <p:tgtEl>
                                          <p:spTgt spid="40"/>
                                        </p:tgtEl>
                                        <p:attrNameLst>
                                          <p:attrName>style.visibility</p:attrName>
                                        </p:attrNameLst>
                                      </p:cBhvr>
                                      <p:to>
                                        <p:strVal val="visible"/>
                                      </p:to>
                                    </p:set>
                                    <p:animEffect transition="in" filter="wipe(down)">
                                      <p:cBhvr>
                                        <p:cTn id="81" dur="500"/>
                                        <p:tgtEl>
                                          <p:spTgt spid="40"/>
                                        </p:tgtEl>
                                      </p:cBhvr>
                                    </p:animEffect>
                                  </p:childTnLst>
                                </p:cTn>
                              </p:par>
                            </p:childTnLst>
                          </p:cTn>
                        </p:par>
                        <p:par>
                          <p:cTn id="82" fill="hold">
                            <p:stCondLst>
                              <p:cond delay="9250"/>
                            </p:stCondLst>
                            <p:childTnLst>
                              <p:par>
                                <p:cTn id="83" presetID="2" presetClass="entr" presetSubtype="8" fill="hold" grpId="0" nodeType="afterEffect">
                                  <p:stCondLst>
                                    <p:cond delay="0"/>
                                  </p:stCondLst>
                                  <p:childTnLst>
                                    <p:set>
                                      <p:cBhvr>
                                        <p:cTn id="84" dur="1" fill="hold">
                                          <p:stCondLst>
                                            <p:cond delay="0"/>
                                          </p:stCondLst>
                                        </p:cTn>
                                        <p:tgtEl>
                                          <p:spTgt spid="41"/>
                                        </p:tgtEl>
                                        <p:attrNameLst>
                                          <p:attrName>style.visibility</p:attrName>
                                        </p:attrNameLst>
                                      </p:cBhvr>
                                      <p:to>
                                        <p:strVal val="visible"/>
                                      </p:to>
                                    </p:set>
                                    <p:anim calcmode="lin" valueType="num">
                                      <p:cBhvr additive="base">
                                        <p:cTn id="85" dur="500" fill="hold"/>
                                        <p:tgtEl>
                                          <p:spTgt spid="41"/>
                                        </p:tgtEl>
                                        <p:attrNameLst>
                                          <p:attrName>ppt_x</p:attrName>
                                        </p:attrNameLst>
                                      </p:cBhvr>
                                      <p:tavLst>
                                        <p:tav tm="0">
                                          <p:val>
                                            <p:strVal val="0-#ppt_w/2"/>
                                          </p:val>
                                        </p:tav>
                                        <p:tav tm="100000">
                                          <p:val>
                                            <p:strVal val="#ppt_x"/>
                                          </p:val>
                                        </p:tav>
                                      </p:tavLst>
                                    </p:anim>
                                    <p:anim calcmode="lin" valueType="num">
                                      <p:cBhvr additive="base">
                                        <p:cTn id="86"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4" grpId="0"/>
      <p:bldP spid="25" grpId="0"/>
      <p:bldP spid="26" grpId="0" animBg="1"/>
      <p:bldP spid="32" grpId="0"/>
      <p:bldP spid="33" grpId="0"/>
      <p:bldP spid="34" grpId="0" animBg="1"/>
      <p:bldP spid="40" grpId="0"/>
      <p:bldP spid="41" grpId="0"/>
      <p:bldP spid="42" grpId="0" animBg="1"/>
      <p:bldP spid="42"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627618" y="1909507"/>
            <a:ext cx="367654" cy="3887420"/>
          </a:xfrm>
          <a:prstGeom prst="roundRect">
            <a:avLst>
              <a:gd name="adj" fmla="val 50000"/>
            </a:avLst>
          </a:prstGeom>
          <a:gradFill>
            <a:gsLst>
              <a:gs pos="0">
                <a:schemeClr val="bg1"/>
              </a:gs>
              <a:gs pos="100000">
                <a:srgbClr val="E2E2E2"/>
              </a:gs>
            </a:gsLst>
            <a:lin ang="2700000" scaled="0"/>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16" name="圆角矩形 15"/>
          <p:cNvSpPr/>
          <p:nvPr/>
        </p:nvSpPr>
        <p:spPr>
          <a:xfrm rot="10800000">
            <a:off x="1627618" y="2701389"/>
            <a:ext cx="367654" cy="3095538"/>
          </a:xfrm>
          <a:prstGeom prst="roundRect">
            <a:avLst>
              <a:gd name="adj" fmla="val 50000"/>
            </a:avLst>
          </a:prstGeom>
          <a:gradFill>
            <a:gsLst>
              <a:gs pos="100000">
                <a:srgbClr val="238DED"/>
              </a:gs>
              <a:gs pos="0">
                <a:srgbClr val="18478F"/>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19" name="椭圆 18"/>
          <p:cNvSpPr/>
          <p:nvPr/>
        </p:nvSpPr>
        <p:spPr>
          <a:xfrm>
            <a:off x="1412845" y="3058676"/>
            <a:ext cx="776815" cy="776814"/>
          </a:xfrm>
          <a:prstGeom prst="ellipse">
            <a:avLst/>
          </a:prstGeom>
          <a:gradFill>
            <a:gsLst>
              <a:gs pos="0">
                <a:schemeClr val="bg1"/>
              </a:gs>
              <a:gs pos="100000">
                <a:srgbClr val="E2E2E2"/>
              </a:gs>
            </a:gsLst>
            <a:lin ang="2700000" scaled="0"/>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973DD"/>
              </a:solidFill>
              <a:latin typeface="Impact MT Std" panose="020B0806030902050204" pitchFamily="34" charset="0"/>
              <a:ea typeface="微软雅黑" panose="020B0503020204020204" pitchFamily="34" charset="-122"/>
            </a:endParaRPr>
          </a:p>
        </p:txBody>
      </p:sp>
      <p:sp>
        <p:nvSpPr>
          <p:cNvPr id="20" name="TextBox 19"/>
          <p:cNvSpPr txBox="1"/>
          <p:nvPr/>
        </p:nvSpPr>
        <p:spPr>
          <a:xfrm>
            <a:off x="1427739" y="3247694"/>
            <a:ext cx="747023" cy="369332"/>
          </a:xfrm>
          <a:prstGeom prst="rect">
            <a:avLst/>
          </a:prstGeom>
          <a:noFill/>
        </p:spPr>
        <p:txBody>
          <a:bodyPr wrap="square" rtlCol="0">
            <a:spAutoFit/>
          </a:bodyPr>
          <a:lstStyle/>
          <a:p>
            <a:pPr algn="ctr"/>
            <a:r>
              <a:rPr lang="en-US" altLang="zh-CN" dirty="0">
                <a:solidFill>
                  <a:schemeClr val="tx1">
                    <a:lumMod val="65000"/>
                    <a:lumOff val="35000"/>
                  </a:schemeClr>
                </a:solidFill>
                <a:latin typeface="Adobe 黑体 Std R" panose="020B0400000000000000" pitchFamily="34" charset="-122"/>
                <a:ea typeface="Adobe 黑体 Std R" panose="020B0400000000000000" pitchFamily="34" charset="-122"/>
              </a:rPr>
              <a:t>85%</a:t>
            </a:r>
            <a:endParaRPr lang="zh-CN" altLang="en-US" dirty="0">
              <a:solidFill>
                <a:schemeClr val="tx1">
                  <a:lumMod val="65000"/>
                  <a:lumOff val="35000"/>
                </a:schemeClr>
              </a:solidFill>
              <a:latin typeface="Adobe 黑体 Std R" panose="020B0400000000000000" pitchFamily="34" charset="-122"/>
              <a:ea typeface="Adobe 黑体 Std R" panose="020B0400000000000000" pitchFamily="34" charset="-122"/>
            </a:endParaRPr>
          </a:p>
        </p:txBody>
      </p:sp>
      <p:sp>
        <p:nvSpPr>
          <p:cNvPr id="21" name="文本框 9"/>
          <p:cNvSpPr txBox="1"/>
          <p:nvPr/>
        </p:nvSpPr>
        <p:spPr>
          <a:xfrm>
            <a:off x="1199537" y="5810714"/>
            <a:ext cx="1223817" cy="542438"/>
          </a:xfrm>
          <a:prstGeom prst="rect">
            <a:avLst/>
          </a:prstGeom>
          <a:noFill/>
        </p:spPr>
        <p:txBody>
          <a:bodyPr wrap="square" lIns="68562" tIns="34281" rIns="68562" bIns="34281" rtlCol="0">
            <a:spAutoFit/>
          </a:bodyPr>
          <a:lstStyle/>
          <a:p>
            <a:pPr marL="0" lvl="1" algn="ctr">
              <a:lnSpc>
                <a:spcPct val="15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第一项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1" algn="ctr">
              <a:lnSpc>
                <a:spcPct val="150000"/>
              </a:lnSpc>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工作概述</a:t>
            </a:r>
          </a:p>
        </p:txBody>
      </p:sp>
      <p:sp>
        <p:nvSpPr>
          <p:cNvPr id="22" name="圆角矩形 21"/>
          <p:cNvSpPr/>
          <p:nvPr/>
        </p:nvSpPr>
        <p:spPr>
          <a:xfrm>
            <a:off x="2851436" y="1909507"/>
            <a:ext cx="367654" cy="3887420"/>
          </a:xfrm>
          <a:prstGeom prst="roundRect">
            <a:avLst>
              <a:gd name="adj" fmla="val 50000"/>
            </a:avLst>
          </a:prstGeom>
          <a:gradFill>
            <a:gsLst>
              <a:gs pos="0">
                <a:schemeClr val="bg1"/>
              </a:gs>
              <a:gs pos="100000">
                <a:srgbClr val="E2E2E2"/>
              </a:gs>
            </a:gsLst>
            <a:lin ang="2700000" scaled="0"/>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23" name="圆角矩形 22"/>
          <p:cNvSpPr/>
          <p:nvPr/>
        </p:nvSpPr>
        <p:spPr>
          <a:xfrm rot="10800000">
            <a:off x="2851436" y="2269454"/>
            <a:ext cx="367654" cy="3527473"/>
          </a:xfrm>
          <a:prstGeom prst="roundRect">
            <a:avLst>
              <a:gd name="adj" fmla="val 50000"/>
            </a:avLst>
          </a:prstGeom>
          <a:gradFill>
            <a:gsLst>
              <a:gs pos="100000">
                <a:srgbClr val="238DED"/>
              </a:gs>
              <a:gs pos="0">
                <a:srgbClr val="18478F"/>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26" name="椭圆 25"/>
          <p:cNvSpPr/>
          <p:nvPr/>
        </p:nvSpPr>
        <p:spPr>
          <a:xfrm>
            <a:off x="2636662" y="2647129"/>
            <a:ext cx="776815" cy="776814"/>
          </a:xfrm>
          <a:prstGeom prst="ellipse">
            <a:avLst/>
          </a:prstGeom>
          <a:gradFill>
            <a:gsLst>
              <a:gs pos="0">
                <a:schemeClr val="bg1"/>
              </a:gs>
              <a:gs pos="100000">
                <a:srgbClr val="E2E2E2"/>
              </a:gs>
            </a:gsLst>
            <a:lin ang="2700000" scaled="0"/>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973DD"/>
              </a:solidFill>
              <a:latin typeface="Impact MT Std" panose="020B0806030902050204" pitchFamily="34" charset="0"/>
              <a:ea typeface="微软雅黑" panose="020B0503020204020204" pitchFamily="34" charset="-122"/>
            </a:endParaRPr>
          </a:p>
        </p:txBody>
      </p:sp>
      <p:sp>
        <p:nvSpPr>
          <p:cNvPr id="27" name="TextBox 26"/>
          <p:cNvSpPr txBox="1"/>
          <p:nvPr/>
        </p:nvSpPr>
        <p:spPr>
          <a:xfrm>
            <a:off x="2651557" y="2836148"/>
            <a:ext cx="747023" cy="369332"/>
          </a:xfrm>
          <a:prstGeom prst="rect">
            <a:avLst/>
          </a:prstGeom>
          <a:noFill/>
        </p:spPr>
        <p:txBody>
          <a:bodyPr wrap="square" rtlCol="0">
            <a:spAutoFit/>
          </a:bodyPr>
          <a:lstStyle/>
          <a:p>
            <a:pPr algn="ctr"/>
            <a:r>
              <a:rPr lang="en-US" altLang="zh-CN" dirty="0">
                <a:solidFill>
                  <a:schemeClr val="tx1">
                    <a:lumMod val="65000"/>
                    <a:lumOff val="35000"/>
                  </a:schemeClr>
                </a:solidFill>
                <a:latin typeface="Adobe 黑体 Std R" panose="020B0400000000000000" pitchFamily="34" charset="-122"/>
                <a:ea typeface="Adobe 黑体 Std R" panose="020B0400000000000000" pitchFamily="34" charset="-122"/>
              </a:rPr>
              <a:t>95%</a:t>
            </a:r>
            <a:endParaRPr lang="zh-CN" altLang="en-US" dirty="0">
              <a:solidFill>
                <a:schemeClr val="tx1">
                  <a:lumMod val="65000"/>
                  <a:lumOff val="35000"/>
                </a:schemeClr>
              </a:solidFill>
              <a:latin typeface="Adobe 黑体 Std R" panose="020B0400000000000000" pitchFamily="34" charset="-122"/>
              <a:ea typeface="Adobe 黑体 Std R" panose="020B0400000000000000" pitchFamily="34" charset="-122"/>
            </a:endParaRPr>
          </a:p>
        </p:txBody>
      </p:sp>
      <p:sp>
        <p:nvSpPr>
          <p:cNvPr id="28" name="文本框 9"/>
          <p:cNvSpPr txBox="1"/>
          <p:nvPr/>
        </p:nvSpPr>
        <p:spPr>
          <a:xfrm>
            <a:off x="2423354" y="5810714"/>
            <a:ext cx="1223817" cy="542438"/>
          </a:xfrm>
          <a:prstGeom prst="rect">
            <a:avLst/>
          </a:prstGeom>
          <a:noFill/>
        </p:spPr>
        <p:txBody>
          <a:bodyPr wrap="square" lIns="68562" tIns="34281" rIns="68562" bIns="34281" rtlCol="0">
            <a:spAutoFit/>
          </a:bodyPr>
          <a:lstStyle/>
          <a:p>
            <a:pPr marL="0" lvl="1" algn="ctr">
              <a:lnSpc>
                <a:spcPct val="15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第二项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1" algn="ctr">
              <a:lnSpc>
                <a:spcPct val="150000"/>
              </a:lnSpc>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工作概述</a:t>
            </a:r>
          </a:p>
        </p:txBody>
      </p:sp>
      <p:sp>
        <p:nvSpPr>
          <p:cNvPr id="29" name="圆角矩形 28"/>
          <p:cNvSpPr/>
          <p:nvPr/>
        </p:nvSpPr>
        <p:spPr>
          <a:xfrm>
            <a:off x="4075253" y="1909507"/>
            <a:ext cx="367654" cy="3887420"/>
          </a:xfrm>
          <a:prstGeom prst="roundRect">
            <a:avLst>
              <a:gd name="adj" fmla="val 50000"/>
            </a:avLst>
          </a:prstGeom>
          <a:gradFill>
            <a:gsLst>
              <a:gs pos="0">
                <a:schemeClr val="bg1"/>
              </a:gs>
              <a:gs pos="100000">
                <a:srgbClr val="E2E2E2"/>
              </a:gs>
            </a:gsLst>
            <a:lin ang="2700000" scaled="0"/>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30" name="圆角矩形 29"/>
          <p:cNvSpPr/>
          <p:nvPr/>
        </p:nvSpPr>
        <p:spPr>
          <a:xfrm rot="10800000">
            <a:off x="4075253" y="2557411"/>
            <a:ext cx="367654" cy="3239516"/>
          </a:xfrm>
          <a:prstGeom prst="roundRect">
            <a:avLst>
              <a:gd name="adj" fmla="val 50000"/>
            </a:avLst>
          </a:prstGeom>
          <a:gradFill>
            <a:gsLst>
              <a:gs pos="100000">
                <a:srgbClr val="238DED"/>
              </a:gs>
              <a:gs pos="0">
                <a:srgbClr val="18478F"/>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33" name="椭圆 32"/>
          <p:cNvSpPr/>
          <p:nvPr/>
        </p:nvSpPr>
        <p:spPr>
          <a:xfrm>
            <a:off x="3860479" y="2935086"/>
            <a:ext cx="776815" cy="776814"/>
          </a:xfrm>
          <a:prstGeom prst="ellipse">
            <a:avLst/>
          </a:prstGeom>
          <a:gradFill>
            <a:gsLst>
              <a:gs pos="0">
                <a:schemeClr val="bg1"/>
              </a:gs>
              <a:gs pos="100000">
                <a:srgbClr val="E2E2E2"/>
              </a:gs>
            </a:gsLst>
            <a:lin ang="2700000" scaled="0"/>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973DD"/>
              </a:solidFill>
              <a:latin typeface="Impact MT Std" panose="020B0806030902050204" pitchFamily="34" charset="0"/>
              <a:ea typeface="微软雅黑" panose="020B0503020204020204" pitchFamily="34" charset="-122"/>
            </a:endParaRPr>
          </a:p>
        </p:txBody>
      </p:sp>
      <p:sp>
        <p:nvSpPr>
          <p:cNvPr id="34" name="TextBox 33"/>
          <p:cNvSpPr txBox="1"/>
          <p:nvPr/>
        </p:nvSpPr>
        <p:spPr>
          <a:xfrm>
            <a:off x="3875374" y="3124105"/>
            <a:ext cx="747023" cy="369332"/>
          </a:xfrm>
          <a:prstGeom prst="rect">
            <a:avLst/>
          </a:prstGeom>
          <a:noFill/>
        </p:spPr>
        <p:txBody>
          <a:bodyPr wrap="square" rtlCol="0">
            <a:spAutoFit/>
          </a:bodyPr>
          <a:lstStyle/>
          <a:p>
            <a:pPr algn="ctr"/>
            <a:r>
              <a:rPr lang="en-US" altLang="zh-CN" dirty="0">
                <a:solidFill>
                  <a:schemeClr val="tx1">
                    <a:lumMod val="65000"/>
                    <a:lumOff val="35000"/>
                  </a:schemeClr>
                </a:solidFill>
                <a:latin typeface="Adobe 黑体 Std R" panose="020B0400000000000000" pitchFamily="34" charset="-122"/>
                <a:ea typeface="Adobe 黑体 Std R" panose="020B0400000000000000" pitchFamily="34" charset="-122"/>
              </a:rPr>
              <a:t>90%</a:t>
            </a:r>
            <a:endParaRPr lang="zh-CN" altLang="en-US" dirty="0">
              <a:solidFill>
                <a:schemeClr val="tx1">
                  <a:lumMod val="65000"/>
                  <a:lumOff val="35000"/>
                </a:schemeClr>
              </a:solidFill>
              <a:latin typeface="Adobe 黑体 Std R" panose="020B0400000000000000" pitchFamily="34" charset="-122"/>
              <a:ea typeface="Adobe 黑体 Std R" panose="020B0400000000000000" pitchFamily="34" charset="-122"/>
            </a:endParaRPr>
          </a:p>
        </p:txBody>
      </p:sp>
      <p:sp>
        <p:nvSpPr>
          <p:cNvPr id="35" name="文本框 9"/>
          <p:cNvSpPr txBox="1"/>
          <p:nvPr/>
        </p:nvSpPr>
        <p:spPr>
          <a:xfrm>
            <a:off x="3647171" y="5810714"/>
            <a:ext cx="1223817" cy="542438"/>
          </a:xfrm>
          <a:prstGeom prst="rect">
            <a:avLst/>
          </a:prstGeom>
          <a:noFill/>
        </p:spPr>
        <p:txBody>
          <a:bodyPr wrap="square" lIns="68562" tIns="34281" rIns="68562" bIns="34281" rtlCol="0">
            <a:spAutoFit/>
          </a:bodyPr>
          <a:lstStyle/>
          <a:p>
            <a:pPr marL="0" lvl="1" algn="ctr">
              <a:lnSpc>
                <a:spcPct val="15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第三项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1" algn="ctr">
              <a:lnSpc>
                <a:spcPct val="150000"/>
              </a:lnSpc>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工作概述</a:t>
            </a:r>
          </a:p>
        </p:txBody>
      </p:sp>
      <p:sp>
        <p:nvSpPr>
          <p:cNvPr id="36" name="圆角矩形 35"/>
          <p:cNvSpPr/>
          <p:nvPr/>
        </p:nvSpPr>
        <p:spPr>
          <a:xfrm>
            <a:off x="5299070" y="1909507"/>
            <a:ext cx="367654" cy="3887420"/>
          </a:xfrm>
          <a:prstGeom prst="roundRect">
            <a:avLst>
              <a:gd name="adj" fmla="val 50000"/>
            </a:avLst>
          </a:prstGeom>
          <a:gradFill>
            <a:gsLst>
              <a:gs pos="0">
                <a:schemeClr val="bg1"/>
              </a:gs>
              <a:gs pos="100000">
                <a:srgbClr val="E2E2E2"/>
              </a:gs>
            </a:gsLst>
            <a:lin ang="2700000" scaled="0"/>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37" name="圆角矩形 36"/>
          <p:cNvSpPr/>
          <p:nvPr/>
        </p:nvSpPr>
        <p:spPr>
          <a:xfrm rot="10800000">
            <a:off x="5299070" y="3835490"/>
            <a:ext cx="367654" cy="1961437"/>
          </a:xfrm>
          <a:prstGeom prst="roundRect">
            <a:avLst>
              <a:gd name="adj" fmla="val 50000"/>
            </a:avLst>
          </a:prstGeom>
          <a:gradFill>
            <a:gsLst>
              <a:gs pos="100000">
                <a:srgbClr val="238DED"/>
              </a:gs>
              <a:gs pos="0">
                <a:srgbClr val="18478F"/>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ea typeface="微软雅黑" panose="020B0503020204020204" pitchFamily="34" charset="-122"/>
            </a:endParaRPr>
          </a:p>
        </p:txBody>
      </p:sp>
      <p:sp>
        <p:nvSpPr>
          <p:cNvPr id="40" name="椭圆 39"/>
          <p:cNvSpPr/>
          <p:nvPr/>
        </p:nvSpPr>
        <p:spPr>
          <a:xfrm>
            <a:off x="5084297" y="4158904"/>
            <a:ext cx="776815" cy="776814"/>
          </a:xfrm>
          <a:prstGeom prst="ellipse">
            <a:avLst/>
          </a:prstGeom>
          <a:gradFill>
            <a:gsLst>
              <a:gs pos="0">
                <a:schemeClr val="bg1"/>
              </a:gs>
              <a:gs pos="100000">
                <a:srgbClr val="E2E2E2"/>
              </a:gs>
            </a:gsLst>
            <a:lin ang="2700000" scaled="0"/>
          </a:gradFill>
          <a:ln>
            <a:no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973DD"/>
              </a:solidFill>
              <a:latin typeface="Impact MT Std" panose="020B0806030902050204" pitchFamily="34" charset="0"/>
              <a:ea typeface="微软雅黑" panose="020B0503020204020204" pitchFamily="34" charset="-122"/>
            </a:endParaRPr>
          </a:p>
        </p:txBody>
      </p:sp>
      <p:sp>
        <p:nvSpPr>
          <p:cNvPr id="41" name="TextBox 40"/>
          <p:cNvSpPr txBox="1"/>
          <p:nvPr/>
        </p:nvSpPr>
        <p:spPr>
          <a:xfrm>
            <a:off x="5099191" y="4347922"/>
            <a:ext cx="747023" cy="369332"/>
          </a:xfrm>
          <a:prstGeom prst="rect">
            <a:avLst/>
          </a:prstGeom>
          <a:noFill/>
        </p:spPr>
        <p:txBody>
          <a:bodyPr wrap="square" rtlCol="0">
            <a:spAutoFit/>
          </a:bodyPr>
          <a:lstStyle/>
          <a:p>
            <a:pPr algn="ctr"/>
            <a:r>
              <a:rPr lang="en-US" altLang="zh-CN" dirty="0">
                <a:solidFill>
                  <a:schemeClr val="tx1">
                    <a:lumMod val="65000"/>
                    <a:lumOff val="35000"/>
                  </a:schemeClr>
                </a:solidFill>
                <a:latin typeface="Adobe 黑体 Std R" panose="020B0400000000000000" pitchFamily="34" charset="-122"/>
                <a:ea typeface="Adobe 黑体 Std R" panose="020B0400000000000000" pitchFamily="34" charset="-122"/>
              </a:rPr>
              <a:t>45%</a:t>
            </a:r>
            <a:endParaRPr lang="zh-CN" altLang="en-US" dirty="0">
              <a:solidFill>
                <a:schemeClr val="tx1">
                  <a:lumMod val="65000"/>
                  <a:lumOff val="35000"/>
                </a:schemeClr>
              </a:solidFill>
              <a:latin typeface="Adobe 黑体 Std R" panose="020B0400000000000000" pitchFamily="34" charset="-122"/>
              <a:ea typeface="Adobe 黑体 Std R" panose="020B0400000000000000" pitchFamily="34" charset="-122"/>
            </a:endParaRPr>
          </a:p>
        </p:txBody>
      </p:sp>
      <p:sp>
        <p:nvSpPr>
          <p:cNvPr id="42" name="文本框 9"/>
          <p:cNvSpPr txBox="1"/>
          <p:nvPr/>
        </p:nvSpPr>
        <p:spPr>
          <a:xfrm>
            <a:off x="4870989" y="5810714"/>
            <a:ext cx="1223817" cy="542438"/>
          </a:xfrm>
          <a:prstGeom prst="rect">
            <a:avLst/>
          </a:prstGeom>
          <a:noFill/>
        </p:spPr>
        <p:txBody>
          <a:bodyPr wrap="square" lIns="68562" tIns="34281" rIns="68562" bIns="34281" rtlCol="0">
            <a:spAutoFit/>
          </a:bodyPr>
          <a:lstStyle/>
          <a:p>
            <a:pPr marL="0" lvl="1" algn="ctr">
              <a:lnSpc>
                <a:spcPct val="15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第四项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lvl="1" algn="ctr">
              <a:lnSpc>
                <a:spcPct val="150000"/>
              </a:lnSpc>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工作概述</a:t>
            </a:r>
          </a:p>
        </p:txBody>
      </p:sp>
      <p:cxnSp>
        <p:nvCxnSpPr>
          <p:cNvPr id="68" name="直接连接符 67"/>
          <p:cNvCxnSpPr/>
          <p:nvPr/>
        </p:nvCxnSpPr>
        <p:spPr>
          <a:xfrm>
            <a:off x="7304920" y="2307736"/>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7592877" y="1940925"/>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70" name="矩形 47"/>
          <p:cNvSpPr>
            <a:spLocks noChangeArrowheads="1"/>
          </p:cNvSpPr>
          <p:nvPr/>
        </p:nvSpPr>
        <p:spPr bwMode="auto">
          <a:xfrm>
            <a:off x="7592877" y="2359335"/>
            <a:ext cx="3416010" cy="46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73" name="椭圆 72"/>
          <p:cNvSpPr/>
          <p:nvPr/>
        </p:nvSpPr>
        <p:spPr>
          <a:xfrm>
            <a:off x="6717495" y="1912791"/>
            <a:ext cx="776815" cy="776814"/>
          </a:xfrm>
          <a:prstGeom prst="ellipse">
            <a:avLst/>
          </a:prstGeom>
          <a:gradFill>
            <a:gsLst>
              <a:gs pos="0">
                <a:schemeClr val="bg1"/>
              </a:gs>
              <a:gs pos="100000">
                <a:schemeClr val="bg1">
                  <a:lumMod val="95000"/>
                </a:schemeClr>
              </a:gs>
              <a:gs pos="100000">
                <a:schemeClr val="bg1">
                  <a:lumMod val="75000"/>
                </a:schemeClr>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rgbClr val="0973DD"/>
              </a:solidFill>
              <a:ea typeface="微软雅黑" panose="020B0503020204020204" pitchFamily="34" charset="-122"/>
            </a:endParaRPr>
          </a:p>
        </p:txBody>
      </p:sp>
      <p:sp>
        <p:nvSpPr>
          <p:cNvPr id="74" name="TextBox 73"/>
          <p:cNvSpPr txBox="1"/>
          <p:nvPr/>
        </p:nvSpPr>
        <p:spPr>
          <a:xfrm>
            <a:off x="6732389" y="2117034"/>
            <a:ext cx="747023" cy="400110"/>
          </a:xfrm>
          <a:prstGeom prst="rect">
            <a:avLst/>
          </a:prstGeom>
          <a:noFill/>
        </p:spPr>
        <p:txBody>
          <a:bodyPr wrap="square" rtlCol="0">
            <a:spAutoFit/>
          </a:bodyPr>
          <a:lstStyle/>
          <a:p>
            <a:pPr algn="ctr"/>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01</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7294687" y="3447353"/>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7582644" y="3080542"/>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77" name="矩形 47"/>
          <p:cNvSpPr>
            <a:spLocks noChangeArrowheads="1"/>
          </p:cNvSpPr>
          <p:nvPr/>
        </p:nvSpPr>
        <p:spPr bwMode="auto">
          <a:xfrm>
            <a:off x="7582644" y="3498952"/>
            <a:ext cx="3416010" cy="46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80" name="椭圆 79"/>
          <p:cNvSpPr/>
          <p:nvPr/>
        </p:nvSpPr>
        <p:spPr>
          <a:xfrm>
            <a:off x="6707261" y="3052408"/>
            <a:ext cx="776815" cy="776814"/>
          </a:xfrm>
          <a:prstGeom prst="ellipse">
            <a:avLst/>
          </a:prstGeom>
          <a:gradFill>
            <a:gsLst>
              <a:gs pos="100000">
                <a:srgbClr val="238DED"/>
              </a:gs>
              <a:gs pos="0">
                <a:srgbClr val="18478F"/>
              </a:gs>
            </a:gsLst>
            <a:lin ang="189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rgbClr val="0973DD"/>
              </a:solidFill>
              <a:ea typeface="微软雅黑" panose="020B0503020204020204" pitchFamily="34" charset="-122"/>
            </a:endParaRPr>
          </a:p>
        </p:txBody>
      </p:sp>
      <p:sp>
        <p:nvSpPr>
          <p:cNvPr id="81" name="TextBox 80"/>
          <p:cNvSpPr txBox="1"/>
          <p:nvPr/>
        </p:nvSpPr>
        <p:spPr>
          <a:xfrm>
            <a:off x="6722156" y="3252229"/>
            <a:ext cx="747023" cy="400110"/>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cxnSp>
        <p:nvCxnSpPr>
          <p:cNvPr id="82" name="直接连接符 81"/>
          <p:cNvCxnSpPr/>
          <p:nvPr/>
        </p:nvCxnSpPr>
        <p:spPr>
          <a:xfrm>
            <a:off x="7294687" y="4584038"/>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3" name="矩形 82"/>
          <p:cNvSpPr/>
          <p:nvPr/>
        </p:nvSpPr>
        <p:spPr>
          <a:xfrm>
            <a:off x="7582644" y="4217227"/>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84" name="矩形 47"/>
          <p:cNvSpPr>
            <a:spLocks noChangeArrowheads="1"/>
          </p:cNvSpPr>
          <p:nvPr/>
        </p:nvSpPr>
        <p:spPr bwMode="auto">
          <a:xfrm>
            <a:off x="7582644" y="4635637"/>
            <a:ext cx="3416010" cy="46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87" name="椭圆 86"/>
          <p:cNvSpPr/>
          <p:nvPr/>
        </p:nvSpPr>
        <p:spPr>
          <a:xfrm>
            <a:off x="6707261" y="4189093"/>
            <a:ext cx="776815" cy="776814"/>
          </a:xfrm>
          <a:prstGeom prst="ellipse">
            <a:avLst/>
          </a:prstGeom>
          <a:gradFill>
            <a:gsLst>
              <a:gs pos="0">
                <a:schemeClr val="bg1"/>
              </a:gs>
              <a:gs pos="100000">
                <a:schemeClr val="bg1">
                  <a:lumMod val="95000"/>
                </a:schemeClr>
              </a:gs>
              <a:gs pos="100000">
                <a:schemeClr val="bg1">
                  <a:lumMod val="75000"/>
                </a:schemeClr>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rgbClr val="0973DD"/>
              </a:solidFill>
              <a:ea typeface="微软雅黑" panose="020B0503020204020204" pitchFamily="34" charset="-122"/>
            </a:endParaRPr>
          </a:p>
        </p:txBody>
      </p:sp>
      <p:sp>
        <p:nvSpPr>
          <p:cNvPr id="88" name="TextBox 87"/>
          <p:cNvSpPr txBox="1"/>
          <p:nvPr/>
        </p:nvSpPr>
        <p:spPr>
          <a:xfrm>
            <a:off x="6722156" y="4409934"/>
            <a:ext cx="747023" cy="400110"/>
          </a:xfrm>
          <a:prstGeom prst="rect">
            <a:avLst/>
          </a:prstGeom>
          <a:noFill/>
        </p:spPr>
        <p:txBody>
          <a:bodyPr wrap="square" rtlCol="0">
            <a:spAutoFit/>
          </a:bodyPr>
          <a:lstStyle/>
          <a:p>
            <a:pPr algn="ctr"/>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03</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89" name="直接连接符 88"/>
          <p:cNvCxnSpPr/>
          <p:nvPr/>
        </p:nvCxnSpPr>
        <p:spPr>
          <a:xfrm>
            <a:off x="7294687" y="5763220"/>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7582644" y="5396409"/>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91" name="矩形 47"/>
          <p:cNvSpPr>
            <a:spLocks noChangeArrowheads="1"/>
          </p:cNvSpPr>
          <p:nvPr/>
        </p:nvSpPr>
        <p:spPr bwMode="auto">
          <a:xfrm>
            <a:off x="7582644" y="5814819"/>
            <a:ext cx="3416010" cy="461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94" name="椭圆 93"/>
          <p:cNvSpPr/>
          <p:nvPr/>
        </p:nvSpPr>
        <p:spPr>
          <a:xfrm>
            <a:off x="6707261" y="5368275"/>
            <a:ext cx="776815" cy="776814"/>
          </a:xfrm>
          <a:prstGeom prst="ellipse">
            <a:avLst/>
          </a:prstGeom>
          <a:gradFill>
            <a:gsLst>
              <a:gs pos="100000">
                <a:srgbClr val="238DED"/>
              </a:gs>
              <a:gs pos="0">
                <a:srgbClr val="18478F"/>
              </a:gs>
            </a:gsLst>
            <a:lin ang="189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rgbClr val="0973DD"/>
              </a:solidFill>
              <a:ea typeface="微软雅黑" panose="020B0503020204020204" pitchFamily="34" charset="-122"/>
            </a:endParaRPr>
          </a:p>
        </p:txBody>
      </p:sp>
      <p:sp>
        <p:nvSpPr>
          <p:cNvPr id="95" name="TextBox 94"/>
          <p:cNvSpPr txBox="1"/>
          <p:nvPr/>
        </p:nvSpPr>
        <p:spPr>
          <a:xfrm>
            <a:off x="6722156" y="5568096"/>
            <a:ext cx="747023" cy="400110"/>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04</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岗位业务情况</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9128217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500"/>
                                        <p:tgtEl>
                                          <p:spTgt spid="61"/>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61"/>
                                        </p:tgtEl>
                                        <p:attrNameLst>
                                          <p:attrName>ppt_x</p:attrName>
                                          <p:attrName>ppt_y</p:attrName>
                                        </p:attrNameLst>
                                      </p:cBhvr>
                                      <p:rCtr x="0" y="-9074"/>
                                    </p:animMotion>
                                  </p:childTnLst>
                                </p:cTn>
                              </p:par>
                            </p:childTnLst>
                          </p:cTn>
                        </p:par>
                        <p:par>
                          <p:cTn id="10" fill="hold">
                            <p:stCondLst>
                              <p:cond delay="1500"/>
                            </p:stCondLst>
                            <p:childTnLst>
                              <p:par>
                                <p:cTn id="11" presetID="2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par>
                                <p:cTn id="14" presetID="22" presetClass="entr" presetSubtype="4" fill="hold" grpId="0" nodeType="withEffect">
                                  <p:stCondLst>
                                    <p:cond delay="250"/>
                                  </p:stCondLst>
                                  <p:childTnLst>
                                    <p:set>
                                      <p:cBhvr>
                                        <p:cTn id="15" dur="1" fill="hold">
                                          <p:stCondLst>
                                            <p:cond delay="0"/>
                                          </p:stCondLst>
                                        </p:cTn>
                                        <p:tgtEl>
                                          <p:spTgt spid="16"/>
                                        </p:tgtEl>
                                        <p:attrNameLst>
                                          <p:attrName>style.visibility</p:attrName>
                                        </p:attrNameLst>
                                      </p:cBhvr>
                                      <p:to>
                                        <p:strVal val="visible"/>
                                      </p:to>
                                    </p:set>
                                    <p:animEffect transition="in" filter="wipe(down)">
                                      <p:cBhvr>
                                        <p:cTn id="16" dur="500"/>
                                        <p:tgtEl>
                                          <p:spTgt spid="16"/>
                                        </p:tgtEl>
                                      </p:cBhvr>
                                    </p:animEffect>
                                  </p:childTnLst>
                                </p:cTn>
                              </p:par>
                              <p:par>
                                <p:cTn id="17" presetID="53" presetClass="entr" presetSubtype="16" fill="hold" grpId="0" nodeType="withEffect">
                                  <p:stCondLst>
                                    <p:cond delay="75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par>
                                <p:cTn id="22" presetID="53" presetClass="entr" presetSubtype="16" fill="hold" grpId="0" nodeType="withEffect">
                                  <p:stCondLst>
                                    <p:cond delay="75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childTnLst>
                          </p:cTn>
                        </p:par>
                        <p:par>
                          <p:cTn id="27" fill="hold">
                            <p:stCondLst>
                              <p:cond delay="2750"/>
                            </p:stCondLst>
                            <p:childTnLst>
                              <p:par>
                                <p:cTn id="28" presetID="2" presetClass="entr" presetSubtype="8"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0-#ppt_w/2"/>
                                          </p:val>
                                        </p:tav>
                                        <p:tav tm="100000">
                                          <p:val>
                                            <p:strVal val="#ppt_x"/>
                                          </p:val>
                                        </p:tav>
                                      </p:tavLst>
                                    </p:anim>
                                    <p:anim calcmode="lin" valueType="num">
                                      <p:cBhvr additive="base">
                                        <p:cTn id="31" dur="500" fill="hold"/>
                                        <p:tgtEl>
                                          <p:spTgt spid="21"/>
                                        </p:tgtEl>
                                        <p:attrNameLst>
                                          <p:attrName>ppt_y</p:attrName>
                                        </p:attrNameLst>
                                      </p:cBhvr>
                                      <p:tavLst>
                                        <p:tav tm="0">
                                          <p:val>
                                            <p:strVal val="#ppt_y"/>
                                          </p:val>
                                        </p:tav>
                                        <p:tav tm="100000">
                                          <p:val>
                                            <p:strVal val="#ppt_y"/>
                                          </p:val>
                                        </p:tav>
                                      </p:tavLst>
                                    </p:anim>
                                  </p:childTnLst>
                                </p:cTn>
                              </p:par>
                            </p:childTnLst>
                          </p:cTn>
                        </p:par>
                        <p:par>
                          <p:cTn id="32" fill="hold">
                            <p:stCondLst>
                              <p:cond delay="3250"/>
                            </p:stCondLst>
                            <p:childTnLst>
                              <p:par>
                                <p:cTn id="33" presetID="22" presetClass="entr" presetSubtype="4"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500"/>
                                        <p:tgtEl>
                                          <p:spTgt spid="22"/>
                                        </p:tgtEl>
                                      </p:cBhvr>
                                    </p:animEffect>
                                  </p:childTnLst>
                                </p:cTn>
                              </p:par>
                              <p:par>
                                <p:cTn id="36" presetID="22" presetClass="entr" presetSubtype="4" fill="hold" grpId="0" nodeType="withEffect">
                                  <p:stCondLst>
                                    <p:cond delay="250"/>
                                  </p:stCondLst>
                                  <p:childTnLst>
                                    <p:set>
                                      <p:cBhvr>
                                        <p:cTn id="37" dur="1" fill="hold">
                                          <p:stCondLst>
                                            <p:cond delay="0"/>
                                          </p:stCondLst>
                                        </p:cTn>
                                        <p:tgtEl>
                                          <p:spTgt spid="23"/>
                                        </p:tgtEl>
                                        <p:attrNameLst>
                                          <p:attrName>style.visibility</p:attrName>
                                        </p:attrNameLst>
                                      </p:cBhvr>
                                      <p:to>
                                        <p:strVal val="visible"/>
                                      </p:to>
                                    </p:set>
                                    <p:animEffect transition="in" filter="wipe(down)">
                                      <p:cBhvr>
                                        <p:cTn id="38" dur="500"/>
                                        <p:tgtEl>
                                          <p:spTgt spid="23"/>
                                        </p:tgtEl>
                                      </p:cBhvr>
                                    </p:animEffect>
                                  </p:childTnLst>
                                </p:cTn>
                              </p:par>
                              <p:par>
                                <p:cTn id="39" presetID="53" presetClass="entr" presetSubtype="16" fill="hold" grpId="0" nodeType="withEffect">
                                  <p:stCondLst>
                                    <p:cond delay="75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ppt_w</p:attrName>
                                        </p:attrNameLst>
                                      </p:cBhvr>
                                      <p:tavLst>
                                        <p:tav tm="0">
                                          <p:val>
                                            <p:fltVal val="0"/>
                                          </p:val>
                                        </p:tav>
                                        <p:tav tm="100000">
                                          <p:val>
                                            <p:strVal val="#ppt_w"/>
                                          </p:val>
                                        </p:tav>
                                      </p:tavLst>
                                    </p:anim>
                                    <p:anim calcmode="lin" valueType="num">
                                      <p:cBhvr>
                                        <p:cTn id="42" dur="500" fill="hold"/>
                                        <p:tgtEl>
                                          <p:spTgt spid="27"/>
                                        </p:tgtEl>
                                        <p:attrNameLst>
                                          <p:attrName>ppt_h</p:attrName>
                                        </p:attrNameLst>
                                      </p:cBhvr>
                                      <p:tavLst>
                                        <p:tav tm="0">
                                          <p:val>
                                            <p:fltVal val="0"/>
                                          </p:val>
                                        </p:tav>
                                        <p:tav tm="100000">
                                          <p:val>
                                            <p:strVal val="#ppt_h"/>
                                          </p:val>
                                        </p:tav>
                                      </p:tavLst>
                                    </p:anim>
                                    <p:animEffect transition="in" filter="fade">
                                      <p:cBhvr>
                                        <p:cTn id="43" dur="500"/>
                                        <p:tgtEl>
                                          <p:spTgt spid="27"/>
                                        </p:tgtEl>
                                      </p:cBhvr>
                                    </p:animEffect>
                                  </p:childTnLst>
                                </p:cTn>
                              </p:par>
                              <p:par>
                                <p:cTn id="44" presetID="53" presetClass="entr" presetSubtype="16" fill="hold" grpId="0" nodeType="withEffect">
                                  <p:stCondLst>
                                    <p:cond delay="75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500" fill="hold"/>
                                        <p:tgtEl>
                                          <p:spTgt spid="28"/>
                                        </p:tgtEl>
                                        <p:attrNameLst>
                                          <p:attrName>ppt_x</p:attrName>
                                        </p:attrNameLst>
                                      </p:cBhvr>
                                      <p:tavLst>
                                        <p:tav tm="0">
                                          <p:val>
                                            <p:strVal val="0-#ppt_w/2"/>
                                          </p:val>
                                        </p:tav>
                                        <p:tav tm="100000">
                                          <p:val>
                                            <p:strVal val="#ppt_x"/>
                                          </p:val>
                                        </p:tav>
                                      </p:tavLst>
                                    </p:anim>
                                    <p:anim calcmode="lin" valueType="num">
                                      <p:cBhvr additive="base">
                                        <p:cTn id="53" dur="500" fill="hold"/>
                                        <p:tgtEl>
                                          <p:spTgt spid="28"/>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down)">
                                      <p:cBhvr>
                                        <p:cTn id="57" dur="500"/>
                                        <p:tgtEl>
                                          <p:spTgt spid="29"/>
                                        </p:tgtEl>
                                      </p:cBhvr>
                                    </p:animEffect>
                                  </p:childTnLst>
                                </p:cTn>
                              </p:par>
                              <p:par>
                                <p:cTn id="58" presetID="22" presetClass="entr" presetSubtype="4" fill="hold" grpId="0" nodeType="withEffect">
                                  <p:stCondLst>
                                    <p:cond delay="250"/>
                                  </p:stCondLst>
                                  <p:childTnLst>
                                    <p:set>
                                      <p:cBhvr>
                                        <p:cTn id="59" dur="1" fill="hold">
                                          <p:stCondLst>
                                            <p:cond delay="0"/>
                                          </p:stCondLst>
                                        </p:cTn>
                                        <p:tgtEl>
                                          <p:spTgt spid="30"/>
                                        </p:tgtEl>
                                        <p:attrNameLst>
                                          <p:attrName>style.visibility</p:attrName>
                                        </p:attrNameLst>
                                      </p:cBhvr>
                                      <p:to>
                                        <p:strVal val="visible"/>
                                      </p:to>
                                    </p:set>
                                    <p:animEffect transition="in" filter="wipe(down)">
                                      <p:cBhvr>
                                        <p:cTn id="60" dur="500"/>
                                        <p:tgtEl>
                                          <p:spTgt spid="30"/>
                                        </p:tgtEl>
                                      </p:cBhvr>
                                    </p:animEffect>
                                  </p:childTnLst>
                                </p:cTn>
                              </p:par>
                              <p:par>
                                <p:cTn id="61" presetID="53" presetClass="entr" presetSubtype="16" fill="hold" grpId="0" nodeType="withEffect">
                                  <p:stCondLst>
                                    <p:cond delay="750"/>
                                  </p:stCondLst>
                                  <p:childTnLst>
                                    <p:set>
                                      <p:cBhvr>
                                        <p:cTn id="62" dur="1" fill="hold">
                                          <p:stCondLst>
                                            <p:cond delay="0"/>
                                          </p:stCondLst>
                                        </p:cTn>
                                        <p:tgtEl>
                                          <p:spTgt spid="34"/>
                                        </p:tgtEl>
                                        <p:attrNameLst>
                                          <p:attrName>style.visibility</p:attrName>
                                        </p:attrNameLst>
                                      </p:cBhvr>
                                      <p:to>
                                        <p:strVal val="visible"/>
                                      </p:to>
                                    </p:set>
                                    <p:anim calcmode="lin" valueType="num">
                                      <p:cBhvr>
                                        <p:cTn id="63" dur="500" fill="hold"/>
                                        <p:tgtEl>
                                          <p:spTgt spid="34"/>
                                        </p:tgtEl>
                                        <p:attrNameLst>
                                          <p:attrName>ppt_w</p:attrName>
                                        </p:attrNameLst>
                                      </p:cBhvr>
                                      <p:tavLst>
                                        <p:tav tm="0">
                                          <p:val>
                                            <p:fltVal val="0"/>
                                          </p:val>
                                        </p:tav>
                                        <p:tav tm="100000">
                                          <p:val>
                                            <p:strVal val="#ppt_w"/>
                                          </p:val>
                                        </p:tav>
                                      </p:tavLst>
                                    </p:anim>
                                    <p:anim calcmode="lin" valueType="num">
                                      <p:cBhvr>
                                        <p:cTn id="64" dur="500" fill="hold"/>
                                        <p:tgtEl>
                                          <p:spTgt spid="34"/>
                                        </p:tgtEl>
                                        <p:attrNameLst>
                                          <p:attrName>ppt_h</p:attrName>
                                        </p:attrNameLst>
                                      </p:cBhvr>
                                      <p:tavLst>
                                        <p:tav tm="0">
                                          <p:val>
                                            <p:fltVal val="0"/>
                                          </p:val>
                                        </p:tav>
                                        <p:tav tm="100000">
                                          <p:val>
                                            <p:strVal val="#ppt_h"/>
                                          </p:val>
                                        </p:tav>
                                      </p:tavLst>
                                    </p:anim>
                                    <p:animEffect transition="in" filter="fade">
                                      <p:cBhvr>
                                        <p:cTn id="65" dur="500"/>
                                        <p:tgtEl>
                                          <p:spTgt spid="34"/>
                                        </p:tgtEl>
                                      </p:cBhvr>
                                    </p:animEffect>
                                  </p:childTnLst>
                                </p:cTn>
                              </p:par>
                              <p:par>
                                <p:cTn id="66" presetID="53" presetClass="entr" presetSubtype="16" fill="hold" grpId="0" nodeType="withEffect">
                                  <p:stCondLst>
                                    <p:cond delay="750"/>
                                  </p:stCondLst>
                                  <p:childTnLst>
                                    <p:set>
                                      <p:cBhvr>
                                        <p:cTn id="67" dur="1" fill="hold">
                                          <p:stCondLst>
                                            <p:cond delay="0"/>
                                          </p:stCondLst>
                                        </p:cTn>
                                        <p:tgtEl>
                                          <p:spTgt spid="33"/>
                                        </p:tgtEl>
                                        <p:attrNameLst>
                                          <p:attrName>style.visibility</p:attrName>
                                        </p:attrNameLst>
                                      </p:cBhvr>
                                      <p:to>
                                        <p:strVal val="visible"/>
                                      </p:to>
                                    </p:set>
                                    <p:anim calcmode="lin" valueType="num">
                                      <p:cBhvr>
                                        <p:cTn id="68" dur="500" fill="hold"/>
                                        <p:tgtEl>
                                          <p:spTgt spid="33"/>
                                        </p:tgtEl>
                                        <p:attrNameLst>
                                          <p:attrName>ppt_w</p:attrName>
                                        </p:attrNameLst>
                                      </p:cBhvr>
                                      <p:tavLst>
                                        <p:tav tm="0">
                                          <p:val>
                                            <p:fltVal val="0"/>
                                          </p:val>
                                        </p:tav>
                                        <p:tav tm="100000">
                                          <p:val>
                                            <p:strVal val="#ppt_w"/>
                                          </p:val>
                                        </p:tav>
                                      </p:tavLst>
                                    </p:anim>
                                    <p:anim calcmode="lin" valueType="num">
                                      <p:cBhvr>
                                        <p:cTn id="69" dur="500" fill="hold"/>
                                        <p:tgtEl>
                                          <p:spTgt spid="33"/>
                                        </p:tgtEl>
                                        <p:attrNameLst>
                                          <p:attrName>ppt_h</p:attrName>
                                        </p:attrNameLst>
                                      </p:cBhvr>
                                      <p:tavLst>
                                        <p:tav tm="0">
                                          <p:val>
                                            <p:fltVal val="0"/>
                                          </p:val>
                                        </p:tav>
                                        <p:tav tm="100000">
                                          <p:val>
                                            <p:strVal val="#ppt_h"/>
                                          </p:val>
                                        </p:tav>
                                      </p:tavLst>
                                    </p:anim>
                                    <p:animEffect transition="in" filter="fade">
                                      <p:cBhvr>
                                        <p:cTn id="70" dur="500"/>
                                        <p:tgtEl>
                                          <p:spTgt spid="33"/>
                                        </p:tgtEl>
                                      </p:cBhvr>
                                    </p:animEffect>
                                  </p:childTnLst>
                                </p:cTn>
                              </p:par>
                            </p:childTnLst>
                          </p:cTn>
                        </p:par>
                        <p:par>
                          <p:cTn id="71" fill="hold">
                            <p:stCondLst>
                              <p:cond delay="6250"/>
                            </p:stCondLst>
                            <p:childTnLst>
                              <p:par>
                                <p:cTn id="72" presetID="2" presetClass="entr" presetSubtype="8"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500" fill="hold"/>
                                        <p:tgtEl>
                                          <p:spTgt spid="35"/>
                                        </p:tgtEl>
                                        <p:attrNameLst>
                                          <p:attrName>ppt_x</p:attrName>
                                        </p:attrNameLst>
                                      </p:cBhvr>
                                      <p:tavLst>
                                        <p:tav tm="0">
                                          <p:val>
                                            <p:strVal val="0-#ppt_w/2"/>
                                          </p:val>
                                        </p:tav>
                                        <p:tav tm="100000">
                                          <p:val>
                                            <p:strVal val="#ppt_x"/>
                                          </p:val>
                                        </p:tav>
                                      </p:tavLst>
                                    </p:anim>
                                    <p:anim calcmode="lin" valueType="num">
                                      <p:cBhvr additive="base">
                                        <p:cTn id="75" dur="500" fill="hold"/>
                                        <p:tgtEl>
                                          <p:spTgt spid="3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4"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down)">
                                      <p:cBhvr>
                                        <p:cTn id="79" dur="500"/>
                                        <p:tgtEl>
                                          <p:spTgt spid="36"/>
                                        </p:tgtEl>
                                      </p:cBhvr>
                                    </p:animEffect>
                                  </p:childTnLst>
                                </p:cTn>
                              </p:par>
                              <p:par>
                                <p:cTn id="80" presetID="22" presetClass="entr" presetSubtype="4" fill="hold" grpId="0" nodeType="withEffect">
                                  <p:stCondLst>
                                    <p:cond delay="250"/>
                                  </p:stCondLst>
                                  <p:childTnLst>
                                    <p:set>
                                      <p:cBhvr>
                                        <p:cTn id="81" dur="1" fill="hold">
                                          <p:stCondLst>
                                            <p:cond delay="0"/>
                                          </p:stCondLst>
                                        </p:cTn>
                                        <p:tgtEl>
                                          <p:spTgt spid="37"/>
                                        </p:tgtEl>
                                        <p:attrNameLst>
                                          <p:attrName>style.visibility</p:attrName>
                                        </p:attrNameLst>
                                      </p:cBhvr>
                                      <p:to>
                                        <p:strVal val="visible"/>
                                      </p:to>
                                    </p:set>
                                    <p:animEffect transition="in" filter="wipe(down)">
                                      <p:cBhvr>
                                        <p:cTn id="82" dur="500"/>
                                        <p:tgtEl>
                                          <p:spTgt spid="37"/>
                                        </p:tgtEl>
                                      </p:cBhvr>
                                    </p:animEffect>
                                  </p:childTnLst>
                                </p:cTn>
                              </p:par>
                              <p:par>
                                <p:cTn id="83" presetID="53" presetClass="entr" presetSubtype="16" fill="hold" grpId="0" nodeType="withEffect">
                                  <p:stCondLst>
                                    <p:cond delay="750"/>
                                  </p:stCondLst>
                                  <p:childTnLst>
                                    <p:set>
                                      <p:cBhvr>
                                        <p:cTn id="84" dur="1" fill="hold">
                                          <p:stCondLst>
                                            <p:cond delay="0"/>
                                          </p:stCondLst>
                                        </p:cTn>
                                        <p:tgtEl>
                                          <p:spTgt spid="41"/>
                                        </p:tgtEl>
                                        <p:attrNameLst>
                                          <p:attrName>style.visibility</p:attrName>
                                        </p:attrNameLst>
                                      </p:cBhvr>
                                      <p:to>
                                        <p:strVal val="visible"/>
                                      </p:to>
                                    </p:set>
                                    <p:anim calcmode="lin" valueType="num">
                                      <p:cBhvr>
                                        <p:cTn id="85" dur="500" fill="hold"/>
                                        <p:tgtEl>
                                          <p:spTgt spid="41"/>
                                        </p:tgtEl>
                                        <p:attrNameLst>
                                          <p:attrName>ppt_w</p:attrName>
                                        </p:attrNameLst>
                                      </p:cBhvr>
                                      <p:tavLst>
                                        <p:tav tm="0">
                                          <p:val>
                                            <p:fltVal val="0"/>
                                          </p:val>
                                        </p:tav>
                                        <p:tav tm="100000">
                                          <p:val>
                                            <p:strVal val="#ppt_w"/>
                                          </p:val>
                                        </p:tav>
                                      </p:tavLst>
                                    </p:anim>
                                    <p:anim calcmode="lin" valueType="num">
                                      <p:cBhvr>
                                        <p:cTn id="86" dur="500" fill="hold"/>
                                        <p:tgtEl>
                                          <p:spTgt spid="41"/>
                                        </p:tgtEl>
                                        <p:attrNameLst>
                                          <p:attrName>ppt_h</p:attrName>
                                        </p:attrNameLst>
                                      </p:cBhvr>
                                      <p:tavLst>
                                        <p:tav tm="0">
                                          <p:val>
                                            <p:fltVal val="0"/>
                                          </p:val>
                                        </p:tav>
                                        <p:tav tm="100000">
                                          <p:val>
                                            <p:strVal val="#ppt_h"/>
                                          </p:val>
                                        </p:tav>
                                      </p:tavLst>
                                    </p:anim>
                                    <p:animEffect transition="in" filter="fade">
                                      <p:cBhvr>
                                        <p:cTn id="87" dur="500"/>
                                        <p:tgtEl>
                                          <p:spTgt spid="41"/>
                                        </p:tgtEl>
                                      </p:cBhvr>
                                    </p:animEffect>
                                  </p:childTnLst>
                                </p:cTn>
                              </p:par>
                              <p:par>
                                <p:cTn id="88" presetID="53" presetClass="entr" presetSubtype="16" fill="hold" grpId="0" nodeType="withEffect">
                                  <p:stCondLst>
                                    <p:cond delay="750"/>
                                  </p:stCondLst>
                                  <p:childTnLst>
                                    <p:set>
                                      <p:cBhvr>
                                        <p:cTn id="89" dur="1" fill="hold">
                                          <p:stCondLst>
                                            <p:cond delay="0"/>
                                          </p:stCondLst>
                                        </p:cTn>
                                        <p:tgtEl>
                                          <p:spTgt spid="40"/>
                                        </p:tgtEl>
                                        <p:attrNameLst>
                                          <p:attrName>style.visibility</p:attrName>
                                        </p:attrNameLst>
                                      </p:cBhvr>
                                      <p:to>
                                        <p:strVal val="visible"/>
                                      </p:to>
                                    </p:set>
                                    <p:anim calcmode="lin" valueType="num">
                                      <p:cBhvr>
                                        <p:cTn id="90" dur="500" fill="hold"/>
                                        <p:tgtEl>
                                          <p:spTgt spid="40"/>
                                        </p:tgtEl>
                                        <p:attrNameLst>
                                          <p:attrName>ppt_w</p:attrName>
                                        </p:attrNameLst>
                                      </p:cBhvr>
                                      <p:tavLst>
                                        <p:tav tm="0">
                                          <p:val>
                                            <p:fltVal val="0"/>
                                          </p:val>
                                        </p:tav>
                                        <p:tav tm="100000">
                                          <p:val>
                                            <p:strVal val="#ppt_w"/>
                                          </p:val>
                                        </p:tav>
                                      </p:tavLst>
                                    </p:anim>
                                    <p:anim calcmode="lin" valueType="num">
                                      <p:cBhvr>
                                        <p:cTn id="91" dur="500" fill="hold"/>
                                        <p:tgtEl>
                                          <p:spTgt spid="40"/>
                                        </p:tgtEl>
                                        <p:attrNameLst>
                                          <p:attrName>ppt_h</p:attrName>
                                        </p:attrNameLst>
                                      </p:cBhvr>
                                      <p:tavLst>
                                        <p:tav tm="0">
                                          <p:val>
                                            <p:fltVal val="0"/>
                                          </p:val>
                                        </p:tav>
                                        <p:tav tm="100000">
                                          <p:val>
                                            <p:strVal val="#ppt_h"/>
                                          </p:val>
                                        </p:tav>
                                      </p:tavLst>
                                    </p:anim>
                                    <p:animEffect transition="in" filter="fade">
                                      <p:cBhvr>
                                        <p:cTn id="92" dur="500"/>
                                        <p:tgtEl>
                                          <p:spTgt spid="40"/>
                                        </p:tgtEl>
                                      </p:cBhvr>
                                    </p:animEffect>
                                  </p:childTnLst>
                                </p:cTn>
                              </p:par>
                            </p:childTnLst>
                          </p:cTn>
                        </p:par>
                        <p:par>
                          <p:cTn id="93" fill="hold">
                            <p:stCondLst>
                              <p:cond delay="8000"/>
                            </p:stCondLst>
                            <p:childTnLst>
                              <p:par>
                                <p:cTn id="94" presetID="2" presetClass="entr" presetSubtype="8" fill="hold" grpId="0" nodeType="afterEffect">
                                  <p:stCondLst>
                                    <p:cond delay="0"/>
                                  </p:stCondLst>
                                  <p:childTnLst>
                                    <p:set>
                                      <p:cBhvr>
                                        <p:cTn id="95" dur="1" fill="hold">
                                          <p:stCondLst>
                                            <p:cond delay="0"/>
                                          </p:stCondLst>
                                        </p:cTn>
                                        <p:tgtEl>
                                          <p:spTgt spid="42"/>
                                        </p:tgtEl>
                                        <p:attrNameLst>
                                          <p:attrName>style.visibility</p:attrName>
                                        </p:attrNameLst>
                                      </p:cBhvr>
                                      <p:to>
                                        <p:strVal val="visible"/>
                                      </p:to>
                                    </p:set>
                                    <p:anim calcmode="lin" valueType="num">
                                      <p:cBhvr additive="base">
                                        <p:cTn id="96" dur="500" fill="hold"/>
                                        <p:tgtEl>
                                          <p:spTgt spid="42"/>
                                        </p:tgtEl>
                                        <p:attrNameLst>
                                          <p:attrName>ppt_x</p:attrName>
                                        </p:attrNameLst>
                                      </p:cBhvr>
                                      <p:tavLst>
                                        <p:tav tm="0">
                                          <p:val>
                                            <p:strVal val="0-#ppt_w/2"/>
                                          </p:val>
                                        </p:tav>
                                        <p:tav tm="100000">
                                          <p:val>
                                            <p:strVal val="#ppt_x"/>
                                          </p:val>
                                        </p:tav>
                                      </p:tavLst>
                                    </p:anim>
                                    <p:anim calcmode="lin" valueType="num">
                                      <p:cBhvr additive="base">
                                        <p:cTn id="97" dur="500" fill="hold"/>
                                        <p:tgtEl>
                                          <p:spTgt spid="42"/>
                                        </p:tgtEl>
                                        <p:attrNameLst>
                                          <p:attrName>ppt_y</p:attrName>
                                        </p:attrNameLst>
                                      </p:cBhvr>
                                      <p:tavLst>
                                        <p:tav tm="0">
                                          <p:val>
                                            <p:strVal val="#ppt_y"/>
                                          </p:val>
                                        </p:tav>
                                        <p:tav tm="100000">
                                          <p:val>
                                            <p:strVal val="#ppt_y"/>
                                          </p:val>
                                        </p:tav>
                                      </p:tavLst>
                                    </p:anim>
                                  </p:childTnLst>
                                </p:cTn>
                              </p:par>
                              <p:par>
                                <p:cTn id="98" presetID="41" presetClass="entr" presetSubtype="0" fill="hold" grpId="0" nodeType="withEffect">
                                  <p:stCondLst>
                                    <p:cond delay="1000"/>
                                  </p:stCondLst>
                                  <p:iterate type="lt">
                                    <p:tmPct val="10000"/>
                                  </p:iterate>
                                  <p:childTnLst>
                                    <p:set>
                                      <p:cBhvr>
                                        <p:cTn id="99" dur="1" fill="hold">
                                          <p:stCondLst>
                                            <p:cond delay="0"/>
                                          </p:stCondLst>
                                        </p:cTn>
                                        <p:tgtEl>
                                          <p:spTgt spid="74"/>
                                        </p:tgtEl>
                                        <p:attrNameLst>
                                          <p:attrName>style.visibility</p:attrName>
                                        </p:attrNameLst>
                                      </p:cBhvr>
                                      <p:to>
                                        <p:strVal val="visible"/>
                                      </p:to>
                                    </p:set>
                                    <p:anim calcmode="lin" valueType="num">
                                      <p:cBhvr>
                                        <p:cTn id="100" dur="10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101" dur="1000" fill="hold"/>
                                        <p:tgtEl>
                                          <p:spTgt spid="74"/>
                                        </p:tgtEl>
                                        <p:attrNameLst>
                                          <p:attrName>ppt_y</p:attrName>
                                        </p:attrNameLst>
                                      </p:cBhvr>
                                      <p:tavLst>
                                        <p:tav tm="0">
                                          <p:val>
                                            <p:strVal val="#ppt_y"/>
                                          </p:val>
                                        </p:tav>
                                        <p:tav tm="100000">
                                          <p:val>
                                            <p:strVal val="#ppt_y"/>
                                          </p:val>
                                        </p:tav>
                                      </p:tavLst>
                                    </p:anim>
                                    <p:anim calcmode="lin" valueType="num">
                                      <p:cBhvr>
                                        <p:cTn id="102" dur="10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3" dur="10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1000" tmFilter="0,0; .5, 1; 1, 1"/>
                                        <p:tgtEl>
                                          <p:spTgt spid="74"/>
                                        </p:tgtEl>
                                      </p:cBhvr>
                                    </p:animEffect>
                                  </p:childTnLst>
                                </p:cTn>
                              </p:par>
                              <p:par>
                                <p:cTn id="105" presetID="53" presetClass="entr" presetSubtype="16" fill="hold" grpId="0" nodeType="withEffect">
                                  <p:stCondLst>
                                    <p:cond delay="1000"/>
                                  </p:stCondLst>
                                  <p:childTnLst>
                                    <p:set>
                                      <p:cBhvr>
                                        <p:cTn id="106" dur="1" fill="hold">
                                          <p:stCondLst>
                                            <p:cond delay="0"/>
                                          </p:stCondLst>
                                        </p:cTn>
                                        <p:tgtEl>
                                          <p:spTgt spid="73"/>
                                        </p:tgtEl>
                                        <p:attrNameLst>
                                          <p:attrName>style.visibility</p:attrName>
                                        </p:attrNameLst>
                                      </p:cBhvr>
                                      <p:to>
                                        <p:strVal val="visible"/>
                                      </p:to>
                                    </p:set>
                                    <p:anim calcmode="lin" valueType="num">
                                      <p:cBhvr>
                                        <p:cTn id="107" dur="500" fill="hold"/>
                                        <p:tgtEl>
                                          <p:spTgt spid="73"/>
                                        </p:tgtEl>
                                        <p:attrNameLst>
                                          <p:attrName>ppt_w</p:attrName>
                                        </p:attrNameLst>
                                      </p:cBhvr>
                                      <p:tavLst>
                                        <p:tav tm="0">
                                          <p:val>
                                            <p:fltVal val="0"/>
                                          </p:val>
                                        </p:tav>
                                        <p:tav tm="100000">
                                          <p:val>
                                            <p:strVal val="#ppt_w"/>
                                          </p:val>
                                        </p:tav>
                                      </p:tavLst>
                                    </p:anim>
                                    <p:anim calcmode="lin" valueType="num">
                                      <p:cBhvr>
                                        <p:cTn id="108" dur="500" fill="hold"/>
                                        <p:tgtEl>
                                          <p:spTgt spid="73"/>
                                        </p:tgtEl>
                                        <p:attrNameLst>
                                          <p:attrName>ppt_h</p:attrName>
                                        </p:attrNameLst>
                                      </p:cBhvr>
                                      <p:tavLst>
                                        <p:tav tm="0">
                                          <p:val>
                                            <p:fltVal val="0"/>
                                          </p:val>
                                        </p:tav>
                                        <p:tav tm="100000">
                                          <p:val>
                                            <p:strVal val="#ppt_h"/>
                                          </p:val>
                                        </p:tav>
                                      </p:tavLst>
                                    </p:anim>
                                    <p:animEffect transition="in" filter="fade">
                                      <p:cBhvr>
                                        <p:cTn id="109" dur="500"/>
                                        <p:tgtEl>
                                          <p:spTgt spid="73"/>
                                        </p:tgtEl>
                                      </p:cBhvr>
                                    </p:animEffect>
                                  </p:childTnLst>
                                </p:cTn>
                              </p:par>
                            </p:childTnLst>
                          </p:cTn>
                        </p:par>
                        <p:par>
                          <p:cTn id="110" fill="hold">
                            <p:stCondLst>
                              <p:cond delay="10100"/>
                            </p:stCondLst>
                            <p:childTnLst>
                              <p:par>
                                <p:cTn id="111" presetID="22" presetClass="entr" presetSubtype="8" fill="hold" nodeType="afterEffect">
                                  <p:stCondLst>
                                    <p:cond delay="0"/>
                                  </p:stCondLst>
                                  <p:childTnLst>
                                    <p:set>
                                      <p:cBhvr>
                                        <p:cTn id="112" dur="1" fill="hold">
                                          <p:stCondLst>
                                            <p:cond delay="0"/>
                                          </p:stCondLst>
                                        </p:cTn>
                                        <p:tgtEl>
                                          <p:spTgt spid="68"/>
                                        </p:tgtEl>
                                        <p:attrNameLst>
                                          <p:attrName>style.visibility</p:attrName>
                                        </p:attrNameLst>
                                      </p:cBhvr>
                                      <p:to>
                                        <p:strVal val="visible"/>
                                      </p:to>
                                    </p:set>
                                    <p:animEffect transition="in" filter="wipe(left)">
                                      <p:cBhvr>
                                        <p:cTn id="113" dur="500"/>
                                        <p:tgtEl>
                                          <p:spTgt spid="68"/>
                                        </p:tgtEl>
                                      </p:cBhvr>
                                    </p:animEffect>
                                  </p:childTnLst>
                                </p:cTn>
                              </p:par>
                              <p:par>
                                <p:cTn id="114" presetID="2" presetClass="entr" presetSubtype="2" fill="hold" grpId="0" nodeType="withEffect">
                                  <p:stCondLst>
                                    <p:cond delay="500"/>
                                  </p:stCondLst>
                                  <p:childTnLst>
                                    <p:set>
                                      <p:cBhvr>
                                        <p:cTn id="115" dur="1" fill="hold">
                                          <p:stCondLst>
                                            <p:cond delay="0"/>
                                          </p:stCondLst>
                                        </p:cTn>
                                        <p:tgtEl>
                                          <p:spTgt spid="69"/>
                                        </p:tgtEl>
                                        <p:attrNameLst>
                                          <p:attrName>style.visibility</p:attrName>
                                        </p:attrNameLst>
                                      </p:cBhvr>
                                      <p:to>
                                        <p:strVal val="visible"/>
                                      </p:to>
                                    </p:set>
                                    <p:anim calcmode="lin" valueType="num">
                                      <p:cBhvr additive="base">
                                        <p:cTn id="116" dur="500" fill="hold"/>
                                        <p:tgtEl>
                                          <p:spTgt spid="69"/>
                                        </p:tgtEl>
                                        <p:attrNameLst>
                                          <p:attrName>ppt_x</p:attrName>
                                        </p:attrNameLst>
                                      </p:cBhvr>
                                      <p:tavLst>
                                        <p:tav tm="0">
                                          <p:val>
                                            <p:strVal val="1+#ppt_w/2"/>
                                          </p:val>
                                        </p:tav>
                                        <p:tav tm="100000">
                                          <p:val>
                                            <p:strVal val="#ppt_x"/>
                                          </p:val>
                                        </p:tav>
                                      </p:tavLst>
                                    </p:anim>
                                    <p:anim calcmode="lin" valueType="num">
                                      <p:cBhvr additive="base">
                                        <p:cTn id="117" dur="500" fill="hold"/>
                                        <p:tgtEl>
                                          <p:spTgt spid="69"/>
                                        </p:tgtEl>
                                        <p:attrNameLst>
                                          <p:attrName>ppt_y</p:attrName>
                                        </p:attrNameLst>
                                      </p:cBhvr>
                                      <p:tavLst>
                                        <p:tav tm="0">
                                          <p:val>
                                            <p:strVal val="#ppt_y"/>
                                          </p:val>
                                        </p:tav>
                                        <p:tav tm="100000">
                                          <p:val>
                                            <p:strVal val="#ppt_y"/>
                                          </p:val>
                                        </p:tav>
                                      </p:tavLst>
                                    </p:anim>
                                  </p:childTnLst>
                                </p:cTn>
                              </p:par>
                              <p:par>
                                <p:cTn id="118" presetID="2" presetClass="entr" presetSubtype="2" fill="hold" grpId="0" nodeType="withEffect">
                                  <p:stCondLst>
                                    <p:cond delay="500"/>
                                  </p:stCondLst>
                                  <p:childTnLst>
                                    <p:set>
                                      <p:cBhvr>
                                        <p:cTn id="119" dur="1" fill="hold">
                                          <p:stCondLst>
                                            <p:cond delay="0"/>
                                          </p:stCondLst>
                                        </p:cTn>
                                        <p:tgtEl>
                                          <p:spTgt spid="70"/>
                                        </p:tgtEl>
                                        <p:attrNameLst>
                                          <p:attrName>style.visibility</p:attrName>
                                        </p:attrNameLst>
                                      </p:cBhvr>
                                      <p:to>
                                        <p:strVal val="visible"/>
                                      </p:to>
                                    </p:set>
                                    <p:anim calcmode="lin" valueType="num">
                                      <p:cBhvr additive="base">
                                        <p:cTn id="120" dur="500" fill="hold"/>
                                        <p:tgtEl>
                                          <p:spTgt spid="70"/>
                                        </p:tgtEl>
                                        <p:attrNameLst>
                                          <p:attrName>ppt_x</p:attrName>
                                        </p:attrNameLst>
                                      </p:cBhvr>
                                      <p:tavLst>
                                        <p:tav tm="0">
                                          <p:val>
                                            <p:strVal val="1+#ppt_w/2"/>
                                          </p:val>
                                        </p:tav>
                                        <p:tav tm="100000">
                                          <p:val>
                                            <p:strVal val="#ppt_x"/>
                                          </p:val>
                                        </p:tav>
                                      </p:tavLst>
                                    </p:anim>
                                    <p:anim calcmode="lin" valueType="num">
                                      <p:cBhvr additive="base">
                                        <p:cTn id="121" dur="500" fill="hold"/>
                                        <p:tgtEl>
                                          <p:spTgt spid="70"/>
                                        </p:tgtEl>
                                        <p:attrNameLst>
                                          <p:attrName>ppt_y</p:attrName>
                                        </p:attrNameLst>
                                      </p:cBhvr>
                                      <p:tavLst>
                                        <p:tav tm="0">
                                          <p:val>
                                            <p:strVal val="#ppt_y"/>
                                          </p:val>
                                        </p:tav>
                                        <p:tav tm="100000">
                                          <p:val>
                                            <p:strVal val="#ppt_y"/>
                                          </p:val>
                                        </p:tav>
                                      </p:tavLst>
                                    </p:anim>
                                  </p:childTnLst>
                                </p:cTn>
                              </p:par>
                              <p:par>
                                <p:cTn id="122" presetID="41" presetClass="entr" presetSubtype="0" fill="hold" grpId="0" nodeType="withEffect">
                                  <p:stCondLst>
                                    <p:cond delay="1000"/>
                                  </p:stCondLst>
                                  <p:iterate type="lt">
                                    <p:tmPct val="10000"/>
                                  </p:iterate>
                                  <p:childTnLst>
                                    <p:set>
                                      <p:cBhvr>
                                        <p:cTn id="123" dur="1" fill="hold">
                                          <p:stCondLst>
                                            <p:cond delay="0"/>
                                          </p:stCondLst>
                                        </p:cTn>
                                        <p:tgtEl>
                                          <p:spTgt spid="81"/>
                                        </p:tgtEl>
                                        <p:attrNameLst>
                                          <p:attrName>style.visibility</p:attrName>
                                        </p:attrNameLst>
                                      </p:cBhvr>
                                      <p:to>
                                        <p:strVal val="visible"/>
                                      </p:to>
                                    </p:set>
                                    <p:anim calcmode="lin" valueType="num">
                                      <p:cBhvr>
                                        <p:cTn id="124" dur="1000" fill="hold"/>
                                        <p:tgtEl>
                                          <p:spTgt spid="81"/>
                                        </p:tgtEl>
                                        <p:attrNameLst>
                                          <p:attrName>ppt_x</p:attrName>
                                        </p:attrNameLst>
                                      </p:cBhvr>
                                      <p:tavLst>
                                        <p:tav tm="0">
                                          <p:val>
                                            <p:strVal val="#ppt_x"/>
                                          </p:val>
                                        </p:tav>
                                        <p:tav tm="50000">
                                          <p:val>
                                            <p:strVal val="#ppt_x+.1"/>
                                          </p:val>
                                        </p:tav>
                                        <p:tav tm="100000">
                                          <p:val>
                                            <p:strVal val="#ppt_x"/>
                                          </p:val>
                                        </p:tav>
                                      </p:tavLst>
                                    </p:anim>
                                    <p:anim calcmode="lin" valueType="num">
                                      <p:cBhvr>
                                        <p:cTn id="125" dur="1000" fill="hold"/>
                                        <p:tgtEl>
                                          <p:spTgt spid="81"/>
                                        </p:tgtEl>
                                        <p:attrNameLst>
                                          <p:attrName>ppt_y</p:attrName>
                                        </p:attrNameLst>
                                      </p:cBhvr>
                                      <p:tavLst>
                                        <p:tav tm="0">
                                          <p:val>
                                            <p:strVal val="#ppt_y"/>
                                          </p:val>
                                        </p:tav>
                                        <p:tav tm="100000">
                                          <p:val>
                                            <p:strVal val="#ppt_y"/>
                                          </p:val>
                                        </p:tav>
                                      </p:tavLst>
                                    </p:anim>
                                    <p:anim calcmode="lin" valueType="num">
                                      <p:cBhvr>
                                        <p:cTn id="126" dur="1000" fill="hold"/>
                                        <p:tgtEl>
                                          <p:spTgt spid="81"/>
                                        </p:tgtEl>
                                        <p:attrNameLst>
                                          <p:attrName>ppt_h</p:attrName>
                                        </p:attrNameLst>
                                      </p:cBhvr>
                                      <p:tavLst>
                                        <p:tav tm="0">
                                          <p:val>
                                            <p:strVal val="#ppt_h/10"/>
                                          </p:val>
                                        </p:tav>
                                        <p:tav tm="50000">
                                          <p:val>
                                            <p:strVal val="#ppt_h+.01"/>
                                          </p:val>
                                        </p:tav>
                                        <p:tav tm="100000">
                                          <p:val>
                                            <p:strVal val="#ppt_h"/>
                                          </p:val>
                                        </p:tav>
                                      </p:tavLst>
                                    </p:anim>
                                    <p:anim calcmode="lin" valueType="num">
                                      <p:cBhvr>
                                        <p:cTn id="127" dur="1000" fill="hold"/>
                                        <p:tgtEl>
                                          <p:spTgt spid="81"/>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1000" tmFilter="0,0; .5, 1; 1, 1"/>
                                        <p:tgtEl>
                                          <p:spTgt spid="81"/>
                                        </p:tgtEl>
                                      </p:cBhvr>
                                    </p:animEffect>
                                  </p:childTnLst>
                                </p:cTn>
                              </p:par>
                              <p:par>
                                <p:cTn id="129" presetID="53" presetClass="entr" presetSubtype="16" fill="hold" grpId="0" nodeType="withEffect">
                                  <p:stCondLst>
                                    <p:cond delay="1000"/>
                                  </p:stCondLst>
                                  <p:childTnLst>
                                    <p:set>
                                      <p:cBhvr>
                                        <p:cTn id="130" dur="1" fill="hold">
                                          <p:stCondLst>
                                            <p:cond delay="0"/>
                                          </p:stCondLst>
                                        </p:cTn>
                                        <p:tgtEl>
                                          <p:spTgt spid="80"/>
                                        </p:tgtEl>
                                        <p:attrNameLst>
                                          <p:attrName>style.visibility</p:attrName>
                                        </p:attrNameLst>
                                      </p:cBhvr>
                                      <p:to>
                                        <p:strVal val="visible"/>
                                      </p:to>
                                    </p:set>
                                    <p:anim calcmode="lin" valueType="num">
                                      <p:cBhvr>
                                        <p:cTn id="131" dur="500" fill="hold"/>
                                        <p:tgtEl>
                                          <p:spTgt spid="80"/>
                                        </p:tgtEl>
                                        <p:attrNameLst>
                                          <p:attrName>ppt_w</p:attrName>
                                        </p:attrNameLst>
                                      </p:cBhvr>
                                      <p:tavLst>
                                        <p:tav tm="0">
                                          <p:val>
                                            <p:fltVal val="0"/>
                                          </p:val>
                                        </p:tav>
                                        <p:tav tm="100000">
                                          <p:val>
                                            <p:strVal val="#ppt_w"/>
                                          </p:val>
                                        </p:tav>
                                      </p:tavLst>
                                    </p:anim>
                                    <p:anim calcmode="lin" valueType="num">
                                      <p:cBhvr>
                                        <p:cTn id="132" dur="500" fill="hold"/>
                                        <p:tgtEl>
                                          <p:spTgt spid="80"/>
                                        </p:tgtEl>
                                        <p:attrNameLst>
                                          <p:attrName>ppt_h</p:attrName>
                                        </p:attrNameLst>
                                      </p:cBhvr>
                                      <p:tavLst>
                                        <p:tav tm="0">
                                          <p:val>
                                            <p:fltVal val="0"/>
                                          </p:val>
                                        </p:tav>
                                        <p:tav tm="100000">
                                          <p:val>
                                            <p:strVal val="#ppt_h"/>
                                          </p:val>
                                        </p:tav>
                                      </p:tavLst>
                                    </p:anim>
                                    <p:animEffect transition="in" filter="fade">
                                      <p:cBhvr>
                                        <p:cTn id="133" dur="500"/>
                                        <p:tgtEl>
                                          <p:spTgt spid="80"/>
                                        </p:tgtEl>
                                      </p:cBhvr>
                                    </p:animEffect>
                                  </p:childTnLst>
                                </p:cTn>
                              </p:par>
                            </p:childTnLst>
                          </p:cTn>
                        </p:par>
                        <p:par>
                          <p:cTn id="134" fill="hold">
                            <p:stCondLst>
                              <p:cond delay="12200"/>
                            </p:stCondLst>
                            <p:childTnLst>
                              <p:par>
                                <p:cTn id="135" presetID="22" presetClass="entr" presetSubtype="8" fill="hold" nodeType="afterEffect">
                                  <p:stCondLst>
                                    <p:cond delay="0"/>
                                  </p:stCondLst>
                                  <p:childTnLst>
                                    <p:set>
                                      <p:cBhvr>
                                        <p:cTn id="136" dur="1" fill="hold">
                                          <p:stCondLst>
                                            <p:cond delay="0"/>
                                          </p:stCondLst>
                                        </p:cTn>
                                        <p:tgtEl>
                                          <p:spTgt spid="75"/>
                                        </p:tgtEl>
                                        <p:attrNameLst>
                                          <p:attrName>style.visibility</p:attrName>
                                        </p:attrNameLst>
                                      </p:cBhvr>
                                      <p:to>
                                        <p:strVal val="visible"/>
                                      </p:to>
                                    </p:set>
                                    <p:animEffect transition="in" filter="wipe(left)">
                                      <p:cBhvr>
                                        <p:cTn id="137" dur="500"/>
                                        <p:tgtEl>
                                          <p:spTgt spid="75"/>
                                        </p:tgtEl>
                                      </p:cBhvr>
                                    </p:animEffect>
                                  </p:childTnLst>
                                </p:cTn>
                              </p:par>
                              <p:par>
                                <p:cTn id="138" presetID="2" presetClass="entr" presetSubtype="2" fill="hold" grpId="0" nodeType="withEffect">
                                  <p:stCondLst>
                                    <p:cond delay="500"/>
                                  </p:stCondLst>
                                  <p:childTnLst>
                                    <p:set>
                                      <p:cBhvr>
                                        <p:cTn id="139" dur="1" fill="hold">
                                          <p:stCondLst>
                                            <p:cond delay="0"/>
                                          </p:stCondLst>
                                        </p:cTn>
                                        <p:tgtEl>
                                          <p:spTgt spid="76"/>
                                        </p:tgtEl>
                                        <p:attrNameLst>
                                          <p:attrName>style.visibility</p:attrName>
                                        </p:attrNameLst>
                                      </p:cBhvr>
                                      <p:to>
                                        <p:strVal val="visible"/>
                                      </p:to>
                                    </p:set>
                                    <p:anim calcmode="lin" valueType="num">
                                      <p:cBhvr additive="base">
                                        <p:cTn id="140" dur="500" fill="hold"/>
                                        <p:tgtEl>
                                          <p:spTgt spid="76"/>
                                        </p:tgtEl>
                                        <p:attrNameLst>
                                          <p:attrName>ppt_x</p:attrName>
                                        </p:attrNameLst>
                                      </p:cBhvr>
                                      <p:tavLst>
                                        <p:tav tm="0">
                                          <p:val>
                                            <p:strVal val="1+#ppt_w/2"/>
                                          </p:val>
                                        </p:tav>
                                        <p:tav tm="100000">
                                          <p:val>
                                            <p:strVal val="#ppt_x"/>
                                          </p:val>
                                        </p:tav>
                                      </p:tavLst>
                                    </p:anim>
                                    <p:anim calcmode="lin" valueType="num">
                                      <p:cBhvr additive="base">
                                        <p:cTn id="141" dur="500" fill="hold"/>
                                        <p:tgtEl>
                                          <p:spTgt spid="76"/>
                                        </p:tgtEl>
                                        <p:attrNameLst>
                                          <p:attrName>ppt_y</p:attrName>
                                        </p:attrNameLst>
                                      </p:cBhvr>
                                      <p:tavLst>
                                        <p:tav tm="0">
                                          <p:val>
                                            <p:strVal val="#ppt_y"/>
                                          </p:val>
                                        </p:tav>
                                        <p:tav tm="100000">
                                          <p:val>
                                            <p:strVal val="#ppt_y"/>
                                          </p:val>
                                        </p:tav>
                                      </p:tavLst>
                                    </p:anim>
                                  </p:childTnLst>
                                </p:cTn>
                              </p:par>
                              <p:par>
                                <p:cTn id="142" presetID="2" presetClass="entr" presetSubtype="2" fill="hold" grpId="0" nodeType="withEffect">
                                  <p:stCondLst>
                                    <p:cond delay="500"/>
                                  </p:stCondLst>
                                  <p:childTnLst>
                                    <p:set>
                                      <p:cBhvr>
                                        <p:cTn id="143" dur="1" fill="hold">
                                          <p:stCondLst>
                                            <p:cond delay="0"/>
                                          </p:stCondLst>
                                        </p:cTn>
                                        <p:tgtEl>
                                          <p:spTgt spid="77"/>
                                        </p:tgtEl>
                                        <p:attrNameLst>
                                          <p:attrName>style.visibility</p:attrName>
                                        </p:attrNameLst>
                                      </p:cBhvr>
                                      <p:to>
                                        <p:strVal val="visible"/>
                                      </p:to>
                                    </p:set>
                                    <p:anim calcmode="lin" valueType="num">
                                      <p:cBhvr additive="base">
                                        <p:cTn id="144" dur="500" fill="hold"/>
                                        <p:tgtEl>
                                          <p:spTgt spid="77"/>
                                        </p:tgtEl>
                                        <p:attrNameLst>
                                          <p:attrName>ppt_x</p:attrName>
                                        </p:attrNameLst>
                                      </p:cBhvr>
                                      <p:tavLst>
                                        <p:tav tm="0">
                                          <p:val>
                                            <p:strVal val="1+#ppt_w/2"/>
                                          </p:val>
                                        </p:tav>
                                        <p:tav tm="100000">
                                          <p:val>
                                            <p:strVal val="#ppt_x"/>
                                          </p:val>
                                        </p:tav>
                                      </p:tavLst>
                                    </p:anim>
                                    <p:anim calcmode="lin" valueType="num">
                                      <p:cBhvr additive="base">
                                        <p:cTn id="145" dur="500" fill="hold"/>
                                        <p:tgtEl>
                                          <p:spTgt spid="77"/>
                                        </p:tgtEl>
                                        <p:attrNameLst>
                                          <p:attrName>ppt_y</p:attrName>
                                        </p:attrNameLst>
                                      </p:cBhvr>
                                      <p:tavLst>
                                        <p:tav tm="0">
                                          <p:val>
                                            <p:strVal val="#ppt_y"/>
                                          </p:val>
                                        </p:tav>
                                        <p:tav tm="100000">
                                          <p:val>
                                            <p:strVal val="#ppt_y"/>
                                          </p:val>
                                        </p:tav>
                                      </p:tavLst>
                                    </p:anim>
                                  </p:childTnLst>
                                </p:cTn>
                              </p:par>
                              <p:par>
                                <p:cTn id="146" presetID="41" presetClass="entr" presetSubtype="0" fill="hold" grpId="0" nodeType="withEffect">
                                  <p:stCondLst>
                                    <p:cond delay="1000"/>
                                  </p:stCondLst>
                                  <p:iterate type="lt">
                                    <p:tmPct val="10000"/>
                                  </p:iterate>
                                  <p:childTnLst>
                                    <p:set>
                                      <p:cBhvr>
                                        <p:cTn id="147" dur="1" fill="hold">
                                          <p:stCondLst>
                                            <p:cond delay="0"/>
                                          </p:stCondLst>
                                        </p:cTn>
                                        <p:tgtEl>
                                          <p:spTgt spid="88"/>
                                        </p:tgtEl>
                                        <p:attrNameLst>
                                          <p:attrName>style.visibility</p:attrName>
                                        </p:attrNameLst>
                                      </p:cBhvr>
                                      <p:to>
                                        <p:strVal val="visible"/>
                                      </p:to>
                                    </p:set>
                                    <p:anim calcmode="lin" valueType="num">
                                      <p:cBhvr>
                                        <p:cTn id="148" dur="1000" fill="hold"/>
                                        <p:tgtEl>
                                          <p:spTgt spid="88"/>
                                        </p:tgtEl>
                                        <p:attrNameLst>
                                          <p:attrName>ppt_x</p:attrName>
                                        </p:attrNameLst>
                                      </p:cBhvr>
                                      <p:tavLst>
                                        <p:tav tm="0">
                                          <p:val>
                                            <p:strVal val="#ppt_x"/>
                                          </p:val>
                                        </p:tav>
                                        <p:tav tm="50000">
                                          <p:val>
                                            <p:strVal val="#ppt_x+.1"/>
                                          </p:val>
                                        </p:tav>
                                        <p:tav tm="100000">
                                          <p:val>
                                            <p:strVal val="#ppt_x"/>
                                          </p:val>
                                        </p:tav>
                                      </p:tavLst>
                                    </p:anim>
                                    <p:anim calcmode="lin" valueType="num">
                                      <p:cBhvr>
                                        <p:cTn id="149" dur="1000" fill="hold"/>
                                        <p:tgtEl>
                                          <p:spTgt spid="88"/>
                                        </p:tgtEl>
                                        <p:attrNameLst>
                                          <p:attrName>ppt_y</p:attrName>
                                        </p:attrNameLst>
                                      </p:cBhvr>
                                      <p:tavLst>
                                        <p:tav tm="0">
                                          <p:val>
                                            <p:strVal val="#ppt_y"/>
                                          </p:val>
                                        </p:tav>
                                        <p:tav tm="100000">
                                          <p:val>
                                            <p:strVal val="#ppt_y"/>
                                          </p:val>
                                        </p:tav>
                                      </p:tavLst>
                                    </p:anim>
                                    <p:anim calcmode="lin" valueType="num">
                                      <p:cBhvr>
                                        <p:cTn id="150" dur="1000" fill="hold"/>
                                        <p:tgtEl>
                                          <p:spTgt spid="88"/>
                                        </p:tgtEl>
                                        <p:attrNameLst>
                                          <p:attrName>ppt_h</p:attrName>
                                        </p:attrNameLst>
                                      </p:cBhvr>
                                      <p:tavLst>
                                        <p:tav tm="0">
                                          <p:val>
                                            <p:strVal val="#ppt_h/10"/>
                                          </p:val>
                                        </p:tav>
                                        <p:tav tm="50000">
                                          <p:val>
                                            <p:strVal val="#ppt_h+.01"/>
                                          </p:val>
                                        </p:tav>
                                        <p:tav tm="100000">
                                          <p:val>
                                            <p:strVal val="#ppt_h"/>
                                          </p:val>
                                        </p:tav>
                                      </p:tavLst>
                                    </p:anim>
                                    <p:anim calcmode="lin" valueType="num">
                                      <p:cBhvr>
                                        <p:cTn id="151" dur="1000" fill="hold"/>
                                        <p:tgtEl>
                                          <p:spTgt spid="88"/>
                                        </p:tgtEl>
                                        <p:attrNameLst>
                                          <p:attrName>ppt_w</p:attrName>
                                        </p:attrNameLst>
                                      </p:cBhvr>
                                      <p:tavLst>
                                        <p:tav tm="0">
                                          <p:val>
                                            <p:strVal val="#ppt_w/10"/>
                                          </p:val>
                                        </p:tav>
                                        <p:tav tm="50000">
                                          <p:val>
                                            <p:strVal val="#ppt_w+.01"/>
                                          </p:val>
                                        </p:tav>
                                        <p:tav tm="100000">
                                          <p:val>
                                            <p:strVal val="#ppt_w"/>
                                          </p:val>
                                        </p:tav>
                                      </p:tavLst>
                                    </p:anim>
                                    <p:animEffect transition="in" filter="fade">
                                      <p:cBhvr>
                                        <p:cTn id="152" dur="1000" tmFilter="0,0; .5, 1; 1, 1"/>
                                        <p:tgtEl>
                                          <p:spTgt spid="88"/>
                                        </p:tgtEl>
                                      </p:cBhvr>
                                    </p:animEffect>
                                  </p:childTnLst>
                                </p:cTn>
                              </p:par>
                              <p:par>
                                <p:cTn id="153" presetID="53" presetClass="entr" presetSubtype="16" fill="hold" grpId="0" nodeType="withEffect">
                                  <p:stCondLst>
                                    <p:cond delay="1000"/>
                                  </p:stCondLst>
                                  <p:childTnLst>
                                    <p:set>
                                      <p:cBhvr>
                                        <p:cTn id="154" dur="1" fill="hold">
                                          <p:stCondLst>
                                            <p:cond delay="0"/>
                                          </p:stCondLst>
                                        </p:cTn>
                                        <p:tgtEl>
                                          <p:spTgt spid="87"/>
                                        </p:tgtEl>
                                        <p:attrNameLst>
                                          <p:attrName>style.visibility</p:attrName>
                                        </p:attrNameLst>
                                      </p:cBhvr>
                                      <p:to>
                                        <p:strVal val="visible"/>
                                      </p:to>
                                    </p:set>
                                    <p:anim calcmode="lin" valueType="num">
                                      <p:cBhvr>
                                        <p:cTn id="155" dur="500" fill="hold"/>
                                        <p:tgtEl>
                                          <p:spTgt spid="87"/>
                                        </p:tgtEl>
                                        <p:attrNameLst>
                                          <p:attrName>ppt_w</p:attrName>
                                        </p:attrNameLst>
                                      </p:cBhvr>
                                      <p:tavLst>
                                        <p:tav tm="0">
                                          <p:val>
                                            <p:fltVal val="0"/>
                                          </p:val>
                                        </p:tav>
                                        <p:tav tm="100000">
                                          <p:val>
                                            <p:strVal val="#ppt_w"/>
                                          </p:val>
                                        </p:tav>
                                      </p:tavLst>
                                    </p:anim>
                                    <p:anim calcmode="lin" valueType="num">
                                      <p:cBhvr>
                                        <p:cTn id="156" dur="500" fill="hold"/>
                                        <p:tgtEl>
                                          <p:spTgt spid="87"/>
                                        </p:tgtEl>
                                        <p:attrNameLst>
                                          <p:attrName>ppt_h</p:attrName>
                                        </p:attrNameLst>
                                      </p:cBhvr>
                                      <p:tavLst>
                                        <p:tav tm="0">
                                          <p:val>
                                            <p:fltVal val="0"/>
                                          </p:val>
                                        </p:tav>
                                        <p:tav tm="100000">
                                          <p:val>
                                            <p:strVal val="#ppt_h"/>
                                          </p:val>
                                        </p:tav>
                                      </p:tavLst>
                                    </p:anim>
                                    <p:animEffect transition="in" filter="fade">
                                      <p:cBhvr>
                                        <p:cTn id="157" dur="500"/>
                                        <p:tgtEl>
                                          <p:spTgt spid="87"/>
                                        </p:tgtEl>
                                      </p:cBhvr>
                                    </p:animEffect>
                                  </p:childTnLst>
                                </p:cTn>
                              </p:par>
                            </p:childTnLst>
                          </p:cTn>
                        </p:par>
                        <p:par>
                          <p:cTn id="158" fill="hold">
                            <p:stCondLst>
                              <p:cond delay="14300"/>
                            </p:stCondLst>
                            <p:childTnLst>
                              <p:par>
                                <p:cTn id="159" presetID="22" presetClass="entr" presetSubtype="8" fill="hold" nodeType="afterEffect">
                                  <p:stCondLst>
                                    <p:cond delay="0"/>
                                  </p:stCondLst>
                                  <p:childTnLst>
                                    <p:set>
                                      <p:cBhvr>
                                        <p:cTn id="160" dur="1" fill="hold">
                                          <p:stCondLst>
                                            <p:cond delay="0"/>
                                          </p:stCondLst>
                                        </p:cTn>
                                        <p:tgtEl>
                                          <p:spTgt spid="82"/>
                                        </p:tgtEl>
                                        <p:attrNameLst>
                                          <p:attrName>style.visibility</p:attrName>
                                        </p:attrNameLst>
                                      </p:cBhvr>
                                      <p:to>
                                        <p:strVal val="visible"/>
                                      </p:to>
                                    </p:set>
                                    <p:animEffect transition="in" filter="wipe(left)">
                                      <p:cBhvr>
                                        <p:cTn id="161" dur="500"/>
                                        <p:tgtEl>
                                          <p:spTgt spid="82"/>
                                        </p:tgtEl>
                                      </p:cBhvr>
                                    </p:animEffect>
                                  </p:childTnLst>
                                </p:cTn>
                              </p:par>
                              <p:par>
                                <p:cTn id="162" presetID="2" presetClass="entr" presetSubtype="2" fill="hold" grpId="0" nodeType="withEffect">
                                  <p:stCondLst>
                                    <p:cond delay="500"/>
                                  </p:stCondLst>
                                  <p:childTnLst>
                                    <p:set>
                                      <p:cBhvr>
                                        <p:cTn id="163" dur="1" fill="hold">
                                          <p:stCondLst>
                                            <p:cond delay="0"/>
                                          </p:stCondLst>
                                        </p:cTn>
                                        <p:tgtEl>
                                          <p:spTgt spid="83"/>
                                        </p:tgtEl>
                                        <p:attrNameLst>
                                          <p:attrName>style.visibility</p:attrName>
                                        </p:attrNameLst>
                                      </p:cBhvr>
                                      <p:to>
                                        <p:strVal val="visible"/>
                                      </p:to>
                                    </p:set>
                                    <p:anim calcmode="lin" valueType="num">
                                      <p:cBhvr additive="base">
                                        <p:cTn id="164" dur="500" fill="hold"/>
                                        <p:tgtEl>
                                          <p:spTgt spid="83"/>
                                        </p:tgtEl>
                                        <p:attrNameLst>
                                          <p:attrName>ppt_x</p:attrName>
                                        </p:attrNameLst>
                                      </p:cBhvr>
                                      <p:tavLst>
                                        <p:tav tm="0">
                                          <p:val>
                                            <p:strVal val="1+#ppt_w/2"/>
                                          </p:val>
                                        </p:tav>
                                        <p:tav tm="100000">
                                          <p:val>
                                            <p:strVal val="#ppt_x"/>
                                          </p:val>
                                        </p:tav>
                                      </p:tavLst>
                                    </p:anim>
                                    <p:anim calcmode="lin" valueType="num">
                                      <p:cBhvr additive="base">
                                        <p:cTn id="165" dur="500" fill="hold"/>
                                        <p:tgtEl>
                                          <p:spTgt spid="83"/>
                                        </p:tgtEl>
                                        <p:attrNameLst>
                                          <p:attrName>ppt_y</p:attrName>
                                        </p:attrNameLst>
                                      </p:cBhvr>
                                      <p:tavLst>
                                        <p:tav tm="0">
                                          <p:val>
                                            <p:strVal val="#ppt_y"/>
                                          </p:val>
                                        </p:tav>
                                        <p:tav tm="100000">
                                          <p:val>
                                            <p:strVal val="#ppt_y"/>
                                          </p:val>
                                        </p:tav>
                                      </p:tavLst>
                                    </p:anim>
                                  </p:childTnLst>
                                </p:cTn>
                              </p:par>
                              <p:par>
                                <p:cTn id="166" presetID="2" presetClass="entr" presetSubtype="2" fill="hold" grpId="0" nodeType="withEffect">
                                  <p:stCondLst>
                                    <p:cond delay="500"/>
                                  </p:stCondLst>
                                  <p:childTnLst>
                                    <p:set>
                                      <p:cBhvr>
                                        <p:cTn id="167" dur="1" fill="hold">
                                          <p:stCondLst>
                                            <p:cond delay="0"/>
                                          </p:stCondLst>
                                        </p:cTn>
                                        <p:tgtEl>
                                          <p:spTgt spid="84"/>
                                        </p:tgtEl>
                                        <p:attrNameLst>
                                          <p:attrName>style.visibility</p:attrName>
                                        </p:attrNameLst>
                                      </p:cBhvr>
                                      <p:to>
                                        <p:strVal val="visible"/>
                                      </p:to>
                                    </p:set>
                                    <p:anim calcmode="lin" valueType="num">
                                      <p:cBhvr additive="base">
                                        <p:cTn id="168" dur="500" fill="hold"/>
                                        <p:tgtEl>
                                          <p:spTgt spid="84"/>
                                        </p:tgtEl>
                                        <p:attrNameLst>
                                          <p:attrName>ppt_x</p:attrName>
                                        </p:attrNameLst>
                                      </p:cBhvr>
                                      <p:tavLst>
                                        <p:tav tm="0">
                                          <p:val>
                                            <p:strVal val="1+#ppt_w/2"/>
                                          </p:val>
                                        </p:tav>
                                        <p:tav tm="100000">
                                          <p:val>
                                            <p:strVal val="#ppt_x"/>
                                          </p:val>
                                        </p:tav>
                                      </p:tavLst>
                                    </p:anim>
                                    <p:anim calcmode="lin" valueType="num">
                                      <p:cBhvr additive="base">
                                        <p:cTn id="169" dur="500" fill="hold"/>
                                        <p:tgtEl>
                                          <p:spTgt spid="84"/>
                                        </p:tgtEl>
                                        <p:attrNameLst>
                                          <p:attrName>ppt_y</p:attrName>
                                        </p:attrNameLst>
                                      </p:cBhvr>
                                      <p:tavLst>
                                        <p:tav tm="0">
                                          <p:val>
                                            <p:strVal val="#ppt_y"/>
                                          </p:val>
                                        </p:tav>
                                        <p:tav tm="100000">
                                          <p:val>
                                            <p:strVal val="#ppt_y"/>
                                          </p:val>
                                        </p:tav>
                                      </p:tavLst>
                                    </p:anim>
                                  </p:childTnLst>
                                </p:cTn>
                              </p:par>
                              <p:par>
                                <p:cTn id="170" presetID="41" presetClass="entr" presetSubtype="0" fill="hold" grpId="0" nodeType="withEffect">
                                  <p:stCondLst>
                                    <p:cond delay="1000"/>
                                  </p:stCondLst>
                                  <p:iterate type="lt">
                                    <p:tmPct val="10000"/>
                                  </p:iterate>
                                  <p:childTnLst>
                                    <p:set>
                                      <p:cBhvr>
                                        <p:cTn id="171" dur="1" fill="hold">
                                          <p:stCondLst>
                                            <p:cond delay="0"/>
                                          </p:stCondLst>
                                        </p:cTn>
                                        <p:tgtEl>
                                          <p:spTgt spid="95"/>
                                        </p:tgtEl>
                                        <p:attrNameLst>
                                          <p:attrName>style.visibility</p:attrName>
                                        </p:attrNameLst>
                                      </p:cBhvr>
                                      <p:to>
                                        <p:strVal val="visible"/>
                                      </p:to>
                                    </p:set>
                                    <p:anim calcmode="lin" valueType="num">
                                      <p:cBhvr>
                                        <p:cTn id="172" dur="1000" fill="hold"/>
                                        <p:tgtEl>
                                          <p:spTgt spid="95"/>
                                        </p:tgtEl>
                                        <p:attrNameLst>
                                          <p:attrName>ppt_x</p:attrName>
                                        </p:attrNameLst>
                                      </p:cBhvr>
                                      <p:tavLst>
                                        <p:tav tm="0">
                                          <p:val>
                                            <p:strVal val="#ppt_x"/>
                                          </p:val>
                                        </p:tav>
                                        <p:tav tm="50000">
                                          <p:val>
                                            <p:strVal val="#ppt_x+.1"/>
                                          </p:val>
                                        </p:tav>
                                        <p:tav tm="100000">
                                          <p:val>
                                            <p:strVal val="#ppt_x"/>
                                          </p:val>
                                        </p:tav>
                                      </p:tavLst>
                                    </p:anim>
                                    <p:anim calcmode="lin" valueType="num">
                                      <p:cBhvr>
                                        <p:cTn id="173" dur="1000" fill="hold"/>
                                        <p:tgtEl>
                                          <p:spTgt spid="95"/>
                                        </p:tgtEl>
                                        <p:attrNameLst>
                                          <p:attrName>ppt_y</p:attrName>
                                        </p:attrNameLst>
                                      </p:cBhvr>
                                      <p:tavLst>
                                        <p:tav tm="0">
                                          <p:val>
                                            <p:strVal val="#ppt_y"/>
                                          </p:val>
                                        </p:tav>
                                        <p:tav tm="100000">
                                          <p:val>
                                            <p:strVal val="#ppt_y"/>
                                          </p:val>
                                        </p:tav>
                                      </p:tavLst>
                                    </p:anim>
                                    <p:anim calcmode="lin" valueType="num">
                                      <p:cBhvr>
                                        <p:cTn id="174" dur="1000" fill="hold"/>
                                        <p:tgtEl>
                                          <p:spTgt spid="95"/>
                                        </p:tgtEl>
                                        <p:attrNameLst>
                                          <p:attrName>ppt_h</p:attrName>
                                        </p:attrNameLst>
                                      </p:cBhvr>
                                      <p:tavLst>
                                        <p:tav tm="0">
                                          <p:val>
                                            <p:strVal val="#ppt_h/10"/>
                                          </p:val>
                                        </p:tav>
                                        <p:tav tm="50000">
                                          <p:val>
                                            <p:strVal val="#ppt_h+.01"/>
                                          </p:val>
                                        </p:tav>
                                        <p:tav tm="100000">
                                          <p:val>
                                            <p:strVal val="#ppt_h"/>
                                          </p:val>
                                        </p:tav>
                                      </p:tavLst>
                                    </p:anim>
                                    <p:anim calcmode="lin" valueType="num">
                                      <p:cBhvr>
                                        <p:cTn id="175" dur="1000" fill="hold"/>
                                        <p:tgtEl>
                                          <p:spTgt spid="95"/>
                                        </p:tgtEl>
                                        <p:attrNameLst>
                                          <p:attrName>ppt_w</p:attrName>
                                        </p:attrNameLst>
                                      </p:cBhvr>
                                      <p:tavLst>
                                        <p:tav tm="0">
                                          <p:val>
                                            <p:strVal val="#ppt_w/10"/>
                                          </p:val>
                                        </p:tav>
                                        <p:tav tm="50000">
                                          <p:val>
                                            <p:strVal val="#ppt_w+.01"/>
                                          </p:val>
                                        </p:tav>
                                        <p:tav tm="100000">
                                          <p:val>
                                            <p:strVal val="#ppt_w"/>
                                          </p:val>
                                        </p:tav>
                                      </p:tavLst>
                                    </p:anim>
                                    <p:animEffect transition="in" filter="fade">
                                      <p:cBhvr>
                                        <p:cTn id="176" dur="1000" tmFilter="0,0; .5, 1; 1, 1"/>
                                        <p:tgtEl>
                                          <p:spTgt spid="95"/>
                                        </p:tgtEl>
                                      </p:cBhvr>
                                    </p:animEffect>
                                  </p:childTnLst>
                                </p:cTn>
                              </p:par>
                              <p:par>
                                <p:cTn id="177" presetID="53" presetClass="entr" presetSubtype="16" fill="hold" grpId="0" nodeType="withEffect">
                                  <p:stCondLst>
                                    <p:cond delay="1000"/>
                                  </p:stCondLst>
                                  <p:childTnLst>
                                    <p:set>
                                      <p:cBhvr>
                                        <p:cTn id="178" dur="1" fill="hold">
                                          <p:stCondLst>
                                            <p:cond delay="0"/>
                                          </p:stCondLst>
                                        </p:cTn>
                                        <p:tgtEl>
                                          <p:spTgt spid="94"/>
                                        </p:tgtEl>
                                        <p:attrNameLst>
                                          <p:attrName>style.visibility</p:attrName>
                                        </p:attrNameLst>
                                      </p:cBhvr>
                                      <p:to>
                                        <p:strVal val="visible"/>
                                      </p:to>
                                    </p:set>
                                    <p:anim calcmode="lin" valueType="num">
                                      <p:cBhvr>
                                        <p:cTn id="179" dur="500" fill="hold"/>
                                        <p:tgtEl>
                                          <p:spTgt spid="94"/>
                                        </p:tgtEl>
                                        <p:attrNameLst>
                                          <p:attrName>ppt_w</p:attrName>
                                        </p:attrNameLst>
                                      </p:cBhvr>
                                      <p:tavLst>
                                        <p:tav tm="0">
                                          <p:val>
                                            <p:fltVal val="0"/>
                                          </p:val>
                                        </p:tav>
                                        <p:tav tm="100000">
                                          <p:val>
                                            <p:strVal val="#ppt_w"/>
                                          </p:val>
                                        </p:tav>
                                      </p:tavLst>
                                    </p:anim>
                                    <p:anim calcmode="lin" valueType="num">
                                      <p:cBhvr>
                                        <p:cTn id="180" dur="500" fill="hold"/>
                                        <p:tgtEl>
                                          <p:spTgt spid="94"/>
                                        </p:tgtEl>
                                        <p:attrNameLst>
                                          <p:attrName>ppt_h</p:attrName>
                                        </p:attrNameLst>
                                      </p:cBhvr>
                                      <p:tavLst>
                                        <p:tav tm="0">
                                          <p:val>
                                            <p:fltVal val="0"/>
                                          </p:val>
                                        </p:tav>
                                        <p:tav tm="100000">
                                          <p:val>
                                            <p:strVal val="#ppt_h"/>
                                          </p:val>
                                        </p:tav>
                                      </p:tavLst>
                                    </p:anim>
                                    <p:animEffect transition="in" filter="fade">
                                      <p:cBhvr>
                                        <p:cTn id="181" dur="500"/>
                                        <p:tgtEl>
                                          <p:spTgt spid="94"/>
                                        </p:tgtEl>
                                      </p:cBhvr>
                                    </p:animEffect>
                                  </p:childTnLst>
                                </p:cTn>
                              </p:par>
                            </p:childTnLst>
                          </p:cTn>
                        </p:par>
                        <p:par>
                          <p:cTn id="182" fill="hold">
                            <p:stCondLst>
                              <p:cond delay="16400"/>
                            </p:stCondLst>
                            <p:childTnLst>
                              <p:par>
                                <p:cTn id="183" presetID="22" presetClass="entr" presetSubtype="8" fill="hold" nodeType="afterEffect">
                                  <p:stCondLst>
                                    <p:cond delay="0"/>
                                  </p:stCondLst>
                                  <p:childTnLst>
                                    <p:set>
                                      <p:cBhvr>
                                        <p:cTn id="184" dur="1" fill="hold">
                                          <p:stCondLst>
                                            <p:cond delay="0"/>
                                          </p:stCondLst>
                                        </p:cTn>
                                        <p:tgtEl>
                                          <p:spTgt spid="89"/>
                                        </p:tgtEl>
                                        <p:attrNameLst>
                                          <p:attrName>style.visibility</p:attrName>
                                        </p:attrNameLst>
                                      </p:cBhvr>
                                      <p:to>
                                        <p:strVal val="visible"/>
                                      </p:to>
                                    </p:set>
                                    <p:animEffect transition="in" filter="wipe(left)">
                                      <p:cBhvr>
                                        <p:cTn id="185" dur="500"/>
                                        <p:tgtEl>
                                          <p:spTgt spid="89"/>
                                        </p:tgtEl>
                                      </p:cBhvr>
                                    </p:animEffect>
                                  </p:childTnLst>
                                </p:cTn>
                              </p:par>
                              <p:par>
                                <p:cTn id="186" presetID="2" presetClass="entr" presetSubtype="2" fill="hold" grpId="0" nodeType="withEffect">
                                  <p:stCondLst>
                                    <p:cond delay="500"/>
                                  </p:stCondLst>
                                  <p:childTnLst>
                                    <p:set>
                                      <p:cBhvr>
                                        <p:cTn id="187" dur="1" fill="hold">
                                          <p:stCondLst>
                                            <p:cond delay="0"/>
                                          </p:stCondLst>
                                        </p:cTn>
                                        <p:tgtEl>
                                          <p:spTgt spid="90"/>
                                        </p:tgtEl>
                                        <p:attrNameLst>
                                          <p:attrName>style.visibility</p:attrName>
                                        </p:attrNameLst>
                                      </p:cBhvr>
                                      <p:to>
                                        <p:strVal val="visible"/>
                                      </p:to>
                                    </p:set>
                                    <p:anim calcmode="lin" valueType="num">
                                      <p:cBhvr additive="base">
                                        <p:cTn id="188" dur="500" fill="hold"/>
                                        <p:tgtEl>
                                          <p:spTgt spid="90"/>
                                        </p:tgtEl>
                                        <p:attrNameLst>
                                          <p:attrName>ppt_x</p:attrName>
                                        </p:attrNameLst>
                                      </p:cBhvr>
                                      <p:tavLst>
                                        <p:tav tm="0">
                                          <p:val>
                                            <p:strVal val="1+#ppt_w/2"/>
                                          </p:val>
                                        </p:tav>
                                        <p:tav tm="100000">
                                          <p:val>
                                            <p:strVal val="#ppt_x"/>
                                          </p:val>
                                        </p:tav>
                                      </p:tavLst>
                                    </p:anim>
                                    <p:anim calcmode="lin" valueType="num">
                                      <p:cBhvr additive="base">
                                        <p:cTn id="189" dur="500" fill="hold"/>
                                        <p:tgtEl>
                                          <p:spTgt spid="90"/>
                                        </p:tgtEl>
                                        <p:attrNameLst>
                                          <p:attrName>ppt_y</p:attrName>
                                        </p:attrNameLst>
                                      </p:cBhvr>
                                      <p:tavLst>
                                        <p:tav tm="0">
                                          <p:val>
                                            <p:strVal val="#ppt_y"/>
                                          </p:val>
                                        </p:tav>
                                        <p:tav tm="100000">
                                          <p:val>
                                            <p:strVal val="#ppt_y"/>
                                          </p:val>
                                        </p:tav>
                                      </p:tavLst>
                                    </p:anim>
                                  </p:childTnLst>
                                </p:cTn>
                              </p:par>
                              <p:par>
                                <p:cTn id="190" presetID="2" presetClass="entr" presetSubtype="2" fill="hold" grpId="0" nodeType="withEffect">
                                  <p:stCondLst>
                                    <p:cond delay="500"/>
                                  </p:stCondLst>
                                  <p:childTnLst>
                                    <p:set>
                                      <p:cBhvr>
                                        <p:cTn id="191" dur="1" fill="hold">
                                          <p:stCondLst>
                                            <p:cond delay="0"/>
                                          </p:stCondLst>
                                        </p:cTn>
                                        <p:tgtEl>
                                          <p:spTgt spid="91"/>
                                        </p:tgtEl>
                                        <p:attrNameLst>
                                          <p:attrName>style.visibility</p:attrName>
                                        </p:attrNameLst>
                                      </p:cBhvr>
                                      <p:to>
                                        <p:strVal val="visible"/>
                                      </p:to>
                                    </p:set>
                                    <p:anim calcmode="lin" valueType="num">
                                      <p:cBhvr additive="base">
                                        <p:cTn id="192" dur="500" fill="hold"/>
                                        <p:tgtEl>
                                          <p:spTgt spid="91"/>
                                        </p:tgtEl>
                                        <p:attrNameLst>
                                          <p:attrName>ppt_x</p:attrName>
                                        </p:attrNameLst>
                                      </p:cBhvr>
                                      <p:tavLst>
                                        <p:tav tm="0">
                                          <p:val>
                                            <p:strVal val="1+#ppt_w/2"/>
                                          </p:val>
                                        </p:tav>
                                        <p:tav tm="100000">
                                          <p:val>
                                            <p:strVal val="#ppt_x"/>
                                          </p:val>
                                        </p:tav>
                                      </p:tavLst>
                                    </p:anim>
                                    <p:anim calcmode="lin" valueType="num">
                                      <p:cBhvr additive="base">
                                        <p:cTn id="193" dur="5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9" grpId="0" animBg="1"/>
      <p:bldP spid="20" grpId="0"/>
      <p:bldP spid="21" grpId="0"/>
      <p:bldP spid="22" grpId="0" animBg="1"/>
      <p:bldP spid="23" grpId="0" animBg="1"/>
      <p:bldP spid="26" grpId="0" animBg="1"/>
      <p:bldP spid="27" grpId="0"/>
      <p:bldP spid="28" grpId="0"/>
      <p:bldP spid="29" grpId="0" animBg="1"/>
      <p:bldP spid="30" grpId="0" animBg="1"/>
      <p:bldP spid="33" grpId="0" animBg="1"/>
      <p:bldP spid="34" grpId="0"/>
      <p:bldP spid="35" grpId="0"/>
      <p:bldP spid="36" grpId="0" animBg="1"/>
      <p:bldP spid="37" grpId="0" animBg="1"/>
      <p:bldP spid="40" grpId="0" animBg="1"/>
      <p:bldP spid="41" grpId="0"/>
      <p:bldP spid="42" grpId="0"/>
      <p:bldP spid="69" grpId="0"/>
      <p:bldP spid="70" grpId="0"/>
      <p:bldP spid="73" grpId="0" animBg="1"/>
      <p:bldP spid="74" grpId="0"/>
      <p:bldP spid="76" grpId="0"/>
      <p:bldP spid="77" grpId="0"/>
      <p:bldP spid="80" grpId="0" animBg="1"/>
      <p:bldP spid="81" grpId="0"/>
      <p:bldP spid="83" grpId="0"/>
      <p:bldP spid="84" grpId="0"/>
      <p:bldP spid="87" grpId="0" animBg="1"/>
      <p:bldP spid="88" grpId="0"/>
      <p:bldP spid="90" grpId="0"/>
      <p:bldP spid="91" grpId="0"/>
      <p:bldP spid="94" grpId="0" animBg="1"/>
      <p:bldP spid="95" grpId="0"/>
      <p:bldP spid="61" grpId="0" animBg="1"/>
      <p:bldP spid="61"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7299662" y="4069853"/>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6702003" y="3691099"/>
            <a:ext cx="776814" cy="776814"/>
          </a:xfrm>
          <a:prstGeom prst="ellipse">
            <a:avLst/>
          </a:prstGeom>
          <a:gradFill>
            <a:gsLst>
              <a:gs pos="100000">
                <a:srgbClr val="18478F"/>
              </a:gs>
              <a:gs pos="0">
                <a:srgbClr val="238DED"/>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rgbClr val="029BAB"/>
              </a:solidFill>
              <a:ea typeface="微软雅黑" panose="020B0503020204020204" pitchFamily="34" charset="-122"/>
            </a:endParaRPr>
          </a:p>
        </p:txBody>
      </p:sp>
      <p:pic>
        <p:nvPicPr>
          <p:cNvPr id="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239755" y="2376570"/>
            <a:ext cx="2225329" cy="1483552"/>
          </a:xfrm>
          <a:prstGeom prst="rect">
            <a:avLst/>
          </a:prstGeom>
          <a:blipFill>
            <a:blip r:embed="rId4"/>
            <a:stretch>
              <a:fillRect/>
            </a:stretch>
          </a:blipFill>
          <a:effectLst>
            <a:outerShdw blurRad="50800" dist="38100" dir="2700000" algn="tl" rotWithShape="0">
              <a:prstClr val="black">
                <a:alpha val="40000"/>
              </a:prstClr>
            </a:outerShdw>
          </a:effectLst>
        </p:spPr>
      </p:pic>
      <p:pic>
        <p:nvPicPr>
          <p:cNvPr id="21" name="Picture 3"/>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845096" y="2394198"/>
            <a:ext cx="2203023" cy="146409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4" name="Picture 5"/>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1254527" y="4359667"/>
            <a:ext cx="2219192" cy="147021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7" name="Picture 6"/>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3844940" y="4359079"/>
            <a:ext cx="2203307" cy="14688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8" name="文本框 44"/>
          <p:cNvSpPr txBox="1"/>
          <p:nvPr/>
        </p:nvSpPr>
        <p:spPr>
          <a:xfrm>
            <a:off x="6709602" y="2247111"/>
            <a:ext cx="5388796" cy="683264"/>
          </a:xfrm>
          <a:prstGeom prst="rect">
            <a:avLst/>
          </a:prstGeom>
          <a:noFill/>
        </p:spPr>
        <p:txBody>
          <a:bodyPr wrap="square" rtlCol="0">
            <a:spAutoFit/>
          </a:bodyPr>
          <a:lstStyle/>
          <a:p>
            <a:pP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请在此处</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添加文字详细的标题信息</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6729296" y="2903132"/>
            <a:ext cx="4682168" cy="276999"/>
          </a:xfrm>
          <a:prstGeom prst="rect">
            <a:avLst/>
          </a:prstGeom>
        </p:spPr>
        <p:txBody>
          <a:bodyPr wrap="square">
            <a:spAutoFit/>
          </a:bodyPr>
          <a:lstStyle/>
          <a:p>
            <a:pPr>
              <a:lnSpc>
                <a:spcPct val="120000"/>
              </a:lnSpc>
              <a:spcBef>
                <a:spcPct val="0"/>
              </a:spcBef>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31" name="矩形 30"/>
          <p:cNvSpPr/>
          <p:nvPr/>
        </p:nvSpPr>
        <p:spPr>
          <a:xfrm>
            <a:off x="7587619" y="3704889"/>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32" name="矩形 47"/>
          <p:cNvSpPr>
            <a:spLocks noChangeArrowheads="1"/>
          </p:cNvSpPr>
          <p:nvPr/>
        </p:nvSpPr>
        <p:spPr bwMode="auto">
          <a:xfrm>
            <a:off x="7587619" y="4051004"/>
            <a:ext cx="3823844" cy="784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r>
              <a:rPr lang="zh-CN" altLang="en-US" sz="1000" dirty="0" smtClean="0">
                <a:solidFill>
                  <a:schemeClr val="tx1">
                    <a:lumMod val="50000"/>
                    <a:lumOff val="50000"/>
                  </a:schemeClr>
                </a:solidFill>
                <a:sym typeface="微软雅黑" panose="020B0503020204020204" pitchFamily="34" charset="-122"/>
              </a:rPr>
              <a:t>。</a:t>
            </a:r>
            <a:r>
              <a:rPr lang="zh-CN" altLang="en-US" sz="1000" dirty="0">
                <a:solidFill>
                  <a:schemeClr val="tx1">
                    <a:lumMod val="50000"/>
                    <a:lumOff val="50000"/>
                  </a:schemeClr>
                </a:solidFill>
                <a:sym typeface="微软雅黑" panose="020B0503020204020204" pitchFamily="34" charset="-122"/>
              </a:rPr>
              <a:t>在此录入上述</a:t>
            </a:r>
            <a:r>
              <a:rPr lang="zh-CN" altLang="en-US" sz="1000" dirty="0" smtClean="0">
                <a:solidFill>
                  <a:schemeClr val="tx1">
                    <a:lumMod val="50000"/>
                    <a:lumOff val="50000"/>
                  </a:schemeClr>
                </a:solidFill>
                <a:sym typeface="微软雅黑" panose="020B0503020204020204" pitchFamily="34" charset="-122"/>
              </a:rPr>
              <a:t>图录入</a:t>
            </a:r>
            <a:r>
              <a:rPr lang="zh-CN" altLang="en-US" sz="1000" dirty="0">
                <a:solidFill>
                  <a:schemeClr val="tx1">
                    <a:lumMod val="50000"/>
                    <a:lumOff val="50000"/>
                  </a:schemeClr>
                </a:solidFill>
                <a:sym typeface="微软雅黑" panose="020B0503020204020204" pitchFamily="34" charset="-122"/>
              </a:rPr>
              <a:t>上述图表的综合描述说明。</a:t>
            </a:r>
          </a:p>
          <a:p>
            <a:pPr>
              <a:lnSpc>
                <a:spcPct val="150000"/>
              </a:lnSpc>
              <a:spcBef>
                <a:spcPct val="0"/>
              </a:spcBef>
              <a:buNone/>
            </a:pPr>
            <a:endParaRPr lang="zh-CN" altLang="en-US" sz="1000" dirty="0">
              <a:solidFill>
                <a:schemeClr val="tx1">
                  <a:lumMod val="50000"/>
                  <a:lumOff val="50000"/>
                </a:schemeClr>
              </a:solidFill>
              <a:sym typeface="微软雅黑" panose="020B0503020204020204" pitchFamily="34" charset="-122"/>
            </a:endParaRPr>
          </a:p>
        </p:txBody>
      </p:sp>
      <p:sp>
        <p:nvSpPr>
          <p:cNvPr id="36" name="TextBox 35"/>
          <p:cNvSpPr txBox="1"/>
          <p:nvPr/>
        </p:nvSpPr>
        <p:spPr>
          <a:xfrm>
            <a:off x="6714774" y="3887654"/>
            <a:ext cx="747023" cy="400110"/>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01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cxnSp>
        <p:nvCxnSpPr>
          <p:cNvPr id="37" name="直接连接符 36"/>
          <p:cNvCxnSpPr/>
          <p:nvPr/>
        </p:nvCxnSpPr>
        <p:spPr>
          <a:xfrm>
            <a:off x="7289429" y="5452792"/>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7577386" y="5087828"/>
            <a:ext cx="2087687" cy="338522"/>
          </a:xfrm>
          <a:prstGeom prst="rect">
            <a:avLst/>
          </a:prstGeom>
        </p:spPr>
        <p:txBody>
          <a:bodyPr wrap="square" lIns="91407" tIns="45704" rIns="91407" bIns="45704">
            <a:spAutoFit/>
          </a:bodyPr>
          <a:lstStyle/>
          <a:p>
            <a:pPr>
              <a:spcBef>
                <a:spcPct val="0"/>
              </a:spcBef>
              <a:buFont typeface="Arial" panose="020B0604020202020204" pitchFamily="34" charset="0"/>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在此添加标题</a:t>
            </a:r>
          </a:p>
        </p:txBody>
      </p:sp>
      <p:sp>
        <p:nvSpPr>
          <p:cNvPr id="39" name="矩形 47"/>
          <p:cNvSpPr>
            <a:spLocks noChangeArrowheads="1"/>
          </p:cNvSpPr>
          <p:nvPr/>
        </p:nvSpPr>
        <p:spPr bwMode="auto">
          <a:xfrm>
            <a:off x="7577386" y="5433943"/>
            <a:ext cx="3823844" cy="784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ct val="0"/>
              </a:spcBef>
              <a:buNone/>
            </a:pPr>
            <a:r>
              <a:rPr lang="zh-CN" altLang="en-US" sz="1000" dirty="0">
                <a:solidFill>
                  <a:schemeClr val="tx1">
                    <a:lumMod val="50000"/>
                    <a:lumOff val="50000"/>
                  </a:schemeClr>
                </a:solidFill>
                <a:sym typeface="微软雅黑" panose="020B0503020204020204" pitchFamily="34" charset="-122"/>
              </a:rPr>
              <a:t>在此录入上述图表的综合说明，在此录入上述图表的综合描述说明</a:t>
            </a:r>
            <a:r>
              <a:rPr lang="zh-CN" altLang="en-US" sz="1000" dirty="0" smtClean="0">
                <a:solidFill>
                  <a:schemeClr val="tx1">
                    <a:lumMod val="50000"/>
                    <a:lumOff val="50000"/>
                  </a:schemeClr>
                </a:solidFill>
                <a:sym typeface="微软雅黑" panose="020B0503020204020204" pitchFamily="34" charset="-122"/>
              </a:rPr>
              <a:t>。</a:t>
            </a:r>
            <a:r>
              <a:rPr lang="zh-CN" altLang="en-US" sz="1000" dirty="0">
                <a:solidFill>
                  <a:schemeClr val="tx1">
                    <a:lumMod val="50000"/>
                    <a:lumOff val="50000"/>
                  </a:schemeClr>
                </a:solidFill>
                <a:sym typeface="微软雅黑" panose="020B0503020204020204" pitchFamily="34" charset="-122"/>
              </a:rPr>
              <a:t>在此录入</a:t>
            </a:r>
            <a:r>
              <a:rPr lang="zh-CN" altLang="en-US" sz="1000" dirty="0" smtClean="0">
                <a:solidFill>
                  <a:schemeClr val="tx1">
                    <a:lumMod val="50000"/>
                    <a:lumOff val="50000"/>
                  </a:schemeClr>
                </a:solidFill>
                <a:sym typeface="微软雅黑" panose="020B0503020204020204" pitchFamily="34" charset="-122"/>
              </a:rPr>
              <a:t>上述上述</a:t>
            </a:r>
            <a:r>
              <a:rPr lang="zh-CN" altLang="en-US" sz="1000" dirty="0">
                <a:solidFill>
                  <a:schemeClr val="tx1">
                    <a:lumMod val="50000"/>
                    <a:lumOff val="50000"/>
                  </a:schemeClr>
                </a:solidFill>
                <a:sym typeface="微软雅黑" panose="020B0503020204020204" pitchFamily="34" charset="-122"/>
              </a:rPr>
              <a:t>图表的综合描述说明。</a:t>
            </a:r>
          </a:p>
          <a:p>
            <a:pPr>
              <a:lnSpc>
                <a:spcPct val="150000"/>
              </a:lnSpc>
              <a:spcBef>
                <a:spcPct val="0"/>
              </a:spcBef>
              <a:buNone/>
            </a:pPr>
            <a:endParaRPr lang="zh-CN" altLang="en-US" sz="1000" dirty="0">
              <a:solidFill>
                <a:schemeClr val="tx1">
                  <a:lumMod val="50000"/>
                  <a:lumOff val="50000"/>
                </a:schemeClr>
              </a:solidFill>
              <a:sym typeface="微软雅黑" panose="020B0503020204020204" pitchFamily="34" charset="-122"/>
            </a:endParaRPr>
          </a:p>
        </p:txBody>
      </p:sp>
      <p:sp>
        <p:nvSpPr>
          <p:cNvPr id="42" name="椭圆 41"/>
          <p:cNvSpPr/>
          <p:nvPr/>
        </p:nvSpPr>
        <p:spPr>
          <a:xfrm>
            <a:off x="6702003" y="5057847"/>
            <a:ext cx="776814" cy="776814"/>
          </a:xfrm>
          <a:prstGeom prst="ellipse">
            <a:avLst/>
          </a:prstGeom>
          <a:gradFill>
            <a:gsLst>
              <a:gs pos="100000">
                <a:srgbClr val="18478F"/>
              </a:gs>
              <a:gs pos="0">
                <a:srgbClr val="238DED"/>
              </a:gs>
            </a:gsLst>
            <a:lin ang="2700000" scaled="0"/>
          </a:gra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rgbClr val="029BAB"/>
              </a:solidFill>
              <a:ea typeface="微软雅黑" panose="020B0503020204020204" pitchFamily="34" charset="-122"/>
            </a:endParaRPr>
          </a:p>
        </p:txBody>
      </p:sp>
      <p:sp>
        <p:nvSpPr>
          <p:cNvPr id="43" name="TextBox 42"/>
          <p:cNvSpPr txBox="1"/>
          <p:nvPr/>
        </p:nvSpPr>
        <p:spPr>
          <a:xfrm>
            <a:off x="6704541" y="5270593"/>
            <a:ext cx="747023" cy="400110"/>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4749284" y="508173"/>
            <a:ext cx="2679570" cy="438878"/>
          </a:xfrm>
          <a:prstGeom prst="roundRect">
            <a:avLst>
              <a:gd name="adj" fmla="val 50000"/>
            </a:avLst>
          </a:prstGeom>
          <a:gradFill>
            <a:gsLst>
              <a:gs pos="100000">
                <a:srgbClr val="18478F"/>
              </a:gs>
              <a:gs pos="0">
                <a:srgbClr val="238DED"/>
              </a:gs>
            </a:gsLst>
            <a:lin ang="5400000" scaled="0"/>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方正黑体简体" panose="02010601030101010101" pitchFamily="2" charset="-122"/>
                <a:ea typeface="方正黑体简体" panose="02010601030101010101" pitchFamily="2" charset="-122"/>
              </a:rPr>
              <a:t>岗位工作展示</a:t>
            </a:r>
            <a:endParaRPr lang="zh-CN" altLang="en-US" b="1" dirty="0">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21604606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500"/>
                                        <p:tgtEl>
                                          <p:spTgt spid="44"/>
                                        </p:tgtEl>
                                      </p:cBhvr>
                                    </p:animEffect>
                                  </p:childTnLst>
                                </p:cTn>
                              </p:par>
                              <p:par>
                                <p:cTn id="8" presetID="64" presetClass="path" presetSubtype="0" decel="100000" fill="hold" grpId="1" nodeType="withEffect">
                                  <p:stCondLst>
                                    <p:cond delay="0"/>
                                  </p:stCondLst>
                                  <p:childTnLst>
                                    <p:animMotion origin="layout" path="M 8.33333E-7 1.48148E-6 L 8.33333E-7 -0.18125 " pathEditMode="relative" rAng="0" ptsTypes="AA">
                                      <p:cBhvr>
                                        <p:cTn id="9" dur="1500" spd="-100000" fill="hold"/>
                                        <p:tgtEl>
                                          <p:spTgt spid="44"/>
                                        </p:tgtEl>
                                        <p:attrNameLst>
                                          <p:attrName>ppt_x</p:attrName>
                                          <p:attrName>ppt_y</p:attrName>
                                        </p:attrNameLst>
                                      </p:cBhvr>
                                      <p:rCtr x="0" y="-9074"/>
                                    </p:animMotion>
                                  </p:childTnLst>
                                </p:cTn>
                              </p:par>
                              <p:par>
                                <p:cTn id="10" presetID="18" presetClass="entr" presetSubtype="6" fill="hold" nodeType="withEffect">
                                  <p:stCondLst>
                                    <p:cond delay="1000"/>
                                  </p:stCondLst>
                                  <p:childTnLst>
                                    <p:set>
                                      <p:cBhvr>
                                        <p:cTn id="11" dur="1" fill="hold">
                                          <p:stCondLst>
                                            <p:cond delay="0"/>
                                          </p:stCondLst>
                                        </p:cTn>
                                        <p:tgtEl>
                                          <p:spTgt spid="21"/>
                                        </p:tgtEl>
                                        <p:attrNameLst>
                                          <p:attrName>style.visibility</p:attrName>
                                        </p:attrNameLst>
                                      </p:cBhvr>
                                      <p:to>
                                        <p:strVal val="visible"/>
                                      </p:to>
                                    </p:set>
                                    <p:animEffect transition="in" filter="strips(downRight)">
                                      <p:cBhvr>
                                        <p:cTn id="12" dur="500"/>
                                        <p:tgtEl>
                                          <p:spTgt spid="21"/>
                                        </p:tgtEl>
                                      </p:cBhvr>
                                    </p:animEffect>
                                  </p:childTnLst>
                                </p:cTn>
                              </p:par>
                              <p:par>
                                <p:cTn id="13" presetID="18" presetClass="entr" presetSubtype="6" fill="hold" nodeType="withEffect">
                                  <p:stCondLst>
                                    <p:cond delay="1250"/>
                                  </p:stCondLst>
                                  <p:childTnLst>
                                    <p:set>
                                      <p:cBhvr>
                                        <p:cTn id="14" dur="1" fill="hold">
                                          <p:stCondLst>
                                            <p:cond delay="0"/>
                                          </p:stCondLst>
                                        </p:cTn>
                                        <p:tgtEl>
                                          <p:spTgt spid="18"/>
                                        </p:tgtEl>
                                        <p:attrNameLst>
                                          <p:attrName>style.visibility</p:attrName>
                                        </p:attrNameLst>
                                      </p:cBhvr>
                                      <p:to>
                                        <p:strVal val="visible"/>
                                      </p:to>
                                    </p:set>
                                    <p:animEffect transition="in" filter="strips(downRight)">
                                      <p:cBhvr>
                                        <p:cTn id="15" dur="500"/>
                                        <p:tgtEl>
                                          <p:spTgt spid="18"/>
                                        </p:tgtEl>
                                      </p:cBhvr>
                                    </p:animEffect>
                                  </p:childTnLst>
                                </p:cTn>
                              </p:par>
                              <p:par>
                                <p:cTn id="16" presetID="18" presetClass="entr" presetSubtype="6" fill="hold" nodeType="withEffect">
                                  <p:stCondLst>
                                    <p:cond delay="1500"/>
                                  </p:stCondLst>
                                  <p:childTnLst>
                                    <p:set>
                                      <p:cBhvr>
                                        <p:cTn id="17" dur="1" fill="hold">
                                          <p:stCondLst>
                                            <p:cond delay="0"/>
                                          </p:stCondLst>
                                        </p:cTn>
                                        <p:tgtEl>
                                          <p:spTgt spid="24"/>
                                        </p:tgtEl>
                                        <p:attrNameLst>
                                          <p:attrName>style.visibility</p:attrName>
                                        </p:attrNameLst>
                                      </p:cBhvr>
                                      <p:to>
                                        <p:strVal val="visible"/>
                                      </p:to>
                                    </p:set>
                                    <p:animEffect transition="in" filter="strips(downRight)">
                                      <p:cBhvr>
                                        <p:cTn id="18" dur="500"/>
                                        <p:tgtEl>
                                          <p:spTgt spid="24"/>
                                        </p:tgtEl>
                                      </p:cBhvr>
                                    </p:animEffect>
                                  </p:childTnLst>
                                </p:cTn>
                              </p:par>
                              <p:par>
                                <p:cTn id="19" presetID="18" presetClass="entr" presetSubtype="6" fill="hold" nodeType="withEffect">
                                  <p:stCondLst>
                                    <p:cond delay="1750"/>
                                  </p:stCondLst>
                                  <p:childTnLst>
                                    <p:set>
                                      <p:cBhvr>
                                        <p:cTn id="20" dur="1" fill="hold">
                                          <p:stCondLst>
                                            <p:cond delay="0"/>
                                          </p:stCondLst>
                                        </p:cTn>
                                        <p:tgtEl>
                                          <p:spTgt spid="27"/>
                                        </p:tgtEl>
                                        <p:attrNameLst>
                                          <p:attrName>style.visibility</p:attrName>
                                        </p:attrNameLst>
                                      </p:cBhvr>
                                      <p:to>
                                        <p:strVal val="visible"/>
                                      </p:to>
                                    </p:set>
                                    <p:animEffect transition="in" filter="strips(downRight)">
                                      <p:cBhvr>
                                        <p:cTn id="21" dur="500"/>
                                        <p:tgtEl>
                                          <p:spTgt spid="27"/>
                                        </p:tgtEl>
                                      </p:cBhvr>
                                    </p:animEffect>
                                  </p:childTnLst>
                                </p:cTn>
                              </p:par>
                            </p:childTnLst>
                          </p:cTn>
                        </p:par>
                        <p:par>
                          <p:cTn id="22" fill="hold">
                            <p:stCondLst>
                              <p:cond delay="2250"/>
                            </p:stCondLst>
                            <p:childTnLst>
                              <p:par>
                                <p:cTn id="23" presetID="50" presetClass="entr" presetSubtype="0" decel="100000" fill="hold" grpId="0" nodeType="afterEffect">
                                  <p:stCondLst>
                                    <p:cond delay="0"/>
                                  </p:stCondLst>
                                  <p:iterate type="lt">
                                    <p:tmPct val="10000"/>
                                  </p:iterate>
                                  <p:childTnLst>
                                    <p:set>
                                      <p:cBhvr>
                                        <p:cTn id="24" dur="1" fill="hold">
                                          <p:stCondLst>
                                            <p:cond delay="0"/>
                                          </p:stCondLst>
                                        </p:cTn>
                                        <p:tgtEl>
                                          <p:spTgt spid="28"/>
                                        </p:tgtEl>
                                        <p:attrNameLst>
                                          <p:attrName>style.visibility</p:attrName>
                                        </p:attrNameLst>
                                      </p:cBhvr>
                                      <p:to>
                                        <p:strVal val="visible"/>
                                      </p:to>
                                    </p:set>
                                    <p:anim calcmode="lin" valueType="num">
                                      <p:cBhvr>
                                        <p:cTn id="25" dur="1000" fill="hold"/>
                                        <p:tgtEl>
                                          <p:spTgt spid="28"/>
                                        </p:tgtEl>
                                        <p:attrNameLst>
                                          <p:attrName>ppt_w</p:attrName>
                                        </p:attrNameLst>
                                      </p:cBhvr>
                                      <p:tavLst>
                                        <p:tav tm="0">
                                          <p:val>
                                            <p:strVal val="#ppt_w+.3"/>
                                          </p:val>
                                        </p:tav>
                                        <p:tav tm="100000">
                                          <p:val>
                                            <p:strVal val="#ppt_w"/>
                                          </p:val>
                                        </p:tav>
                                      </p:tavLst>
                                    </p:anim>
                                    <p:anim calcmode="lin" valueType="num">
                                      <p:cBhvr>
                                        <p:cTn id="26" dur="1000" fill="hold"/>
                                        <p:tgtEl>
                                          <p:spTgt spid="28"/>
                                        </p:tgtEl>
                                        <p:attrNameLst>
                                          <p:attrName>ppt_h</p:attrName>
                                        </p:attrNameLst>
                                      </p:cBhvr>
                                      <p:tavLst>
                                        <p:tav tm="0">
                                          <p:val>
                                            <p:strVal val="#ppt_h"/>
                                          </p:val>
                                        </p:tav>
                                        <p:tav tm="100000">
                                          <p:val>
                                            <p:strVal val="#ppt_h"/>
                                          </p:val>
                                        </p:tav>
                                      </p:tavLst>
                                    </p:anim>
                                    <p:animEffect transition="in" filter="fade">
                                      <p:cBhvr>
                                        <p:cTn id="27" dur="1000"/>
                                        <p:tgtEl>
                                          <p:spTgt spid="28"/>
                                        </p:tgtEl>
                                      </p:cBhvr>
                                    </p:animEffect>
                                  </p:childTnLst>
                                </p:cTn>
                              </p:par>
                            </p:childTnLst>
                          </p:cTn>
                        </p:par>
                        <p:par>
                          <p:cTn id="28" fill="hold">
                            <p:stCondLst>
                              <p:cond delay="4650"/>
                            </p:stCondLst>
                            <p:childTnLst>
                              <p:par>
                                <p:cTn id="29" presetID="42" presetClass="entr" presetSubtype="0" fill="hold" grpId="0" nodeType="afterEffect">
                                  <p:stCondLst>
                                    <p:cond delay="0"/>
                                  </p:stCondLst>
                                  <p:iterate type="wd">
                                    <p:tmPct val="10000"/>
                                  </p:iterate>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anim calcmode="lin" valueType="num">
                                      <p:cBhvr>
                                        <p:cTn id="32" dur="500" fill="hold"/>
                                        <p:tgtEl>
                                          <p:spTgt spid="29"/>
                                        </p:tgtEl>
                                        <p:attrNameLst>
                                          <p:attrName>ppt_x</p:attrName>
                                        </p:attrNameLst>
                                      </p:cBhvr>
                                      <p:tavLst>
                                        <p:tav tm="0">
                                          <p:val>
                                            <p:strVal val="#ppt_x"/>
                                          </p:val>
                                        </p:tav>
                                        <p:tav tm="100000">
                                          <p:val>
                                            <p:strVal val="#ppt_x"/>
                                          </p:val>
                                        </p:tav>
                                      </p:tavLst>
                                    </p:anim>
                                    <p:anim calcmode="lin" valueType="num">
                                      <p:cBhvr>
                                        <p:cTn id="33" dur="500" fill="hold"/>
                                        <p:tgtEl>
                                          <p:spTgt spid="29"/>
                                        </p:tgtEl>
                                        <p:attrNameLst>
                                          <p:attrName>ppt_y</p:attrName>
                                        </p:attrNameLst>
                                      </p:cBhvr>
                                      <p:tavLst>
                                        <p:tav tm="0">
                                          <p:val>
                                            <p:strVal val="#ppt_y+.1"/>
                                          </p:val>
                                        </p:tav>
                                        <p:tav tm="100000">
                                          <p:val>
                                            <p:strVal val="#ppt_y"/>
                                          </p:val>
                                        </p:tav>
                                      </p:tavLst>
                                    </p:anim>
                                  </p:childTnLst>
                                </p:cTn>
                              </p:par>
                              <p:par>
                                <p:cTn id="34" presetID="41" presetClass="entr" presetSubtype="0" fill="hold" grpId="0" nodeType="withEffect">
                                  <p:stCondLst>
                                    <p:cond delay="1000"/>
                                  </p:stCondLst>
                                  <p:iterate type="lt">
                                    <p:tmPct val="10000"/>
                                  </p:iterate>
                                  <p:childTnLst>
                                    <p:set>
                                      <p:cBhvr>
                                        <p:cTn id="35" dur="1" fill="hold">
                                          <p:stCondLst>
                                            <p:cond delay="0"/>
                                          </p:stCondLst>
                                        </p:cTn>
                                        <p:tgtEl>
                                          <p:spTgt spid="36"/>
                                        </p:tgtEl>
                                        <p:attrNameLst>
                                          <p:attrName>style.visibility</p:attrName>
                                        </p:attrNameLst>
                                      </p:cBhvr>
                                      <p:to>
                                        <p:strVal val="visible"/>
                                      </p:to>
                                    </p:set>
                                    <p:anim calcmode="lin" valueType="num">
                                      <p:cBhvr>
                                        <p:cTn id="36" dur="10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37" dur="1000" fill="hold"/>
                                        <p:tgtEl>
                                          <p:spTgt spid="36"/>
                                        </p:tgtEl>
                                        <p:attrNameLst>
                                          <p:attrName>ppt_y</p:attrName>
                                        </p:attrNameLst>
                                      </p:cBhvr>
                                      <p:tavLst>
                                        <p:tav tm="0">
                                          <p:val>
                                            <p:strVal val="#ppt_y"/>
                                          </p:val>
                                        </p:tav>
                                        <p:tav tm="100000">
                                          <p:val>
                                            <p:strVal val="#ppt_y"/>
                                          </p:val>
                                        </p:tav>
                                      </p:tavLst>
                                    </p:anim>
                                    <p:anim calcmode="lin" valueType="num">
                                      <p:cBhvr>
                                        <p:cTn id="38" dur="10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39" dur="10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1000" tmFilter="0,0; .5, 1; 1, 1"/>
                                        <p:tgtEl>
                                          <p:spTgt spid="36"/>
                                        </p:tgtEl>
                                      </p:cBhvr>
                                    </p:animEffect>
                                  </p:childTnLst>
                                </p:cTn>
                              </p:par>
                              <p:par>
                                <p:cTn id="41" presetID="53" presetClass="entr" presetSubtype="16" fill="hold" grpId="0" nodeType="withEffect">
                                  <p:stCondLst>
                                    <p:cond delay="100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childTnLst>
                          </p:cTn>
                        </p:par>
                        <p:par>
                          <p:cTn id="46" fill="hold">
                            <p:stCondLst>
                              <p:cond delay="6750"/>
                            </p:stCondLst>
                            <p:childTnLst>
                              <p:par>
                                <p:cTn id="47" presetID="22" presetClass="entr" presetSubtype="8"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500"/>
                                        <p:tgtEl>
                                          <p:spTgt spid="30"/>
                                        </p:tgtEl>
                                      </p:cBhvr>
                                    </p:animEffect>
                                  </p:childTnLst>
                                </p:cTn>
                              </p:par>
                              <p:par>
                                <p:cTn id="50" presetID="2" presetClass="entr" presetSubtype="2" fill="hold" grpId="0" nodeType="withEffect">
                                  <p:stCondLst>
                                    <p:cond delay="50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fill="hold"/>
                                        <p:tgtEl>
                                          <p:spTgt spid="31"/>
                                        </p:tgtEl>
                                        <p:attrNameLst>
                                          <p:attrName>ppt_x</p:attrName>
                                        </p:attrNameLst>
                                      </p:cBhvr>
                                      <p:tavLst>
                                        <p:tav tm="0">
                                          <p:val>
                                            <p:strVal val="1+#ppt_w/2"/>
                                          </p:val>
                                        </p:tav>
                                        <p:tav tm="100000">
                                          <p:val>
                                            <p:strVal val="#ppt_x"/>
                                          </p:val>
                                        </p:tav>
                                      </p:tavLst>
                                    </p:anim>
                                    <p:anim calcmode="lin" valueType="num">
                                      <p:cBhvr additive="base">
                                        <p:cTn id="53" dur="500" fill="hold"/>
                                        <p:tgtEl>
                                          <p:spTgt spid="31"/>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50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fill="hold"/>
                                        <p:tgtEl>
                                          <p:spTgt spid="32"/>
                                        </p:tgtEl>
                                        <p:attrNameLst>
                                          <p:attrName>ppt_x</p:attrName>
                                        </p:attrNameLst>
                                      </p:cBhvr>
                                      <p:tavLst>
                                        <p:tav tm="0">
                                          <p:val>
                                            <p:strVal val="1+#ppt_w/2"/>
                                          </p:val>
                                        </p:tav>
                                        <p:tav tm="100000">
                                          <p:val>
                                            <p:strVal val="#ppt_x"/>
                                          </p:val>
                                        </p:tav>
                                      </p:tavLst>
                                    </p:anim>
                                    <p:anim calcmode="lin" valueType="num">
                                      <p:cBhvr additive="base">
                                        <p:cTn id="57" dur="500" fill="hold"/>
                                        <p:tgtEl>
                                          <p:spTgt spid="32"/>
                                        </p:tgtEl>
                                        <p:attrNameLst>
                                          <p:attrName>ppt_y</p:attrName>
                                        </p:attrNameLst>
                                      </p:cBhvr>
                                      <p:tavLst>
                                        <p:tav tm="0">
                                          <p:val>
                                            <p:strVal val="#ppt_y"/>
                                          </p:val>
                                        </p:tav>
                                        <p:tav tm="100000">
                                          <p:val>
                                            <p:strVal val="#ppt_y"/>
                                          </p:val>
                                        </p:tav>
                                      </p:tavLst>
                                    </p:anim>
                                  </p:childTnLst>
                                </p:cTn>
                              </p:par>
                              <p:par>
                                <p:cTn id="58" presetID="41" presetClass="entr" presetSubtype="0" fill="hold" grpId="0" nodeType="withEffect">
                                  <p:stCondLst>
                                    <p:cond delay="1000"/>
                                  </p:stCondLst>
                                  <p:iterate type="lt">
                                    <p:tmPct val="10000"/>
                                  </p:iterate>
                                  <p:childTnLst>
                                    <p:set>
                                      <p:cBhvr>
                                        <p:cTn id="59" dur="1" fill="hold">
                                          <p:stCondLst>
                                            <p:cond delay="0"/>
                                          </p:stCondLst>
                                        </p:cTn>
                                        <p:tgtEl>
                                          <p:spTgt spid="43"/>
                                        </p:tgtEl>
                                        <p:attrNameLst>
                                          <p:attrName>style.visibility</p:attrName>
                                        </p:attrNameLst>
                                      </p:cBhvr>
                                      <p:to>
                                        <p:strVal val="visible"/>
                                      </p:to>
                                    </p:set>
                                    <p:anim calcmode="lin" valueType="num">
                                      <p:cBhvr>
                                        <p:cTn id="60" dur="10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61" dur="1000" fill="hold"/>
                                        <p:tgtEl>
                                          <p:spTgt spid="43"/>
                                        </p:tgtEl>
                                        <p:attrNameLst>
                                          <p:attrName>ppt_y</p:attrName>
                                        </p:attrNameLst>
                                      </p:cBhvr>
                                      <p:tavLst>
                                        <p:tav tm="0">
                                          <p:val>
                                            <p:strVal val="#ppt_y"/>
                                          </p:val>
                                        </p:tav>
                                        <p:tav tm="100000">
                                          <p:val>
                                            <p:strVal val="#ppt_y"/>
                                          </p:val>
                                        </p:tav>
                                      </p:tavLst>
                                    </p:anim>
                                    <p:anim calcmode="lin" valueType="num">
                                      <p:cBhvr>
                                        <p:cTn id="62" dur="10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63" dur="10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64" dur="1000" tmFilter="0,0; .5, 1; 1, 1"/>
                                        <p:tgtEl>
                                          <p:spTgt spid="43"/>
                                        </p:tgtEl>
                                      </p:cBhvr>
                                    </p:animEffect>
                                  </p:childTnLst>
                                </p:cTn>
                              </p:par>
                              <p:par>
                                <p:cTn id="65" presetID="53" presetClass="entr" presetSubtype="16" fill="hold" grpId="0" nodeType="withEffect">
                                  <p:stCondLst>
                                    <p:cond delay="1000"/>
                                  </p:stCondLst>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ppt_w</p:attrName>
                                        </p:attrNameLst>
                                      </p:cBhvr>
                                      <p:tavLst>
                                        <p:tav tm="0">
                                          <p:val>
                                            <p:fltVal val="0"/>
                                          </p:val>
                                        </p:tav>
                                        <p:tav tm="100000">
                                          <p:val>
                                            <p:strVal val="#ppt_w"/>
                                          </p:val>
                                        </p:tav>
                                      </p:tavLst>
                                    </p:anim>
                                    <p:anim calcmode="lin" valueType="num">
                                      <p:cBhvr>
                                        <p:cTn id="68" dur="500" fill="hold"/>
                                        <p:tgtEl>
                                          <p:spTgt spid="42"/>
                                        </p:tgtEl>
                                        <p:attrNameLst>
                                          <p:attrName>ppt_h</p:attrName>
                                        </p:attrNameLst>
                                      </p:cBhvr>
                                      <p:tavLst>
                                        <p:tav tm="0">
                                          <p:val>
                                            <p:fltVal val="0"/>
                                          </p:val>
                                        </p:tav>
                                        <p:tav tm="100000">
                                          <p:val>
                                            <p:strVal val="#ppt_h"/>
                                          </p:val>
                                        </p:tav>
                                      </p:tavLst>
                                    </p:anim>
                                    <p:animEffect transition="in" filter="fade">
                                      <p:cBhvr>
                                        <p:cTn id="69" dur="500"/>
                                        <p:tgtEl>
                                          <p:spTgt spid="42"/>
                                        </p:tgtEl>
                                      </p:cBhvr>
                                    </p:animEffect>
                                  </p:childTnLst>
                                </p:cTn>
                              </p:par>
                            </p:childTnLst>
                          </p:cTn>
                        </p:par>
                        <p:par>
                          <p:cTn id="70" fill="hold">
                            <p:stCondLst>
                              <p:cond delay="8850"/>
                            </p:stCondLst>
                            <p:childTnLst>
                              <p:par>
                                <p:cTn id="71" presetID="22" presetClass="entr" presetSubtype="8" fill="hold"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left)">
                                      <p:cBhvr>
                                        <p:cTn id="73" dur="500"/>
                                        <p:tgtEl>
                                          <p:spTgt spid="37"/>
                                        </p:tgtEl>
                                      </p:cBhvr>
                                    </p:animEffect>
                                  </p:childTnLst>
                                </p:cTn>
                              </p:par>
                              <p:par>
                                <p:cTn id="74" presetID="2" presetClass="entr" presetSubtype="2" fill="hold" grpId="0" nodeType="withEffect">
                                  <p:stCondLst>
                                    <p:cond delay="500"/>
                                  </p:stCondLst>
                                  <p:childTnLst>
                                    <p:set>
                                      <p:cBhvr>
                                        <p:cTn id="75" dur="1" fill="hold">
                                          <p:stCondLst>
                                            <p:cond delay="0"/>
                                          </p:stCondLst>
                                        </p:cTn>
                                        <p:tgtEl>
                                          <p:spTgt spid="38"/>
                                        </p:tgtEl>
                                        <p:attrNameLst>
                                          <p:attrName>style.visibility</p:attrName>
                                        </p:attrNameLst>
                                      </p:cBhvr>
                                      <p:to>
                                        <p:strVal val="visible"/>
                                      </p:to>
                                    </p:set>
                                    <p:anim calcmode="lin" valueType="num">
                                      <p:cBhvr additive="base">
                                        <p:cTn id="76" dur="500" fill="hold"/>
                                        <p:tgtEl>
                                          <p:spTgt spid="38"/>
                                        </p:tgtEl>
                                        <p:attrNameLst>
                                          <p:attrName>ppt_x</p:attrName>
                                        </p:attrNameLst>
                                      </p:cBhvr>
                                      <p:tavLst>
                                        <p:tav tm="0">
                                          <p:val>
                                            <p:strVal val="1+#ppt_w/2"/>
                                          </p:val>
                                        </p:tav>
                                        <p:tav tm="100000">
                                          <p:val>
                                            <p:strVal val="#ppt_x"/>
                                          </p:val>
                                        </p:tav>
                                      </p:tavLst>
                                    </p:anim>
                                    <p:anim calcmode="lin" valueType="num">
                                      <p:cBhvr additive="base">
                                        <p:cTn id="77" dur="500" fill="hold"/>
                                        <p:tgtEl>
                                          <p:spTgt spid="38"/>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500"/>
                                  </p:stCondLst>
                                  <p:childTnLst>
                                    <p:set>
                                      <p:cBhvr>
                                        <p:cTn id="79" dur="1" fill="hold">
                                          <p:stCondLst>
                                            <p:cond delay="0"/>
                                          </p:stCondLst>
                                        </p:cTn>
                                        <p:tgtEl>
                                          <p:spTgt spid="39"/>
                                        </p:tgtEl>
                                        <p:attrNameLst>
                                          <p:attrName>style.visibility</p:attrName>
                                        </p:attrNameLst>
                                      </p:cBhvr>
                                      <p:to>
                                        <p:strVal val="visible"/>
                                      </p:to>
                                    </p:set>
                                    <p:anim calcmode="lin" valueType="num">
                                      <p:cBhvr additive="base">
                                        <p:cTn id="80" dur="500" fill="hold"/>
                                        <p:tgtEl>
                                          <p:spTgt spid="39"/>
                                        </p:tgtEl>
                                        <p:attrNameLst>
                                          <p:attrName>ppt_x</p:attrName>
                                        </p:attrNameLst>
                                      </p:cBhvr>
                                      <p:tavLst>
                                        <p:tav tm="0">
                                          <p:val>
                                            <p:strVal val="1+#ppt_w/2"/>
                                          </p:val>
                                        </p:tav>
                                        <p:tav tm="100000">
                                          <p:val>
                                            <p:strVal val="#ppt_x"/>
                                          </p:val>
                                        </p:tav>
                                      </p:tavLst>
                                    </p:anim>
                                    <p:anim calcmode="lin" valueType="num">
                                      <p:cBhvr additive="base">
                                        <p:cTn id="81"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28" grpId="0"/>
      <p:bldP spid="29" grpId="0"/>
      <p:bldP spid="31" grpId="0"/>
      <p:bldP spid="32" grpId="0"/>
      <p:bldP spid="36" grpId="0"/>
      <p:bldP spid="38" grpId="0"/>
      <p:bldP spid="39" grpId="0"/>
      <p:bldP spid="42" grpId="0" animBg="1"/>
      <p:bldP spid="43" grpId="0"/>
      <p:bldP spid="44" grpId="0" animBg="1"/>
      <p:bldP spid="44" grpId="1"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es #4">
    <a:dk1>
      <a:sysClr val="windowText" lastClr="000000"/>
    </a:dk1>
    <a:lt1>
      <a:srgbClr val="F9F9F9"/>
    </a:lt1>
    <a:dk2>
      <a:srgbClr val="44546A"/>
    </a:dk2>
    <a:lt2>
      <a:srgbClr val="E7E6E6"/>
    </a:lt2>
    <a:accent1>
      <a:srgbClr val="1DA158"/>
    </a:accent1>
    <a:accent2>
      <a:srgbClr val="EAB646"/>
    </a:accent2>
    <a:accent3>
      <a:srgbClr val="E8534F"/>
    </a:accent3>
    <a:accent4>
      <a:srgbClr val="01B2DE"/>
    </a:accent4>
    <a:accent5>
      <a:srgbClr val="9C274C"/>
    </a:accent5>
    <a:accent6>
      <a:srgbClr val="92D050"/>
    </a:accent6>
    <a:hlink>
      <a:srgbClr val="44546A"/>
    </a:hlink>
    <a:folHlink>
      <a:srgbClr val="954F72"/>
    </a:folHlink>
  </a:clrScheme>
  <a:fontScheme name="Temp">
    <a:majorFont>
      <a:latin typeface="AvantGarde Md BT" panose="020F0302020204030204"/>
      <a:ea typeface="微软雅黑"/>
      <a:cs typeface=""/>
    </a:majorFont>
    <a:minorFont>
      <a:latin typeface="AvantGarde Md BT"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289</TotalTime>
  <Words>3259</Words>
  <Application>Microsoft Office PowerPoint</Application>
  <PresentationFormat>宽屏</PresentationFormat>
  <Paragraphs>415</Paragraphs>
  <Slides>32</Slides>
  <Notes>32</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32</vt:i4>
      </vt:variant>
    </vt:vector>
  </HeadingPairs>
  <TitlesOfParts>
    <vt:vector size="56" baseType="lpstr">
      <vt:lpstr>Adobe 黑体 Std R</vt:lpstr>
      <vt:lpstr>Bebas</vt:lpstr>
      <vt:lpstr>DIN Mittelschrift Std</vt:lpstr>
      <vt:lpstr>Dotum</vt:lpstr>
      <vt:lpstr>Impact MT Std</vt:lpstr>
      <vt:lpstr>Meiryo</vt:lpstr>
      <vt:lpstr>Signika</vt:lpstr>
      <vt:lpstr>等线</vt:lpstr>
      <vt:lpstr>方正黑体简体</vt:lpstr>
      <vt:lpstr>方正兰亭细黑_GBK</vt:lpstr>
      <vt:lpstr>宋体</vt:lpstr>
      <vt:lpstr>微软雅黑</vt:lpstr>
      <vt:lpstr>Arial</vt:lpstr>
      <vt:lpstr>Calibri</vt:lpstr>
      <vt:lpstr>Calibri Light</vt:lpstr>
      <vt:lpstr>Impact</vt:lpstr>
      <vt:lpstr>Lato</vt:lpstr>
      <vt:lpstr>Open Sans</vt:lpstr>
      <vt:lpstr>Roboto Thin</vt:lpstr>
      <vt:lpstr>Segoe UI</vt:lpstr>
      <vt:lpstr>Segoe UI Semilight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90</cp:revision>
  <dcterms:created xsi:type="dcterms:W3CDTF">2020-05-13T03:24:09Z</dcterms:created>
  <dcterms:modified xsi:type="dcterms:W3CDTF">2020-07-23T05:07:28Z</dcterms:modified>
</cp:coreProperties>
</file>