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2" r:id="rId11"/>
    <p:sldId id="265" r:id="rId12"/>
    <p:sldId id="266" r:id="rId13"/>
    <p:sldId id="267" r:id="rId14"/>
    <p:sldId id="268" r:id="rId15"/>
    <p:sldId id="269" r:id="rId16"/>
    <p:sldId id="283" r:id="rId17"/>
    <p:sldId id="270" r:id="rId18"/>
    <p:sldId id="272" r:id="rId19"/>
    <p:sldId id="273" r:id="rId20"/>
    <p:sldId id="274" r:id="rId21"/>
    <p:sldId id="284" r:id="rId22"/>
    <p:sldId id="275" r:id="rId23"/>
    <p:sldId id="277" r:id="rId24"/>
    <p:sldId id="278" r:id="rId25"/>
    <p:sldId id="279" r:id="rId26"/>
    <p:sldId id="281" r:id="rId27"/>
    <p:sldId id="28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35A"/>
    <a:srgbClr val="E0B765"/>
    <a:srgbClr val="F29C8B"/>
    <a:srgbClr val="F8DDCC"/>
    <a:srgbClr val="F5CCB2"/>
    <a:srgbClr val="45828A"/>
    <a:srgbClr val="B5AC76"/>
    <a:srgbClr val="134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6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986DA-ABBC-406F-8763-0983649B2BB6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8723E-DBAD-4DB4-9EE4-DA5C2F234D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9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8723E-DBAD-4DB4-9EE4-DA5C2F234D6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16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215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D5B858-4C29-4755-8A00-B159FFB73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9EAB69B-AC05-472A-8F5F-BF76F4E0A4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9D27AB-C2A4-4EC5-8ECE-7671935E8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F162A2F-D800-4B25-AA16-0F0096008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33564F9-8882-45B6-BDBD-B4639D69A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78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B4427D-F2EA-42DE-827E-2EC88CDDE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5CEBF59-5A79-4548-B76B-F67F9430B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68DF99-9AA9-483E-B2EF-13564D95A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EC083C0-0CDE-441B-9A28-F09C9C4EA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2FF8329-3BAE-45C9-B48A-59748EE73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60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CB80572-27E5-4330-9A26-08EF7B68F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7F19F72-1D3D-49F5-B3EB-B2EAA6BC4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7946DD9-830D-41F8-802C-6969BF132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7F5A10D-6F59-4E0F-B6B6-797DB984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A2C6DAF-7675-4D38-9CD4-963ADA09B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721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72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75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070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22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3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80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94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2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0A8DD6C-CC9F-4D89-BCA0-9B634B1C0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E7F356F-D809-4DB8-82D0-8FB0E103B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E359DD0-28CC-4832-9BA3-643000284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9E020C0-5126-41AA-A511-BCB9D9F07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3716C30-44FE-4D5B-BF2A-43D879815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064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22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66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77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23867E-5D15-4915-8A33-C6250BD13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3C01D78-1DB1-4015-A742-6F0F30B47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7CB16E1-1FBF-4CD2-AE1C-E63DF1326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5DD39B-A741-4757-A197-FCE28B19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2A0C026-5302-4238-9B79-7D73B67D1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62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5B375C-1E27-4C6F-B969-CF8E5BF01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7C8ACBD-3E23-4961-BD07-853AAA44BD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F51F783-AEC6-406F-866D-0DE59F958C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C0B11F1-973C-47D7-8C27-509D793B6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3FB593F-EBA5-41F1-88A1-B58BB1436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678249D-6754-4991-A0F5-2717BAA2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9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329A71-ADE8-4EA4-919B-5B4CAA72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C0627A8-4BBA-4B97-917B-B391EF4C2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782E5CB-E073-4F2E-B3EE-A73B13D9F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DDC37B9-5667-4834-AC74-0C0943624A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037C3B4-89EA-4CEB-B2E8-E30D5316F5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5D6162B-BA54-43FB-9A25-9D3C1413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FF84E25-A11D-49BD-94A4-2DAAA8A60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F68C880-6761-40CE-A46F-17DFC2FEC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25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857C58-DAD5-480C-A297-AF8153C17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7736DC9-6519-426D-B7FF-912265620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2E62E33-289C-4B7D-9FA8-2B2E41F0B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1BC9D30-C79F-4B8E-B642-7AD09A8D4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18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F89B432-5489-492D-8C52-62883571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B30B6CC-3C93-4183-83D3-70D34F5E9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E14410E-2599-44F4-943D-59C1560C8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82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48C28B-1ACF-4CD3-878D-358875FF5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07650DB-EF3B-41D4-8EEC-8A1117062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555549A-E4FA-4DDB-BD03-7C133CF0A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7DE536B-4867-49CF-B688-03EB2C25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78E8341-8ABF-49A9-A9A9-DB04385FC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0989BF1-3C03-48F3-AF58-E74E3A89F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61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C5B8C7-01BF-40AB-856E-3E7999DFB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0550D223-E389-4E3E-8ADE-057181643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1678D5B-0A96-44E5-A286-243860247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76DA4C6-1C87-4802-BA1B-F678B414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34BA27B-5ABA-428F-8061-14D97CFBF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199C859-6B4C-4B33-8A37-1A5184EDA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75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9AC12D5-EDCB-479A-B385-BB3D66BF8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3F1576B-D58B-492F-BE73-33ADBE87B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7DA813B-10B6-4A20-90AC-D4C02FE513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91D35-4946-417F-906D-6318C97A5A1F}" type="datetimeFigureOut">
              <a:rPr lang="zh-CN" altLang="en-US" smtClean="0"/>
              <a:t>2021/6/27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CD7394-00BA-4721-A8D3-B8FCE1655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9070410-92AA-467F-BFA2-C41F765D6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29454-2362-456C-BDD8-4DEFABBE5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6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79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67697E73-D870-4C17-8833-8DB99DB21D9B}"/>
              </a:ext>
            </a:extLst>
          </p:cNvPr>
          <p:cNvSpPr/>
          <p:nvPr/>
        </p:nvSpPr>
        <p:spPr>
          <a:xfrm>
            <a:off x="2401343" y="-449203"/>
            <a:ext cx="7281417" cy="7281417"/>
          </a:xfrm>
          <a:prstGeom prst="ellipse">
            <a:avLst/>
          </a:prstGeom>
          <a:gradFill>
            <a:gsLst>
              <a:gs pos="100000">
                <a:srgbClr val="F29C8B"/>
              </a:gs>
              <a:gs pos="0">
                <a:srgbClr val="F8DDCC"/>
              </a:gs>
            </a:gsLst>
            <a:lin ang="5400000" scaled="1"/>
          </a:gradFill>
          <a:ln>
            <a:noFill/>
          </a:ln>
          <a:effectLst>
            <a:outerShdw blurRad="1143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DB0BFFF8-B963-4CA2-905C-DAE2D60A1D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77840" y="-169787"/>
            <a:ext cx="3516585" cy="35165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5DBE7E6D-1440-497A-8D0B-859279245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92906"/>
            <a:ext cx="12192000" cy="366369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6DB0776-56EE-43C2-B715-017AF2B172AA}"/>
              </a:ext>
            </a:extLst>
          </p:cNvPr>
          <p:cNvSpPr txBox="1"/>
          <p:nvPr/>
        </p:nvSpPr>
        <p:spPr>
          <a:xfrm>
            <a:off x="2652493" y="1584775"/>
            <a:ext cx="198002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14000" i="0" u="none" strike="noStrike" kern="1200" cap="none" spc="0" normalizeH="0" baseline="0" noProof="0" dirty="0">
                <a:ln w="285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演示镇魂行楷" panose="00000500000000000000" pitchFamily="2" charset="-122"/>
                <a:ea typeface="演示镇魂行楷" panose="00000500000000000000" pitchFamily="2" charset="-122"/>
                <a:cs typeface="魂心" panose="02000009000000000000" pitchFamily="1" charset="-128"/>
              </a:rPr>
              <a:t>云</a:t>
            </a:r>
            <a:endParaRPr lang="zh-CN" altLang="en-US" sz="14000" dirty="0">
              <a:ln w="285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演示镇魂行楷" panose="00000500000000000000" pitchFamily="2" charset="-122"/>
              <a:ea typeface="演示镇魂行楷" panose="00000500000000000000" pitchFamily="2" charset="-122"/>
              <a:cs typeface="魂心" panose="02000009000000000000" pitchFamily="1" charset="-128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A13AA34-4AD8-413B-801A-9C18294095A5}"/>
              </a:ext>
            </a:extLst>
          </p:cNvPr>
          <p:cNvSpPr txBox="1"/>
          <p:nvPr/>
        </p:nvSpPr>
        <p:spPr>
          <a:xfrm>
            <a:off x="3752850" y="2223413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14000" i="0" u="none" strike="noStrike" kern="1200" cap="none" spc="0" normalizeH="0" baseline="0" noProof="0" dirty="0">
                <a:ln w="285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演示镇魂行楷" panose="00000500000000000000" pitchFamily="2" charset="-122"/>
                <a:ea typeface="演示镇魂行楷" panose="00000500000000000000" pitchFamily="2" charset="-122"/>
                <a:cs typeface="魂心" panose="02000009000000000000" pitchFamily="1" charset="-128"/>
              </a:rPr>
              <a:t>深</a:t>
            </a:r>
            <a:endParaRPr lang="zh-CN" altLang="en-US" sz="14000" dirty="0">
              <a:ln w="285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演示镇魂行楷" panose="00000500000000000000" pitchFamily="2" charset="-122"/>
              <a:ea typeface="演示镇魂行楷" panose="00000500000000000000" pitchFamily="2" charset="-122"/>
              <a:cs typeface="魂心" panose="02000009000000000000" pitchFamily="1" charset="-128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7D7AE81-845E-4F72-B43B-A35F5B0DE31C}"/>
              </a:ext>
            </a:extLst>
          </p:cNvPr>
          <p:cNvSpPr txBox="1"/>
          <p:nvPr/>
        </p:nvSpPr>
        <p:spPr>
          <a:xfrm>
            <a:off x="4711520" y="1351623"/>
            <a:ext cx="193674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0" dirty="0">
                <a:ln w="285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演示镇魂行楷" panose="00000500000000000000" pitchFamily="2" charset="-122"/>
                <a:ea typeface="演示镇魂行楷" panose="00000500000000000000" pitchFamily="2" charset="-122"/>
                <a:cs typeface="魂心" panose="02000009000000000000" pitchFamily="1" charset="-128"/>
              </a:rPr>
              <a:t>不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C832FAC-FFDB-42B9-8CE3-875EF09E368F}"/>
              </a:ext>
            </a:extLst>
          </p:cNvPr>
          <p:cNvSpPr txBox="1"/>
          <p:nvPr/>
        </p:nvSpPr>
        <p:spPr>
          <a:xfrm>
            <a:off x="5813481" y="1987377"/>
            <a:ext cx="21082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0" dirty="0">
                <a:ln w="285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演示镇魂行楷" panose="00000500000000000000" pitchFamily="2" charset="-122"/>
                <a:ea typeface="演示镇魂行楷" panose="00000500000000000000" pitchFamily="2" charset="-122"/>
                <a:cs typeface="魂心" panose="02000009000000000000" pitchFamily="1" charset="-128"/>
              </a:rPr>
              <a:t>知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C9F8E15-ADC4-451C-A622-C04B28101F05}"/>
              </a:ext>
            </a:extLst>
          </p:cNvPr>
          <p:cNvSpPr txBox="1"/>
          <p:nvPr/>
        </p:nvSpPr>
        <p:spPr>
          <a:xfrm>
            <a:off x="7274291" y="1463149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0" dirty="0">
                <a:ln w="285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演示镇魂行楷" panose="00000500000000000000" pitchFamily="2" charset="-122"/>
                <a:ea typeface="演示镇魂行楷" panose="00000500000000000000" pitchFamily="2" charset="-122"/>
                <a:cs typeface="魂心" panose="02000009000000000000" pitchFamily="1" charset="-128"/>
              </a:rPr>
              <a:t>处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413D602-505C-4963-AB9E-9616C6A728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8677840" y="158382"/>
            <a:ext cx="1607411" cy="1694971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7961C3B-6DA3-44B1-ACBA-1D940AB1F3D6}"/>
              </a:ext>
            </a:extLst>
          </p:cNvPr>
          <p:cNvGrpSpPr/>
          <p:nvPr/>
        </p:nvGrpSpPr>
        <p:grpSpPr>
          <a:xfrm>
            <a:off x="-49058" y="-521076"/>
            <a:ext cx="3165905" cy="4748858"/>
            <a:chOff x="-49058" y="-521076"/>
            <a:chExt cx="3165905" cy="4748858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945DE7DE-8657-4886-936F-8ED10FFA3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9058" y="-521076"/>
              <a:ext cx="3165905" cy="4748858"/>
            </a:xfrm>
            <a:prstGeom prst="rect">
              <a:avLst/>
            </a:prstGeom>
          </p:spPr>
        </p:pic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21CFC5D-4B97-479E-AEE7-28E87AB031D3}"/>
                </a:ext>
              </a:extLst>
            </p:cNvPr>
            <p:cNvSpPr txBox="1"/>
            <p:nvPr/>
          </p:nvSpPr>
          <p:spPr>
            <a:xfrm>
              <a:off x="1148823" y="613720"/>
              <a:ext cx="748923" cy="2123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中</a:t>
              </a:r>
              <a:endParaRPr lang="en-US" altLang="zh-CN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国</a:t>
              </a:r>
              <a:endParaRPr lang="en-US" altLang="zh-CN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风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4148C8E-56F4-4698-B062-ECA5971336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43723"/>
            <a:ext cx="5008092" cy="198782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3EDA7CD-7627-47EA-BD93-B51A252A23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10" y="3300756"/>
            <a:ext cx="3918542" cy="177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0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977">
        <p:circle/>
      </p:transition>
    </mc:Choice>
    <mc:Fallback xmlns="">
      <p:transition spd="slow" advTm="6977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4" presetClass="pat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6 2.22222E-6 L 0.00261 0.1335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666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3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3" presetClass="path" presetSubtype="0" repeatCount="indefinite" autoRev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1.45833E-6 2.59259E-6 L -0.03399 -0.0032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16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3" presetClass="path" presetSubtype="0" repeatCount="indefinite" autoRev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1.66667E-6 3.7037E-7 L 0.03463 0.0055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2" grpId="0"/>
      <p:bldP spid="13" grpId="0"/>
      <p:bldP spid="14" grpId="0"/>
      <p:bldP spid="15" grpId="0"/>
    </p:bldLst>
  </p:timing>
  <p:extLst mod="1">
    <p:ext uri="{E180D4A7-C9FB-4DFB-919C-405C955672EB}">
      <p14:showEvtLst xmlns:p14="http://schemas.microsoft.com/office/powerpoint/2010/main">
        <p14:playEvt time="25" objId="3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2BA3C81-50FC-4EA4-8730-479FBDF579B9}"/>
              </a:ext>
            </a:extLst>
          </p:cNvPr>
          <p:cNvGrpSpPr/>
          <p:nvPr/>
        </p:nvGrpSpPr>
        <p:grpSpPr>
          <a:xfrm>
            <a:off x="580300" y="3843496"/>
            <a:ext cx="2712913" cy="1630879"/>
            <a:chOff x="580300" y="3843496"/>
            <a:chExt cx="2712913" cy="163087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EBF702D-1886-4DD0-91DF-9459A6955538}"/>
                </a:ext>
              </a:extLst>
            </p:cNvPr>
            <p:cNvSpPr txBox="1"/>
            <p:nvPr/>
          </p:nvSpPr>
          <p:spPr>
            <a:xfrm>
              <a:off x="1083318" y="384349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2DE37618-A89E-4B49-A9CE-4521AA692A23}"/>
                </a:ext>
              </a:extLst>
            </p:cNvPr>
            <p:cNvSpPr/>
            <p:nvPr/>
          </p:nvSpPr>
          <p:spPr>
            <a:xfrm>
              <a:off x="580300" y="4127211"/>
              <a:ext cx="2712913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ct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BB918C7-F6B0-4C7F-8ABC-93CDE3E2158D}"/>
              </a:ext>
            </a:extLst>
          </p:cNvPr>
          <p:cNvGrpSpPr/>
          <p:nvPr/>
        </p:nvGrpSpPr>
        <p:grpSpPr>
          <a:xfrm>
            <a:off x="3403810" y="3843496"/>
            <a:ext cx="2712913" cy="1630879"/>
            <a:chOff x="3403810" y="3843496"/>
            <a:chExt cx="2712913" cy="1630879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D8EBD815-F796-45C0-B403-A2D32305137D}"/>
                </a:ext>
              </a:extLst>
            </p:cNvPr>
            <p:cNvSpPr txBox="1"/>
            <p:nvPr/>
          </p:nvSpPr>
          <p:spPr>
            <a:xfrm>
              <a:off x="3906828" y="384349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3EDFB2D1-C3C9-45FE-B352-32795106EA58}"/>
                </a:ext>
              </a:extLst>
            </p:cNvPr>
            <p:cNvSpPr/>
            <p:nvPr/>
          </p:nvSpPr>
          <p:spPr>
            <a:xfrm>
              <a:off x="3403810" y="4127211"/>
              <a:ext cx="2712913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ct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F2585EC-7EF6-4E79-AD12-C2815FF60705}"/>
              </a:ext>
            </a:extLst>
          </p:cNvPr>
          <p:cNvGrpSpPr/>
          <p:nvPr/>
        </p:nvGrpSpPr>
        <p:grpSpPr>
          <a:xfrm>
            <a:off x="6151244" y="3843496"/>
            <a:ext cx="2712913" cy="1630879"/>
            <a:chOff x="6151244" y="3843496"/>
            <a:chExt cx="2712913" cy="1630879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947EA148-475B-4BAE-AA4F-51FB9435A24E}"/>
                </a:ext>
              </a:extLst>
            </p:cNvPr>
            <p:cNvSpPr txBox="1"/>
            <p:nvPr/>
          </p:nvSpPr>
          <p:spPr>
            <a:xfrm>
              <a:off x="6654262" y="384349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94C3B854-4653-4773-AB96-B44D2DD97115}"/>
                </a:ext>
              </a:extLst>
            </p:cNvPr>
            <p:cNvSpPr/>
            <p:nvPr/>
          </p:nvSpPr>
          <p:spPr>
            <a:xfrm>
              <a:off x="6151244" y="4127211"/>
              <a:ext cx="2712913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ct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DD5E3506-0B8E-4BA4-831E-984958B265BE}"/>
              </a:ext>
            </a:extLst>
          </p:cNvPr>
          <p:cNvGrpSpPr/>
          <p:nvPr/>
        </p:nvGrpSpPr>
        <p:grpSpPr>
          <a:xfrm>
            <a:off x="8860790" y="3843496"/>
            <a:ext cx="2712913" cy="1630879"/>
            <a:chOff x="8860790" y="3843496"/>
            <a:chExt cx="2712913" cy="1630879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4F3CF6CB-B00D-4344-8E4D-9E7120BC47C7}"/>
                </a:ext>
              </a:extLst>
            </p:cNvPr>
            <p:cNvSpPr txBox="1"/>
            <p:nvPr/>
          </p:nvSpPr>
          <p:spPr>
            <a:xfrm>
              <a:off x="9363808" y="384349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ECF0CEF0-4344-4C19-B786-3BC0290CCCC5}"/>
                </a:ext>
              </a:extLst>
            </p:cNvPr>
            <p:cNvSpPr/>
            <p:nvPr/>
          </p:nvSpPr>
          <p:spPr>
            <a:xfrm>
              <a:off x="8860790" y="4127211"/>
              <a:ext cx="2712913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ct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4929AA9-4F77-45C3-9B71-037236AE6790}"/>
              </a:ext>
            </a:extLst>
          </p:cNvPr>
          <p:cNvGrpSpPr/>
          <p:nvPr/>
        </p:nvGrpSpPr>
        <p:grpSpPr>
          <a:xfrm>
            <a:off x="3819390" y="2136617"/>
            <a:ext cx="1706879" cy="1706879"/>
            <a:chOff x="3819390" y="2136617"/>
            <a:chExt cx="1706879" cy="1706879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94E06881-F7E5-401E-8D0E-A3F640E70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9390" y="2136617"/>
              <a:ext cx="1706879" cy="1706879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830CA05-158C-4D9F-8B49-5C22ACE4DA76}"/>
                </a:ext>
              </a:extLst>
            </p:cNvPr>
            <p:cNvSpPr txBox="1"/>
            <p:nvPr/>
          </p:nvSpPr>
          <p:spPr>
            <a:xfrm>
              <a:off x="4010504" y="2505670"/>
              <a:ext cx="1158240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000" b="1" dirty="0">
                  <a:solidFill>
                    <a:srgbClr val="E0B765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贰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055E11B-7D64-46B3-B14D-795058D4DD79}"/>
              </a:ext>
            </a:extLst>
          </p:cNvPr>
          <p:cNvGrpSpPr/>
          <p:nvPr/>
        </p:nvGrpSpPr>
        <p:grpSpPr>
          <a:xfrm>
            <a:off x="6479386" y="2136617"/>
            <a:ext cx="1706879" cy="1706879"/>
            <a:chOff x="6479386" y="2136617"/>
            <a:chExt cx="1706879" cy="170687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4B56995C-AB59-4A70-852B-B0E7697E3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9386" y="2136617"/>
              <a:ext cx="1706879" cy="1706879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BAD63831-E072-4368-8348-BEA55DE0F73A}"/>
                </a:ext>
              </a:extLst>
            </p:cNvPr>
            <p:cNvSpPr txBox="1"/>
            <p:nvPr/>
          </p:nvSpPr>
          <p:spPr>
            <a:xfrm>
              <a:off x="6654262" y="2505670"/>
              <a:ext cx="1158240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000" b="1" dirty="0">
                  <a:solidFill>
                    <a:srgbClr val="E0B765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叁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E051451-CD2B-4D00-92CD-80B3338F5EB1}"/>
              </a:ext>
            </a:extLst>
          </p:cNvPr>
          <p:cNvGrpSpPr/>
          <p:nvPr/>
        </p:nvGrpSpPr>
        <p:grpSpPr>
          <a:xfrm>
            <a:off x="9174479" y="2136617"/>
            <a:ext cx="1706879" cy="1706879"/>
            <a:chOff x="9174479" y="2136617"/>
            <a:chExt cx="1706879" cy="1706879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5CC4C42D-CB45-476F-AD10-954D25A95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4479" y="2136617"/>
              <a:ext cx="1706879" cy="1706879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6E4B9CB4-54A4-472C-A8AA-2A37C80572EC}"/>
                </a:ext>
              </a:extLst>
            </p:cNvPr>
            <p:cNvSpPr txBox="1"/>
            <p:nvPr/>
          </p:nvSpPr>
          <p:spPr>
            <a:xfrm>
              <a:off x="9363808" y="2505670"/>
              <a:ext cx="1158240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000" b="1" dirty="0">
                  <a:solidFill>
                    <a:srgbClr val="E0B765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肆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7AC8B9B-5216-4598-9CAA-7022E2781A40}"/>
              </a:ext>
            </a:extLst>
          </p:cNvPr>
          <p:cNvGrpSpPr/>
          <p:nvPr/>
        </p:nvGrpSpPr>
        <p:grpSpPr>
          <a:xfrm>
            <a:off x="1083318" y="2136617"/>
            <a:ext cx="1706879" cy="1706879"/>
            <a:chOff x="1083318" y="2136617"/>
            <a:chExt cx="1706879" cy="170687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2DAB811-9D06-4E38-AB70-F78C6D94B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318" y="2136617"/>
              <a:ext cx="1706879" cy="1706879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69BBF941-D7C2-4A17-9979-0110D82FFF44}"/>
                </a:ext>
              </a:extLst>
            </p:cNvPr>
            <p:cNvSpPr txBox="1"/>
            <p:nvPr/>
          </p:nvSpPr>
          <p:spPr>
            <a:xfrm>
              <a:off x="1350508" y="2505670"/>
              <a:ext cx="1158240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000" b="1" dirty="0">
                  <a:solidFill>
                    <a:srgbClr val="E0B765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310880"/>
      </p:ext>
    </p:extLst>
  </p:cSld>
  <p:clrMapOvr>
    <a:masterClrMapping/>
  </p:clrMapOvr>
  <p:transition spd="slow" advTm="974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000E481-F1BE-4D85-867D-8023F6F50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5445" y="2357677"/>
            <a:ext cx="4740688" cy="271055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A238288-4021-470B-90EC-74CE199FCFC0}"/>
              </a:ext>
            </a:extLst>
          </p:cNvPr>
          <p:cNvSpPr txBox="1"/>
          <p:nvPr/>
        </p:nvSpPr>
        <p:spPr>
          <a:xfrm>
            <a:off x="7466378" y="1578832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10ADD9E-946D-47F9-83D9-334D103DBC3C}"/>
              </a:ext>
            </a:extLst>
          </p:cNvPr>
          <p:cNvSpPr/>
          <p:nvPr/>
        </p:nvSpPr>
        <p:spPr>
          <a:xfrm>
            <a:off x="7431068" y="1862547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D7C9743E-F3E5-4E43-8497-C0D8F33C4807}"/>
              </a:ext>
            </a:extLst>
          </p:cNvPr>
          <p:cNvSpPr txBox="1"/>
          <p:nvPr/>
        </p:nvSpPr>
        <p:spPr>
          <a:xfrm>
            <a:off x="3100846" y="2748046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3728B7C0-D13A-4CA8-9E4B-43B443203F19}"/>
              </a:ext>
            </a:extLst>
          </p:cNvPr>
          <p:cNvSpPr/>
          <p:nvPr/>
        </p:nvSpPr>
        <p:spPr>
          <a:xfrm>
            <a:off x="1932383" y="3031761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5DD20714-BF64-40B8-90E6-83EB94BB0AC5}"/>
              </a:ext>
            </a:extLst>
          </p:cNvPr>
          <p:cNvSpPr txBox="1"/>
          <p:nvPr/>
        </p:nvSpPr>
        <p:spPr>
          <a:xfrm>
            <a:off x="7466378" y="4066725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58A262A3-277A-438D-8B1C-1463495CE031}"/>
              </a:ext>
            </a:extLst>
          </p:cNvPr>
          <p:cNvSpPr/>
          <p:nvPr/>
        </p:nvSpPr>
        <p:spPr>
          <a:xfrm>
            <a:off x="7431068" y="4350440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3394425"/>
      </p:ext>
    </p:extLst>
  </p:cSld>
  <p:clrMapOvr>
    <a:masterClrMapping/>
  </p:clrMapOvr>
  <p:transition spd="slow" advTm="1342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9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1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6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7DE1A8A-B6B4-48B2-843A-E595CD7B4B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65"/>
          <a:stretch/>
        </p:blipFill>
        <p:spPr>
          <a:xfrm flipH="1">
            <a:off x="0" y="3688080"/>
            <a:ext cx="12192000" cy="239522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DA66CCE-B90B-4795-8DC4-8BF773A7DC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006" y="1765231"/>
            <a:ext cx="2501900" cy="81826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98499D8-1EAE-4491-BCD1-759EAE82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73" y="1833054"/>
            <a:ext cx="911225" cy="6992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E5C401F-0045-403D-B144-EF476BB29CE2}"/>
              </a:ext>
            </a:extLst>
          </p:cNvPr>
          <p:cNvSpPr/>
          <p:nvPr/>
        </p:nvSpPr>
        <p:spPr>
          <a:xfrm>
            <a:off x="9443019" y="1696018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78AE8D-0B29-4B44-A07C-0D469C0178D2}"/>
              </a:ext>
            </a:extLst>
          </p:cNvPr>
          <p:cNvSpPr/>
          <p:nvPr/>
        </p:nvSpPr>
        <p:spPr>
          <a:xfrm>
            <a:off x="6967476" y="1864644"/>
            <a:ext cx="2336535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3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300865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71">
        <p:fade/>
      </p:transition>
    </mc:Choice>
    <mc:Fallback xmlns="">
      <p:transition spd="med" advTm="53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0B17E97F-15A2-468D-A74D-0582F827ACEA}"/>
              </a:ext>
            </a:extLst>
          </p:cNvPr>
          <p:cNvSpPr/>
          <p:nvPr/>
        </p:nvSpPr>
        <p:spPr>
          <a:xfrm>
            <a:off x="6659880" y="1410194"/>
            <a:ext cx="4373880" cy="4110638"/>
          </a:xfrm>
          <a:custGeom>
            <a:avLst/>
            <a:gdLst>
              <a:gd name="connsiteX0" fmla="*/ 1403456 w 4069080"/>
              <a:gd name="connsiteY0" fmla="*/ 320252 h 3824182"/>
              <a:gd name="connsiteX1" fmla="*/ 2665624 w 4069080"/>
              <a:gd name="connsiteY1" fmla="*/ 320252 h 3824182"/>
              <a:gd name="connsiteX2" fmla="*/ 2665624 w 4069080"/>
              <a:gd name="connsiteY2" fmla="*/ 3824182 h 3824182"/>
              <a:gd name="connsiteX3" fmla="*/ 1403456 w 4069080"/>
              <a:gd name="connsiteY3" fmla="*/ 3824182 h 3824182"/>
              <a:gd name="connsiteX4" fmla="*/ 0 w 4069080"/>
              <a:gd name="connsiteY4" fmla="*/ 0 h 3824182"/>
              <a:gd name="connsiteX5" fmla="*/ 1262168 w 4069080"/>
              <a:gd name="connsiteY5" fmla="*/ 0 h 3824182"/>
              <a:gd name="connsiteX6" fmla="*/ 1262168 w 4069080"/>
              <a:gd name="connsiteY6" fmla="*/ 3503930 h 3824182"/>
              <a:gd name="connsiteX7" fmla="*/ 0 w 4069080"/>
              <a:gd name="connsiteY7" fmla="*/ 3503930 h 3824182"/>
              <a:gd name="connsiteX8" fmla="*/ 2806912 w 4069080"/>
              <a:gd name="connsiteY8" fmla="*/ 0 h 3824182"/>
              <a:gd name="connsiteX9" fmla="*/ 4069080 w 4069080"/>
              <a:gd name="connsiteY9" fmla="*/ 0 h 3824182"/>
              <a:gd name="connsiteX10" fmla="*/ 4069080 w 4069080"/>
              <a:gd name="connsiteY10" fmla="*/ 3503930 h 3824182"/>
              <a:gd name="connsiteX11" fmla="*/ 2806912 w 4069080"/>
              <a:gd name="connsiteY11" fmla="*/ 3503930 h 382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9080" h="3824182">
                <a:moveTo>
                  <a:pt x="1403456" y="320252"/>
                </a:moveTo>
                <a:lnTo>
                  <a:pt x="2665624" y="320252"/>
                </a:lnTo>
                <a:lnTo>
                  <a:pt x="2665624" y="3824182"/>
                </a:lnTo>
                <a:lnTo>
                  <a:pt x="1403456" y="3824182"/>
                </a:lnTo>
                <a:close/>
                <a:moveTo>
                  <a:pt x="0" y="0"/>
                </a:moveTo>
                <a:lnTo>
                  <a:pt x="1262168" y="0"/>
                </a:lnTo>
                <a:lnTo>
                  <a:pt x="1262168" y="3503930"/>
                </a:lnTo>
                <a:lnTo>
                  <a:pt x="0" y="3503930"/>
                </a:lnTo>
                <a:close/>
                <a:moveTo>
                  <a:pt x="2806912" y="0"/>
                </a:moveTo>
                <a:lnTo>
                  <a:pt x="4069080" y="0"/>
                </a:lnTo>
                <a:lnTo>
                  <a:pt x="4069080" y="3503930"/>
                </a:lnTo>
                <a:lnTo>
                  <a:pt x="2806912" y="350393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BAAD871-7E00-4806-ABBA-D8FC534E36DF}"/>
              </a:ext>
            </a:extLst>
          </p:cNvPr>
          <p:cNvSpPr txBox="1"/>
          <p:nvPr/>
        </p:nvSpPr>
        <p:spPr>
          <a:xfrm>
            <a:off x="1355138" y="1936760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D272D51-2817-40AA-988F-A20530F1FAA7}"/>
              </a:ext>
            </a:extLst>
          </p:cNvPr>
          <p:cNvSpPr/>
          <p:nvPr/>
        </p:nvSpPr>
        <p:spPr>
          <a:xfrm>
            <a:off x="1319828" y="2220475"/>
            <a:ext cx="4373880" cy="102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48EB3F8D-6A19-4032-AC29-58538F04940F}"/>
              </a:ext>
            </a:extLst>
          </p:cNvPr>
          <p:cNvSpPr txBox="1"/>
          <p:nvPr/>
        </p:nvSpPr>
        <p:spPr>
          <a:xfrm>
            <a:off x="1355138" y="3115122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7CC28CAE-03A5-40E6-8499-D5F07B6ECE61}"/>
              </a:ext>
            </a:extLst>
          </p:cNvPr>
          <p:cNvSpPr/>
          <p:nvPr/>
        </p:nvSpPr>
        <p:spPr>
          <a:xfrm>
            <a:off x="1319828" y="3398837"/>
            <a:ext cx="4373880" cy="102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B094A70-DF48-4606-A865-662C0540CEB1}"/>
              </a:ext>
            </a:extLst>
          </p:cNvPr>
          <p:cNvSpPr txBox="1"/>
          <p:nvPr/>
        </p:nvSpPr>
        <p:spPr>
          <a:xfrm>
            <a:off x="1355138" y="4231626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1496C000-BF25-4625-9A23-BEC51597E77F}"/>
              </a:ext>
            </a:extLst>
          </p:cNvPr>
          <p:cNvSpPr/>
          <p:nvPr/>
        </p:nvSpPr>
        <p:spPr>
          <a:xfrm>
            <a:off x="1319828" y="4515341"/>
            <a:ext cx="4373880" cy="102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399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953">
        <p15:prstTrans prst="prestige"/>
      </p:transition>
    </mc:Choice>
    <mc:Fallback xmlns="">
      <p:transition spd="slow" advTm="59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6363FE2-6966-4EB9-852B-E9CC08A2EF35}"/>
              </a:ext>
            </a:extLst>
          </p:cNvPr>
          <p:cNvGrpSpPr/>
          <p:nvPr/>
        </p:nvGrpSpPr>
        <p:grpSpPr>
          <a:xfrm>
            <a:off x="1276822" y="439044"/>
            <a:ext cx="3828578" cy="5742868"/>
            <a:chOff x="-49058" y="-521076"/>
            <a:chExt cx="3165905" cy="4748858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868060ED-A8BC-45C7-AB66-07AD7A1AC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9058" y="-521076"/>
              <a:ext cx="3165905" cy="4748858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CF1CC192-D494-4E77-A518-E8E5DC705C66}"/>
                </a:ext>
              </a:extLst>
            </p:cNvPr>
            <p:cNvSpPr txBox="1"/>
            <p:nvPr/>
          </p:nvSpPr>
          <p:spPr>
            <a:xfrm>
              <a:off x="1211834" y="889531"/>
              <a:ext cx="748923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中</a:t>
              </a:r>
              <a:endParaRPr lang="en-US" altLang="zh-CN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国</a:t>
              </a:r>
              <a:endParaRPr lang="en-US" altLang="zh-CN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  <a:p>
              <a:r>
                <a:rPr lang="zh-CN" altLang="en-US" sz="4400" dirty="0">
                  <a:solidFill>
                    <a:srgbClr val="C00000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风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771FA48-C3A9-407E-840D-45D9794C8BFA}"/>
              </a:ext>
            </a:extLst>
          </p:cNvPr>
          <p:cNvGrpSpPr/>
          <p:nvPr/>
        </p:nvGrpSpPr>
        <p:grpSpPr>
          <a:xfrm>
            <a:off x="4862806" y="2201946"/>
            <a:ext cx="2997551" cy="2311630"/>
            <a:chOff x="4862806" y="2201946"/>
            <a:chExt cx="2997551" cy="231163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BECA3507-C740-496B-9F0F-CCB943093C08}"/>
                </a:ext>
              </a:extLst>
            </p:cNvPr>
            <p:cNvSpPr/>
            <p:nvPr/>
          </p:nvSpPr>
          <p:spPr>
            <a:xfrm>
              <a:off x="4862806" y="2258406"/>
              <a:ext cx="738664" cy="2246769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100" cap="none" spc="60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庞门正道粗书体6.0" panose="02010600030101010101" pitchFamily="2" charset="-122"/>
                  <a:ea typeface="庞门正道粗书体6.0" panose="02010600030101010101" pitchFamily="2" charset="-122"/>
                  <a:cs typeface="Times New Roman" panose="02020603050405020304" pitchFamily="18" charset="0"/>
                </a:rPr>
                <a:t>标题文字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D23C9BF-E367-488F-88B2-7A82A8F3E4BC}"/>
                </a:ext>
              </a:extLst>
            </p:cNvPr>
            <p:cNvSpPr/>
            <p:nvPr/>
          </p:nvSpPr>
          <p:spPr>
            <a:xfrm>
              <a:off x="5523822" y="2201946"/>
              <a:ext cx="2336535" cy="231163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45719" rIns="45719" anchor="ctr">
              <a:spAutoFit/>
            </a:bodyPr>
            <a:lstStyle/>
            <a:p>
              <a:pPr defTabSz="1218565">
                <a:lnSpc>
                  <a:spcPts val="35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请在此处添加具体内容，文字尽量言简意赅，简单说明即可，不必过于繁琐，注意板面美观度。请在此处添加具体内容。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B4D863B-53D0-423D-9FDB-9ADDDC6EE60D}"/>
              </a:ext>
            </a:extLst>
          </p:cNvPr>
          <p:cNvGrpSpPr/>
          <p:nvPr/>
        </p:nvGrpSpPr>
        <p:grpSpPr>
          <a:xfrm>
            <a:off x="8278779" y="2201946"/>
            <a:ext cx="3075199" cy="2311630"/>
            <a:chOff x="8278779" y="2201946"/>
            <a:chExt cx="3075199" cy="2311630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7D0B916-B770-4DA6-A581-C4B6EAD14D7E}"/>
                </a:ext>
              </a:extLst>
            </p:cNvPr>
            <p:cNvSpPr/>
            <p:nvPr/>
          </p:nvSpPr>
          <p:spPr>
            <a:xfrm>
              <a:off x="8278779" y="2258406"/>
              <a:ext cx="738664" cy="2246769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100" cap="none" spc="60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庞门正道粗书体6.0" panose="02010600030101010101" pitchFamily="2" charset="-122"/>
                  <a:ea typeface="庞门正道粗书体6.0" panose="02010600030101010101" pitchFamily="2" charset="-122"/>
                  <a:cs typeface="Times New Roman" panose="02020603050405020304" pitchFamily="18" charset="0"/>
                </a:rPr>
                <a:t>标题文字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B6DE7A4-17A5-47AE-8C66-78FE35D1D4BD}"/>
                </a:ext>
              </a:extLst>
            </p:cNvPr>
            <p:cNvSpPr/>
            <p:nvPr/>
          </p:nvSpPr>
          <p:spPr>
            <a:xfrm>
              <a:off x="9017443" y="2201946"/>
              <a:ext cx="2336535" cy="231163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45719" rIns="45719" anchor="ctr">
              <a:spAutoFit/>
            </a:bodyPr>
            <a:lstStyle/>
            <a:p>
              <a:pPr defTabSz="1218565">
                <a:lnSpc>
                  <a:spcPts val="35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请在此处添加具体内容，文字尽量言简意赅，简单说明即可，不必过于繁琐，注意板面美观度。请在此处添加具体内容。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445330"/>
      </p:ext>
    </p:extLst>
  </p:cSld>
  <p:clrMapOvr>
    <a:masterClrMapping/>
  </p:clrMapOvr>
  <p:transition spd="slow" advTm="590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C5E6033-AF23-4BCD-B3D6-73541A18C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792"/>
            <a:ext cx="12192000" cy="622187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3F65A83-7F5E-4900-B4E9-3E3E202455FF}"/>
              </a:ext>
            </a:extLst>
          </p:cNvPr>
          <p:cNvSpPr/>
          <p:nvPr/>
        </p:nvSpPr>
        <p:spPr>
          <a:xfrm>
            <a:off x="3540125" y="0"/>
            <a:ext cx="511175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6F252C57-8C13-47CC-924E-54AD3C80EAFE}"/>
              </a:ext>
            </a:extLst>
          </p:cNvPr>
          <p:cNvSpPr/>
          <p:nvPr/>
        </p:nvSpPr>
        <p:spPr>
          <a:xfrm>
            <a:off x="4566382" y="1093663"/>
            <a:ext cx="3059237" cy="3059237"/>
          </a:xfrm>
          <a:prstGeom prst="ellipse">
            <a:avLst/>
          </a:prstGeom>
          <a:solidFill>
            <a:srgbClr val="225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0" b="1" dirty="0"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叁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5AD45F0A-4008-4086-9197-E8A63DC0E6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9485560" y="34821"/>
            <a:ext cx="1607411" cy="169497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988FA5C-0C7C-4674-A78F-6E15852663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8" b="36590"/>
          <a:stretch/>
        </p:blipFill>
        <p:spPr>
          <a:xfrm>
            <a:off x="1842350" y="359758"/>
            <a:ext cx="2210904" cy="1467810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F3CE264-6604-4106-A9A6-4746429DC82E}"/>
              </a:ext>
            </a:extLst>
          </p:cNvPr>
          <p:cNvGrpSpPr/>
          <p:nvPr/>
        </p:nvGrpSpPr>
        <p:grpSpPr>
          <a:xfrm>
            <a:off x="5279350" y="4418500"/>
            <a:ext cx="1739980" cy="1429371"/>
            <a:chOff x="5279350" y="4418500"/>
            <a:chExt cx="1739980" cy="142937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55B117C-54AD-46CD-907A-F1D88EE2297E}"/>
                </a:ext>
              </a:extLst>
            </p:cNvPr>
            <p:cNvSpPr txBox="1"/>
            <p:nvPr/>
          </p:nvSpPr>
          <p:spPr>
            <a:xfrm>
              <a:off x="609600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865A850-687F-482C-883D-17C765E35BEA}"/>
                </a:ext>
              </a:extLst>
            </p:cNvPr>
            <p:cNvSpPr txBox="1"/>
            <p:nvPr/>
          </p:nvSpPr>
          <p:spPr>
            <a:xfrm>
              <a:off x="527935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3316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918">
        <p15:prstTrans prst="wind"/>
      </p:transition>
    </mc:Choice>
    <mc:Fallback xmlns="">
      <p:transition spd="slow" advTm="69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1D62CC3-0CD6-4A3B-9ABB-A5CEDB002B57}"/>
              </a:ext>
            </a:extLst>
          </p:cNvPr>
          <p:cNvSpPr/>
          <p:nvPr/>
        </p:nvSpPr>
        <p:spPr>
          <a:xfrm>
            <a:off x="3035566" y="1852375"/>
            <a:ext cx="6202430" cy="322627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9AAFC19-4D70-4C3E-9205-33F4CC9D3DBA}"/>
              </a:ext>
            </a:extLst>
          </p:cNvPr>
          <p:cNvSpPr/>
          <p:nvPr/>
        </p:nvSpPr>
        <p:spPr>
          <a:xfrm>
            <a:off x="2205350" y="2459004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43B380B-58C0-455A-9D80-35C51536EBE5}"/>
              </a:ext>
            </a:extLst>
          </p:cNvPr>
          <p:cNvSpPr/>
          <p:nvPr/>
        </p:nvSpPr>
        <p:spPr>
          <a:xfrm>
            <a:off x="238147" y="2459004"/>
            <a:ext cx="2336535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601572E6-08AD-452A-A53B-7378508D166F}"/>
              </a:ext>
            </a:extLst>
          </p:cNvPr>
          <p:cNvSpPr/>
          <p:nvPr/>
        </p:nvSpPr>
        <p:spPr>
          <a:xfrm>
            <a:off x="9329548" y="2459004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37B3D9F-E259-4DF4-9507-72C8BB49661B}"/>
              </a:ext>
            </a:extLst>
          </p:cNvPr>
          <p:cNvSpPr/>
          <p:nvPr/>
        </p:nvSpPr>
        <p:spPr>
          <a:xfrm>
            <a:off x="9626865" y="2459004"/>
            <a:ext cx="2336535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108678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246">
        <p:fade/>
      </p:transition>
    </mc:Choice>
    <mc:Fallback xmlns="">
      <p:transition spd="med" advTm="112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6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3" grpId="0" animBg="1"/>
      <p:bldP spid="19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83B578E-807F-414F-807C-2ADF79FB4C97}"/>
              </a:ext>
            </a:extLst>
          </p:cNvPr>
          <p:cNvSpPr txBox="1"/>
          <p:nvPr/>
        </p:nvSpPr>
        <p:spPr>
          <a:xfrm>
            <a:off x="7242721" y="1739519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Arial Unicode MS" panose="020B0604020202020204" pitchFamily="34" charset="-122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0B765"/>
              </a:solidFill>
              <a:effectLst/>
              <a:uLnTx/>
              <a:uFillTx/>
              <a:latin typeface="庞门正道粗书体6.0" panose="02010600030101010101" pitchFamily="2" charset="-122"/>
              <a:ea typeface="庞门正道粗书体6.0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B237D62-CB07-4962-82F7-E5B76EA876A4}"/>
              </a:ext>
            </a:extLst>
          </p:cNvPr>
          <p:cNvSpPr txBox="1"/>
          <p:nvPr/>
        </p:nvSpPr>
        <p:spPr>
          <a:xfrm>
            <a:off x="6023866" y="177207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  <a:cs typeface="Ebrima" panose="02000000000000000000" pitchFamily="2" charset="0"/>
              </a:defRPr>
            </a:lvl1pPr>
          </a:lstStyle>
          <a:p>
            <a:r>
              <a:rPr lang="zh-CN" altLang="en-US" b="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54D4E60-3DFD-4F3C-AAF6-82FA4AE6A8D4}"/>
              </a:ext>
            </a:extLst>
          </p:cNvPr>
          <p:cNvSpPr txBox="1"/>
          <p:nvPr/>
        </p:nvSpPr>
        <p:spPr>
          <a:xfrm>
            <a:off x="4798139" y="2177476"/>
            <a:ext cx="3007295" cy="1347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500"/>
              </a:lnSpc>
              <a:buClr>
                <a:srgbClr val="00B050"/>
              </a:buClr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义启魏碑体" panose="02010601030101010101" pitchFamily="2" charset="-122"/>
                <a:ea typeface="义启魏碑体" panose="02010601030101010101" pitchFamily="2" charset="-122"/>
              </a:defRPr>
            </a:lvl1pPr>
          </a:lstStyle>
          <a:p>
            <a:pPr lvl="0" algn="r">
              <a:lnSpc>
                <a:spcPct val="150000"/>
              </a:lnSpc>
              <a:buClrTx/>
            </a:pP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lvl="0" algn="r">
              <a:lnSpc>
                <a:spcPct val="150000"/>
              </a:lnSpc>
              <a:buClrTx/>
            </a:pPr>
            <a:endParaRPr lang="zh-CN" altLang="en-US" spc="300" dirty="0">
              <a:solidFill>
                <a:prstClr val="black">
                  <a:lumMod val="85000"/>
                  <a:lumOff val="15000"/>
                </a:prst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43FFC3E-5B9D-4A2C-AAFB-8B1C6B8EC716}"/>
              </a:ext>
            </a:extLst>
          </p:cNvPr>
          <p:cNvSpPr txBox="1"/>
          <p:nvPr/>
        </p:nvSpPr>
        <p:spPr>
          <a:xfrm>
            <a:off x="7275346" y="3618945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Arial Unicode MS" panose="020B0604020202020204" pitchFamily="34" charset="-122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0B765"/>
              </a:solidFill>
              <a:effectLst/>
              <a:uLnTx/>
              <a:uFillTx/>
              <a:latin typeface="庞门正道粗书体6.0" panose="02010600030101010101" pitchFamily="2" charset="-122"/>
              <a:ea typeface="庞门正道粗书体6.0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3887CF6-83A0-4585-9B97-C23F39AB5650}"/>
              </a:ext>
            </a:extLst>
          </p:cNvPr>
          <p:cNvSpPr txBox="1"/>
          <p:nvPr/>
        </p:nvSpPr>
        <p:spPr>
          <a:xfrm>
            <a:off x="6056491" y="363418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  <a:cs typeface="Ebrima" panose="02000000000000000000" pitchFamily="2" charset="0"/>
              </a:defRPr>
            </a:lvl1pPr>
          </a:lstStyle>
          <a:p>
            <a:r>
              <a:rPr lang="zh-CN" altLang="en-US" b="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9CEAD37-6925-41AB-A0D8-B7FF7BE7ADD3}"/>
              </a:ext>
            </a:extLst>
          </p:cNvPr>
          <p:cNvSpPr txBox="1"/>
          <p:nvPr/>
        </p:nvSpPr>
        <p:spPr>
          <a:xfrm>
            <a:off x="4792664" y="4127278"/>
            <a:ext cx="3007295" cy="1347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r">
              <a:lnSpc>
                <a:spcPts val="2500"/>
              </a:lnSpc>
              <a:buClr>
                <a:srgbClr val="00B050"/>
              </a:buClr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义启魏碑体" panose="02010601030101010101" pitchFamily="2" charset="-122"/>
                <a:ea typeface="义启魏碑体" panose="02010601030101010101" pitchFamily="2" charset="-122"/>
              </a:defRPr>
            </a:lvl1pPr>
          </a:lstStyle>
          <a:p>
            <a:pPr lvl="0">
              <a:lnSpc>
                <a:spcPct val="150000"/>
              </a:lnSpc>
              <a:buClrTx/>
            </a:pP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lvl="0">
              <a:lnSpc>
                <a:spcPct val="150000"/>
              </a:lnSpc>
              <a:buClrTx/>
            </a:pPr>
            <a:endParaRPr lang="zh-CN" altLang="en-US" spc="300" dirty="0">
              <a:solidFill>
                <a:prstClr val="black">
                  <a:lumMod val="85000"/>
                  <a:lumOff val="15000"/>
                </a:prst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B6BB0F2-D32F-42D7-9978-3F548546B22F}"/>
              </a:ext>
            </a:extLst>
          </p:cNvPr>
          <p:cNvSpPr txBox="1"/>
          <p:nvPr/>
        </p:nvSpPr>
        <p:spPr>
          <a:xfrm>
            <a:off x="8474152" y="1739519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Arial Unicode MS" panose="020B0604020202020204" pitchFamily="34" charset="-122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0B765"/>
              </a:solidFill>
              <a:effectLst/>
              <a:uLnTx/>
              <a:uFillTx/>
              <a:latin typeface="庞门正道粗书体6.0" panose="02010600030101010101" pitchFamily="2" charset="-122"/>
              <a:ea typeface="庞门正道粗书体6.0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9D5738F-BF43-41BA-8831-E95DFC8CA623}"/>
              </a:ext>
            </a:extLst>
          </p:cNvPr>
          <p:cNvSpPr txBox="1"/>
          <p:nvPr/>
        </p:nvSpPr>
        <p:spPr>
          <a:xfrm>
            <a:off x="8915929" y="177207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6A6D2DC-3CBA-4F5E-B370-2BCAE738FEE0}"/>
              </a:ext>
            </a:extLst>
          </p:cNvPr>
          <p:cNvSpPr txBox="1"/>
          <p:nvPr/>
        </p:nvSpPr>
        <p:spPr>
          <a:xfrm>
            <a:off x="8474152" y="2177476"/>
            <a:ext cx="3007295" cy="1347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lvl="0">
              <a:lnSpc>
                <a:spcPct val="150000"/>
              </a:lnSpc>
            </a:pPr>
            <a:endParaRPr lang="zh-CN" altLang="en-US" sz="1400" spc="300" dirty="0">
              <a:solidFill>
                <a:prstClr val="black">
                  <a:lumMod val="85000"/>
                  <a:lumOff val="15000"/>
                </a:prst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082798D-F22C-4D9D-BFF9-B38C802122B2}"/>
              </a:ext>
            </a:extLst>
          </p:cNvPr>
          <p:cNvSpPr txBox="1"/>
          <p:nvPr/>
        </p:nvSpPr>
        <p:spPr>
          <a:xfrm>
            <a:off x="8489392" y="3618945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Arial Unicode MS" panose="020B0604020202020204" pitchFamily="34" charset="-122"/>
              </a:rPr>
              <a:t>04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0B765"/>
              </a:solidFill>
              <a:effectLst/>
              <a:uLnTx/>
              <a:uFillTx/>
              <a:latin typeface="庞门正道粗书体6.0" panose="02010600030101010101" pitchFamily="2" charset="-122"/>
              <a:ea typeface="庞门正道粗书体6.0" panose="0201060003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9996E87-E0C1-42A3-8DEC-10075A48F37B}"/>
              </a:ext>
            </a:extLst>
          </p:cNvPr>
          <p:cNvSpPr txBox="1"/>
          <p:nvPr/>
        </p:nvSpPr>
        <p:spPr>
          <a:xfrm>
            <a:off x="8994920" y="3634185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  <a:cs typeface="Ebrima" panose="02000000000000000000" pitchFamily="2" charset="0"/>
              </a:defRPr>
            </a:lvl1pPr>
          </a:lstStyle>
          <a:p>
            <a:r>
              <a:rPr lang="zh-CN" altLang="en-US" b="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087C93E-5100-4599-965F-A9B74BED82FF}"/>
              </a:ext>
            </a:extLst>
          </p:cNvPr>
          <p:cNvSpPr txBox="1"/>
          <p:nvPr/>
        </p:nvSpPr>
        <p:spPr>
          <a:xfrm>
            <a:off x="8489392" y="4056902"/>
            <a:ext cx="3007295" cy="1347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500"/>
              </a:lnSpc>
              <a:buClr>
                <a:srgbClr val="00B050"/>
              </a:buClr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义启魏碑体" panose="02010601030101010101" pitchFamily="2" charset="-122"/>
                <a:ea typeface="义启魏碑体" panose="02010601030101010101" pitchFamily="2" charset="-122"/>
              </a:defRPr>
            </a:lvl1pPr>
          </a:lstStyle>
          <a:p>
            <a:pPr lvl="0">
              <a:lnSpc>
                <a:spcPct val="150000"/>
              </a:lnSpc>
              <a:buClrTx/>
            </a:pP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pc="300" dirty="0">
                <a:solidFill>
                  <a:prstClr val="black">
                    <a:lumMod val="85000"/>
                    <a:lumOff val="15000"/>
                  </a:prst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lvl="0">
              <a:lnSpc>
                <a:spcPct val="150000"/>
              </a:lnSpc>
              <a:buClrTx/>
            </a:pPr>
            <a:endParaRPr lang="zh-CN" altLang="en-US" spc="300" dirty="0">
              <a:solidFill>
                <a:prstClr val="black">
                  <a:lumMod val="85000"/>
                  <a:lumOff val="15000"/>
                </a:prst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690CFDD-89D7-4743-99F6-F354876AF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41" y="1816397"/>
            <a:ext cx="4786105" cy="329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95">
        <p:fade/>
      </p:transition>
    </mc:Choice>
    <mc:Fallback xmlns="">
      <p:transition spd="med" advTm="56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4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A026D576-F47C-4C5D-AF27-ED21FC929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146" y="2183189"/>
            <a:ext cx="2877711" cy="297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ts val="3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C8A7F2C3-BBB3-4C62-9548-49A3EF49BA04}"/>
              </a:ext>
            </a:extLst>
          </p:cNvPr>
          <p:cNvGrpSpPr/>
          <p:nvPr/>
        </p:nvGrpSpPr>
        <p:grpSpPr>
          <a:xfrm>
            <a:off x="9748731" y="2183190"/>
            <a:ext cx="661439" cy="661439"/>
            <a:chOff x="2658183" y="2569002"/>
            <a:chExt cx="661439" cy="661439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BCC6FDF3-9B02-4AC9-8804-CBD0CA275180}"/>
                </a:ext>
              </a:extLst>
            </p:cNvPr>
            <p:cNvSpPr/>
            <p:nvPr/>
          </p:nvSpPr>
          <p:spPr>
            <a:xfrm>
              <a:off x="2658183" y="2569002"/>
              <a:ext cx="661439" cy="66143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2A8DD64E-63E9-494B-909A-7F2A75BDC926}"/>
                </a:ext>
              </a:extLst>
            </p:cNvPr>
            <p:cNvSpPr/>
            <p:nvPr/>
          </p:nvSpPr>
          <p:spPr>
            <a:xfrm>
              <a:off x="2729732" y="2646789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中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1C70F5D-F7DA-4E16-8E68-8696F1BE7339}"/>
              </a:ext>
            </a:extLst>
          </p:cNvPr>
          <p:cNvGrpSpPr/>
          <p:nvPr/>
        </p:nvGrpSpPr>
        <p:grpSpPr>
          <a:xfrm>
            <a:off x="9748731" y="3229315"/>
            <a:ext cx="661439" cy="661439"/>
            <a:chOff x="2658183" y="2569002"/>
            <a:chExt cx="661439" cy="661439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14302B45-487D-4027-84CE-379CB7A25941}"/>
                </a:ext>
              </a:extLst>
            </p:cNvPr>
            <p:cNvSpPr/>
            <p:nvPr/>
          </p:nvSpPr>
          <p:spPr>
            <a:xfrm>
              <a:off x="2658183" y="2569002"/>
              <a:ext cx="661439" cy="66143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9AA0B021-CD0A-4491-96DB-42C6A59D2C1E}"/>
                </a:ext>
              </a:extLst>
            </p:cNvPr>
            <p:cNvSpPr/>
            <p:nvPr/>
          </p:nvSpPr>
          <p:spPr>
            <a:xfrm>
              <a:off x="2729732" y="2646789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国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53CD47D-5981-40CE-A844-545C4ED4B46A}"/>
              </a:ext>
            </a:extLst>
          </p:cNvPr>
          <p:cNvGrpSpPr/>
          <p:nvPr/>
        </p:nvGrpSpPr>
        <p:grpSpPr>
          <a:xfrm>
            <a:off x="9748731" y="4275440"/>
            <a:ext cx="661439" cy="661439"/>
            <a:chOff x="2658183" y="2569002"/>
            <a:chExt cx="661439" cy="661439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4BB317ED-B11F-4EFC-A6E9-AAECC573E0D3}"/>
                </a:ext>
              </a:extLst>
            </p:cNvPr>
            <p:cNvSpPr/>
            <p:nvPr/>
          </p:nvSpPr>
          <p:spPr>
            <a:xfrm>
              <a:off x="2658183" y="2569002"/>
              <a:ext cx="661439" cy="66143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5771A721-F165-4964-BCBC-BE2CB092FEFC}"/>
                </a:ext>
              </a:extLst>
            </p:cNvPr>
            <p:cNvSpPr/>
            <p:nvPr/>
          </p:nvSpPr>
          <p:spPr>
            <a:xfrm>
              <a:off x="2729732" y="2646789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风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6ADA05D-D40B-48F2-A375-C7D5AF1F3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16" y="1210723"/>
            <a:ext cx="2423058" cy="4509579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5D7574C1-8709-40DA-B339-53383F9B2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977" y="2183189"/>
            <a:ext cx="2877711" cy="297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ts val="3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</p:spTree>
    <p:extLst>
      <p:ext uri="{BB962C8B-B14F-4D97-AF65-F5344CB8AC3E}">
        <p14:creationId xmlns:p14="http://schemas.microsoft.com/office/powerpoint/2010/main" val="108490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304">
        <p:fade/>
      </p:transition>
    </mc:Choice>
    <mc:Fallback xmlns="">
      <p:transition spd="med" advTm="103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4023306-0345-40D2-81C8-D6F64155F6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297934"/>
            <a:ext cx="6096006" cy="4785366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47F2950-B374-46DF-A275-7C6EB755461A}"/>
              </a:ext>
            </a:extLst>
          </p:cNvPr>
          <p:cNvGrpSpPr/>
          <p:nvPr/>
        </p:nvGrpSpPr>
        <p:grpSpPr>
          <a:xfrm>
            <a:off x="6383179" y="1655032"/>
            <a:ext cx="4635341" cy="1436047"/>
            <a:chOff x="6383179" y="1655032"/>
            <a:chExt cx="4635341" cy="143604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AC7FBBAD-BCB8-4A61-8026-BF08B89E33A3}"/>
                </a:ext>
              </a:extLst>
            </p:cNvPr>
            <p:cNvSpPr txBox="1"/>
            <p:nvPr/>
          </p:nvSpPr>
          <p:spPr>
            <a:xfrm>
              <a:off x="6418489" y="1655032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7A6957DB-4FCA-4FE5-B33C-4953ED6DE48A}"/>
                </a:ext>
              </a:extLst>
            </p:cNvPr>
            <p:cNvSpPr/>
            <p:nvPr/>
          </p:nvSpPr>
          <p:spPr>
            <a:xfrm>
              <a:off x="6383179" y="2067081"/>
              <a:ext cx="4635341" cy="102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88BAF16-7333-465F-B904-B5E1C91F8E89}"/>
              </a:ext>
            </a:extLst>
          </p:cNvPr>
          <p:cNvGrpSpPr/>
          <p:nvPr/>
        </p:nvGrpSpPr>
        <p:grpSpPr>
          <a:xfrm>
            <a:off x="6383179" y="3044412"/>
            <a:ext cx="4635341" cy="1436047"/>
            <a:chOff x="6383179" y="3044412"/>
            <a:chExt cx="4635341" cy="1436047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E7D23C75-A71B-4DA1-8DA6-293735CF008D}"/>
                </a:ext>
              </a:extLst>
            </p:cNvPr>
            <p:cNvSpPr txBox="1"/>
            <p:nvPr/>
          </p:nvSpPr>
          <p:spPr>
            <a:xfrm>
              <a:off x="6418489" y="3044412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4D521FED-9392-4AC9-AD65-96D9491D1AC7}"/>
                </a:ext>
              </a:extLst>
            </p:cNvPr>
            <p:cNvSpPr/>
            <p:nvPr/>
          </p:nvSpPr>
          <p:spPr>
            <a:xfrm>
              <a:off x="6383179" y="3456461"/>
              <a:ext cx="4635341" cy="102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8D3BDBF-C428-4DCF-902E-EFA5236E6766}"/>
              </a:ext>
            </a:extLst>
          </p:cNvPr>
          <p:cNvGrpSpPr/>
          <p:nvPr/>
        </p:nvGrpSpPr>
        <p:grpSpPr>
          <a:xfrm>
            <a:off x="6383179" y="4232254"/>
            <a:ext cx="4635341" cy="1436047"/>
            <a:chOff x="6383179" y="4232254"/>
            <a:chExt cx="4635341" cy="1436047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E18334F0-9861-43F1-960B-8382C9CE38F3}"/>
                </a:ext>
              </a:extLst>
            </p:cNvPr>
            <p:cNvSpPr txBox="1"/>
            <p:nvPr/>
          </p:nvSpPr>
          <p:spPr>
            <a:xfrm>
              <a:off x="6418489" y="4232254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B20C23AD-5D0B-4703-9E46-57EAB5FA0B8D}"/>
                </a:ext>
              </a:extLst>
            </p:cNvPr>
            <p:cNvSpPr/>
            <p:nvPr/>
          </p:nvSpPr>
          <p:spPr>
            <a:xfrm>
              <a:off x="6383179" y="4644303"/>
              <a:ext cx="4635341" cy="102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316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422">
        <p:fade/>
      </p:transition>
    </mc:Choice>
    <mc:Fallback xmlns="">
      <p:transition spd="med" advTm="54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9ED466C-1BA4-4294-B005-BB4ECFFA02ED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49E703C-AFA9-4EA7-ABB2-4957BEB4AD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3196" y="874527"/>
            <a:ext cx="3188262" cy="1992531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7056C14-1B57-4FB7-8E4E-075A6E633DEE}"/>
              </a:ext>
            </a:extLst>
          </p:cNvPr>
          <p:cNvGrpSpPr/>
          <p:nvPr/>
        </p:nvGrpSpPr>
        <p:grpSpPr>
          <a:xfrm>
            <a:off x="9499164" y="1908294"/>
            <a:ext cx="1891627" cy="2727874"/>
            <a:chOff x="9499164" y="1908294"/>
            <a:chExt cx="1891627" cy="2727874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D7E89176-834B-4F70-AC6C-729759ACAE65}"/>
                </a:ext>
              </a:extLst>
            </p:cNvPr>
            <p:cNvSpPr txBox="1"/>
            <p:nvPr/>
          </p:nvSpPr>
          <p:spPr>
            <a:xfrm>
              <a:off x="9951432" y="2643636"/>
              <a:ext cx="615553" cy="19925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 </a:t>
              </a:r>
              <a:r>
                <a:rPr lang="zh-CN" altLang="en-US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415CD0A-E30D-4C31-AA80-0931D0177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164" y="1908294"/>
              <a:ext cx="1891627" cy="1182189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1861B16-967A-46E8-A778-26623DF6AB06}"/>
              </a:ext>
            </a:extLst>
          </p:cNvPr>
          <p:cNvSpPr txBox="1"/>
          <p:nvPr/>
        </p:nvSpPr>
        <p:spPr>
          <a:xfrm>
            <a:off x="9066071" y="3481165"/>
            <a:ext cx="1046440" cy="17461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6C3F3D1-BEB6-4E40-9DFA-91AFEC6A02F9}"/>
              </a:ext>
            </a:extLst>
          </p:cNvPr>
          <p:cNvGrpSpPr/>
          <p:nvPr/>
        </p:nvGrpSpPr>
        <p:grpSpPr>
          <a:xfrm>
            <a:off x="9410029" y="4086137"/>
            <a:ext cx="2770006" cy="2770006"/>
            <a:chOff x="9410029" y="4086137"/>
            <a:chExt cx="2770006" cy="2770006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482EA80A-FBF7-4059-8EB5-24A9946E2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0029" y="4086137"/>
              <a:ext cx="2770006" cy="2770006"/>
            </a:xfrm>
            <a:prstGeom prst="rect">
              <a:avLst/>
            </a:prstGeom>
          </p:spPr>
        </p:pic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00E91525-2166-4F64-B17B-01EA2D1490B6}"/>
                </a:ext>
              </a:extLst>
            </p:cNvPr>
            <p:cNvSpPr/>
            <p:nvPr/>
          </p:nvSpPr>
          <p:spPr>
            <a:xfrm>
              <a:off x="9951432" y="4758942"/>
              <a:ext cx="688902" cy="6889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B229EA20-85A1-476B-91D4-DF44FC92E176}"/>
              </a:ext>
            </a:extLst>
          </p:cNvPr>
          <p:cNvGrpSpPr/>
          <p:nvPr/>
        </p:nvGrpSpPr>
        <p:grpSpPr>
          <a:xfrm>
            <a:off x="7019663" y="1908294"/>
            <a:ext cx="1891627" cy="2727874"/>
            <a:chOff x="9499164" y="1908294"/>
            <a:chExt cx="1891627" cy="2727874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C6F86FBE-A102-42A6-A49B-2732204A527C}"/>
                </a:ext>
              </a:extLst>
            </p:cNvPr>
            <p:cNvSpPr txBox="1"/>
            <p:nvPr/>
          </p:nvSpPr>
          <p:spPr>
            <a:xfrm>
              <a:off x="9951432" y="2643636"/>
              <a:ext cx="615553" cy="19925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 </a:t>
              </a:r>
              <a:r>
                <a:rPr lang="zh-CN" altLang="en-US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E4BA2109-8877-42F1-BA79-52B881A41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164" y="1908294"/>
              <a:ext cx="1891627" cy="1182189"/>
            </a:xfrm>
            <a:prstGeom prst="rect">
              <a:avLst/>
            </a:prstGeom>
          </p:spPr>
        </p:pic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5E4AAFA-8C19-4979-8BCC-6E41BF3D6E18}"/>
              </a:ext>
            </a:extLst>
          </p:cNvPr>
          <p:cNvSpPr txBox="1"/>
          <p:nvPr/>
        </p:nvSpPr>
        <p:spPr>
          <a:xfrm>
            <a:off x="6586570" y="3481165"/>
            <a:ext cx="1046440" cy="17461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FA324816-5536-421D-A769-2ED9053D5B2C}"/>
              </a:ext>
            </a:extLst>
          </p:cNvPr>
          <p:cNvGrpSpPr/>
          <p:nvPr/>
        </p:nvGrpSpPr>
        <p:grpSpPr>
          <a:xfrm>
            <a:off x="4584729" y="1908294"/>
            <a:ext cx="1891627" cy="2727874"/>
            <a:chOff x="9499164" y="1908294"/>
            <a:chExt cx="1891627" cy="2727874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242044A-65D9-4C84-89C6-D5F72FA1E2AC}"/>
                </a:ext>
              </a:extLst>
            </p:cNvPr>
            <p:cNvSpPr txBox="1"/>
            <p:nvPr/>
          </p:nvSpPr>
          <p:spPr>
            <a:xfrm>
              <a:off x="9951432" y="2643636"/>
              <a:ext cx="615553" cy="19925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 </a:t>
              </a:r>
              <a:r>
                <a:rPr lang="zh-CN" altLang="en-US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CB5CE82A-A5E6-49F3-A4B0-8018CC817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164" y="1908294"/>
              <a:ext cx="1891627" cy="1182189"/>
            </a:xfrm>
            <a:prstGeom prst="rect">
              <a:avLst/>
            </a:prstGeom>
          </p:spPr>
        </p:pic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CD8D0CC8-E2BC-4AF9-9BC3-8EF105C7DE47}"/>
              </a:ext>
            </a:extLst>
          </p:cNvPr>
          <p:cNvSpPr txBox="1"/>
          <p:nvPr/>
        </p:nvSpPr>
        <p:spPr>
          <a:xfrm>
            <a:off x="4151636" y="3481165"/>
            <a:ext cx="1046440" cy="17461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49EEF885-99D5-4BB5-A0FA-347419E66E13}"/>
              </a:ext>
            </a:extLst>
          </p:cNvPr>
          <p:cNvGrpSpPr/>
          <p:nvPr/>
        </p:nvGrpSpPr>
        <p:grpSpPr>
          <a:xfrm>
            <a:off x="2166491" y="1908294"/>
            <a:ext cx="1891627" cy="2727874"/>
            <a:chOff x="9499164" y="1908294"/>
            <a:chExt cx="1891627" cy="2727874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71AFF40E-AB36-430E-9F23-0983335C7538}"/>
                </a:ext>
              </a:extLst>
            </p:cNvPr>
            <p:cNvSpPr txBox="1"/>
            <p:nvPr/>
          </p:nvSpPr>
          <p:spPr>
            <a:xfrm>
              <a:off x="9951432" y="2643636"/>
              <a:ext cx="615553" cy="19925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 </a:t>
              </a:r>
              <a:r>
                <a:rPr lang="zh-CN" altLang="en-US" sz="28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6947B538-EDD2-4F2C-82CD-085FC97C6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164" y="1908294"/>
              <a:ext cx="1891627" cy="1182189"/>
            </a:xfrm>
            <a:prstGeom prst="rect">
              <a:avLst/>
            </a:prstGeom>
          </p:spPr>
        </p:pic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6394DBA1-06B9-404A-BD2B-53227256C1F8}"/>
              </a:ext>
            </a:extLst>
          </p:cNvPr>
          <p:cNvSpPr txBox="1"/>
          <p:nvPr/>
        </p:nvSpPr>
        <p:spPr>
          <a:xfrm>
            <a:off x="1733398" y="3481165"/>
            <a:ext cx="1046440" cy="17461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47386" y="204186"/>
            <a:ext cx="341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2535A"/>
                </a:solidFill>
              </a:rPr>
              <a:t>https://www.ypppt.com/</a:t>
            </a:r>
            <a:endParaRPr lang="zh-CN" altLang="en-US" dirty="0">
              <a:solidFill>
                <a:srgbClr val="2253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3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11272">
        <p14:reveal/>
      </p:transition>
    </mc:Choice>
    <mc:Fallback xmlns="">
      <p:transition spd="slow" advTm="11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32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C5E6033-AF23-4BCD-B3D6-73541A18C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792"/>
            <a:ext cx="12192000" cy="622187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3F65A83-7F5E-4900-B4E9-3E3E202455FF}"/>
              </a:ext>
            </a:extLst>
          </p:cNvPr>
          <p:cNvSpPr/>
          <p:nvPr/>
        </p:nvSpPr>
        <p:spPr>
          <a:xfrm>
            <a:off x="3540125" y="0"/>
            <a:ext cx="511175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6F252C57-8C13-47CC-924E-54AD3C80EAFE}"/>
              </a:ext>
            </a:extLst>
          </p:cNvPr>
          <p:cNvSpPr/>
          <p:nvPr/>
        </p:nvSpPr>
        <p:spPr>
          <a:xfrm>
            <a:off x="4566382" y="1093663"/>
            <a:ext cx="3059237" cy="3059237"/>
          </a:xfrm>
          <a:prstGeom prst="ellipse">
            <a:avLst/>
          </a:prstGeom>
          <a:solidFill>
            <a:srgbClr val="225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0" b="1" dirty="0"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肆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5AD45F0A-4008-4086-9197-E8A63DC0E6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9485560" y="34821"/>
            <a:ext cx="1607411" cy="169497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988FA5C-0C7C-4674-A78F-6E15852663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8" b="36590"/>
          <a:stretch/>
        </p:blipFill>
        <p:spPr>
          <a:xfrm>
            <a:off x="1842350" y="359758"/>
            <a:ext cx="2210904" cy="1467810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F3CE264-6604-4106-A9A6-4746429DC82E}"/>
              </a:ext>
            </a:extLst>
          </p:cNvPr>
          <p:cNvGrpSpPr/>
          <p:nvPr/>
        </p:nvGrpSpPr>
        <p:grpSpPr>
          <a:xfrm>
            <a:off x="5279350" y="4418500"/>
            <a:ext cx="1739980" cy="1429371"/>
            <a:chOff x="5279350" y="4418500"/>
            <a:chExt cx="1739980" cy="142937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55B117C-54AD-46CD-907A-F1D88EE2297E}"/>
                </a:ext>
              </a:extLst>
            </p:cNvPr>
            <p:cNvSpPr txBox="1"/>
            <p:nvPr/>
          </p:nvSpPr>
          <p:spPr>
            <a:xfrm>
              <a:off x="609600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865A850-687F-482C-883D-17C765E35BEA}"/>
                </a:ext>
              </a:extLst>
            </p:cNvPr>
            <p:cNvSpPr txBox="1"/>
            <p:nvPr/>
          </p:nvSpPr>
          <p:spPr>
            <a:xfrm>
              <a:off x="527935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2397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985">
        <p15:prstTrans prst="wind"/>
      </p:transition>
    </mc:Choice>
    <mc:Fallback xmlns="">
      <p:transition spd="slow" advTm="69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3C76393-58A1-4569-83D3-C9A10DE82A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66598"/>
            <a:ext cx="3392532" cy="239580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7A7979C-81EC-4666-B5A7-054BDEB3A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1566598"/>
            <a:ext cx="3392532" cy="239580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86AF685-181E-473B-8552-289CE0BCB1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178" y="1566598"/>
            <a:ext cx="3392532" cy="23958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31CDB3A-5BCD-48AF-B88E-DAEA19863FE3}"/>
              </a:ext>
            </a:extLst>
          </p:cNvPr>
          <p:cNvSpPr txBox="1"/>
          <p:nvPr/>
        </p:nvSpPr>
        <p:spPr>
          <a:xfrm>
            <a:off x="1666547" y="3962400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492B2A2-F0BC-462A-99E1-CC0EC43B7C97}"/>
              </a:ext>
            </a:extLst>
          </p:cNvPr>
          <p:cNvSpPr/>
          <p:nvPr/>
        </p:nvSpPr>
        <p:spPr>
          <a:xfrm>
            <a:off x="1246455" y="4298641"/>
            <a:ext cx="260548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0BEEC94-4F3D-4BF3-8EE4-944A53967475}"/>
              </a:ext>
            </a:extLst>
          </p:cNvPr>
          <p:cNvSpPr txBox="1"/>
          <p:nvPr/>
        </p:nvSpPr>
        <p:spPr>
          <a:xfrm>
            <a:off x="5243229" y="3962400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380AFE4-7A1E-4594-9C7B-374ADD83A7F0}"/>
              </a:ext>
            </a:extLst>
          </p:cNvPr>
          <p:cNvSpPr/>
          <p:nvPr/>
        </p:nvSpPr>
        <p:spPr>
          <a:xfrm>
            <a:off x="4823137" y="4298641"/>
            <a:ext cx="260548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8F06AB7-5E01-4D8F-883D-0AD6BD4E7812}"/>
              </a:ext>
            </a:extLst>
          </p:cNvPr>
          <p:cNvSpPr txBox="1"/>
          <p:nvPr/>
        </p:nvSpPr>
        <p:spPr>
          <a:xfrm>
            <a:off x="8915518" y="3962400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rgbClr val="E0B765"/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28A20890-CD09-4F10-8B87-58276C4A69D3}"/>
              </a:ext>
            </a:extLst>
          </p:cNvPr>
          <p:cNvSpPr/>
          <p:nvPr/>
        </p:nvSpPr>
        <p:spPr>
          <a:xfrm>
            <a:off x="8495426" y="4298641"/>
            <a:ext cx="260548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97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875">
        <p15:prstTrans prst="peelOff"/>
      </p:transition>
    </mc:Choice>
    <mc:Fallback xmlns="">
      <p:transition spd="slow" advTm="108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700"/>
                            </p:stCondLst>
                            <p:childTnLst>
                              <p:par>
                                <p:cTn id="3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2A09EA6-4C15-4B35-98E4-71F710D659AF}"/>
              </a:ext>
            </a:extLst>
          </p:cNvPr>
          <p:cNvSpPr/>
          <p:nvPr/>
        </p:nvSpPr>
        <p:spPr>
          <a:xfrm>
            <a:off x="5130711" y="2697379"/>
            <a:ext cx="5240316" cy="231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人生若只如初见，何事秋风悲画扇。人生若只如初见，何事秋风悲画扇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人生若只如初见，何事秋风悲画扇。人生若只如初见，何事秋风悲画扇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人生若只如初见，何事秋风悲画扇。人生若只如初见，何事秋风悲画扇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人生若只如初见，何事秋风悲画扇。人生若只如初见，何事秋风悲画扇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111C279-857E-492F-94BC-5C46CAB891D9}"/>
              </a:ext>
            </a:extLst>
          </p:cNvPr>
          <p:cNvSpPr/>
          <p:nvPr/>
        </p:nvSpPr>
        <p:spPr>
          <a:xfrm>
            <a:off x="1686528" y="1767477"/>
            <a:ext cx="1296144" cy="2088232"/>
          </a:xfrm>
          <a:prstGeom prst="rect">
            <a:avLst/>
          </a:prstGeom>
          <a:solidFill>
            <a:srgbClr val="2253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仓耳明楷 W03" panose="00000500000000000000" pitchFamily="2" charset="-122"/>
              <a:ea typeface="仓耳明楷 W03" panose="00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7E6E16-DED6-4D27-9882-9D3545848129}"/>
              </a:ext>
            </a:extLst>
          </p:cNvPr>
          <p:cNvSpPr/>
          <p:nvPr/>
        </p:nvSpPr>
        <p:spPr>
          <a:xfrm>
            <a:off x="2046708" y="2150319"/>
            <a:ext cx="27238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spc="600" dirty="0">
                <a:solidFill>
                  <a:srgbClr val="E0B765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中国风</a:t>
            </a:r>
            <a:endParaRPr lang="zh-CN" altLang="en-US" sz="6000" spc="600" dirty="0">
              <a:solidFill>
                <a:srgbClr val="E0B765"/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4B24C70-0DC9-4C49-928B-E3ECC24A688E}"/>
              </a:ext>
            </a:extLst>
          </p:cNvPr>
          <p:cNvSpPr/>
          <p:nvPr/>
        </p:nvSpPr>
        <p:spPr>
          <a:xfrm>
            <a:off x="3347790" y="3855709"/>
            <a:ext cx="375869" cy="375869"/>
          </a:xfrm>
          <a:prstGeom prst="rect">
            <a:avLst/>
          </a:prstGeom>
          <a:solidFill>
            <a:srgbClr val="225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726DDF5-810C-4E02-AC77-CF90FD0C7E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77840" y="277414"/>
            <a:ext cx="3516585" cy="351658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6D94930-2EB6-46FB-8F1E-C83C14A69B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8677840" y="605583"/>
            <a:ext cx="1607411" cy="169497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1460340-8D18-45D1-88FB-0CABD0BEF0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" t="9004" b="3806"/>
          <a:stretch/>
        </p:blipFill>
        <p:spPr>
          <a:xfrm>
            <a:off x="-26086" y="3002281"/>
            <a:ext cx="2376943" cy="307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41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4231">
        <p15:prstTrans prst="drape"/>
      </p:transition>
    </mc:Choice>
    <mc:Fallback xmlns="">
      <p:transition spd="slow" advTm="14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069AD81-A105-43A3-8FC8-84E761CDD5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711" y="1260624"/>
            <a:ext cx="4671063" cy="4671063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3CEB40B-632E-47F6-9088-87605972AB3D}"/>
              </a:ext>
            </a:extLst>
          </p:cNvPr>
          <p:cNvGrpSpPr/>
          <p:nvPr/>
        </p:nvGrpSpPr>
        <p:grpSpPr>
          <a:xfrm>
            <a:off x="7761223" y="1502632"/>
            <a:ext cx="3218021" cy="1759213"/>
            <a:chOff x="7761223" y="1502632"/>
            <a:chExt cx="3218021" cy="1759213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5DDB0B09-F7A4-4BAE-B31D-5FB711FD614C}"/>
                </a:ext>
              </a:extLst>
            </p:cNvPr>
            <p:cNvSpPr txBox="1"/>
            <p:nvPr/>
          </p:nvSpPr>
          <p:spPr>
            <a:xfrm>
              <a:off x="7796533" y="1502632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08A96CC-2C43-4E66-A2E6-4EE03343338D}"/>
                </a:ext>
              </a:extLst>
            </p:cNvPr>
            <p:cNvSpPr/>
            <p:nvPr/>
          </p:nvSpPr>
          <p:spPr>
            <a:xfrm>
              <a:off x="7761223" y="1914681"/>
              <a:ext cx="3218021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EC13506-CD27-414D-962F-7B48FC01BD42}"/>
              </a:ext>
            </a:extLst>
          </p:cNvPr>
          <p:cNvGrpSpPr/>
          <p:nvPr/>
        </p:nvGrpSpPr>
        <p:grpSpPr>
          <a:xfrm>
            <a:off x="7761223" y="3838686"/>
            <a:ext cx="3218021" cy="1759213"/>
            <a:chOff x="7761223" y="3838686"/>
            <a:chExt cx="3218021" cy="1759213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546CD21-9465-42A2-ABAB-6FC7500C915C}"/>
                </a:ext>
              </a:extLst>
            </p:cNvPr>
            <p:cNvSpPr txBox="1"/>
            <p:nvPr/>
          </p:nvSpPr>
          <p:spPr>
            <a:xfrm>
              <a:off x="7796533" y="383868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3E37D4E9-F658-453B-A133-1085C6CC2DC7}"/>
                </a:ext>
              </a:extLst>
            </p:cNvPr>
            <p:cNvSpPr/>
            <p:nvPr/>
          </p:nvSpPr>
          <p:spPr>
            <a:xfrm>
              <a:off x="7761223" y="4250735"/>
              <a:ext cx="3218021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9F8A770-07C0-4A73-B8D1-338D99254E00}"/>
              </a:ext>
            </a:extLst>
          </p:cNvPr>
          <p:cNvGrpSpPr/>
          <p:nvPr/>
        </p:nvGrpSpPr>
        <p:grpSpPr>
          <a:xfrm>
            <a:off x="1177783" y="1502632"/>
            <a:ext cx="3463094" cy="1759213"/>
            <a:chOff x="1177783" y="1502632"/>
            <a:chExt cx="3463094" cy="1759213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85C75E2-2D6B-4A9D-B2E1-371A583B4021}"/>
                </a:ext>
              </a:extLst>
            </p:cNvPr>
            <p:cNvSpPr txBox="1"/>
            <p:nvPr/>
          </p:nvSpPr>
          <p:spPr>
            <a:xfrm>
              <a:off x="2875577" y="1502632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A7B5C0F7-D7DF-4412-81A8-2AFC4689113F}"/>
                </a:ext>
              </a:extLst>
            </p:cNvPr>
            <p:cNvSpPr/>
            <p:nvPr/>
          </p:nvSpPr>
          <p:spPr>
            <a:xfrm>
              <a:off x="1177783" y="1914681"/>
              <a:ext cx="3218021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65F6CC7-A605-4172-AB5D-1F296BBFEB5E}"/>
              </a:ext>
            </a:extLst>
          </p:cNvPr>
          <p:cNvGrpSpPr/>
          <p:nvPr/>
        </p:nvGrpSpPr>
        <p:grpSpPr>
          <a:xfrm>
            <a:off x="1177783" y="3838686"/>
            <a:ext cx="3463094" cy="1759213"/>
            <a:chOff x="1177783" y="3838686"/>
            <a:chExt cx="3463094" cy="175921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B4D2F80A-EA1A-44BD-801A-BA3C6E8837F9}"/>
                </a:ext>
              </a:extLst>
            </p:cNvPr>
            <p:cNvSpPr txBox="1"/>
            <p:nvPr/>
          </p:nvSpPr>
          <p:spPr>
            <a:xfrm>
              <a:off x="2875577" y="3838686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rgbClr val="E0B765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rgbClr val="E0B765"/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FC88BEFE-1F63-4D80-AB4A-44BB69828D68}"/>
                </a:ext>
              </a:extLst>
            </p:cNvPr>
            <p:cNvSpPr/>
            <p:nvPr/>
          </p:nvSpPr>
          <p:spPr>
            <a:xfrm>
              <a:off x="1177783" y="4250735"/>
              <a:ext cx="3218021" cy="1347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algn="r">
                <a:lnSpc>
                  <a:spcPct val="150000"/>
                </a:lnSpc>
              </a:pPr>
              <a:endPara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661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646">
        <p15:prstTrans prst="pageCurlDouble"/>
      </p:transition>
    </mc:Choice>
    <mc:Fallback xmlns="">
      <p:transition spd="slow" advTm="46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A6F791B-B87C-4F6D-B275-5D6D6FC9F8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60" y="1639887"/>
            <a:ext cx="5255224" cy="3651252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300BE10-9210-4AD6-A14E-51756E46A25E}"/>
              </a:ext>
            </a:extLst>
          </p:cNvPr>
          <p:cNvGrpSpPr/>
          <p:nvPr/>
        </p:nvGrpSpPr>
        <p:grpSpPr>
          <a:xfrm>
            <a:off x="8440384" y="1475699"/>
            <a:ext cx="2446824" cy="3810439"/>
            <a:chOff x="4710757" y="878284"/>
            <a:chExt cx="2446824" cy="3810439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45FB409-14F2-4A8F-B1FA-84CF4FFFE77D}"/>
                </a:ext>
              </a:extLst>
            </p:cNvPr>
            <p:cNvSpPr txBox="1"/>
            <p:nvPr/>
          </p:nvSpPr>
          <p:spPr>
            <a:xfrm>
              <a:off x="5756703" y="878284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6000" b="1" dirty="0">
                  <a:solidFill>
                    <a:srgbClr val="E0B765"/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壹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2F2CDF9E-ED31-462B-8688-6B156BA7F499}"/>
                </a:ext>
              </a:extLst>
            </p:cNvPr>
            <p:cNvSpPr/>
            <p:nvPr/>
          </p:nvSpPr>
          <p:spPr>
            <a:xfrm>
              <a:off x="4710757" y="1878432"/>
              <a:ext cx="2446824" cy="281029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.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  <a:r>
                <a:rPr kumimoji="0" lang="en-US" altLang="zh-CN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.</a:t>
              </a:r>
              <a:r>
                <a:rPr kumimoji="0" lang="zh-CN" altLang="en-US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cs typeface="+mn-cs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D2BA5AB-7B7B-4789-9C93-EA3E336BE6A9}"/>
              </a:ext>
            </a:extLst>
          </p:cNvPr>
          <p:cNvGrpSpPr/>
          <p:nvPr/>
        </p:nvGrpSpPr>
        <p:grpSpPr>
          <a:xfrm>
            <a:off x="542411" y="1464302"/>
            <a:ext cx="2446824" cy="3929396"/>
            <a:chOff x="4766996" y="2766860"/>
            <a:chExt cx="2446824" cy="2940461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E24220E4-5A21-412A-A436-0CAE6C641E8D}"/>
                </a:ext>
              </a:extLst>
            </p:cNvPr>
            <p:cNvSpPr txBox="1"/>
            <p:nvPr/>
          </p:nvSpPr>
          <p:spPr>
            <a:xfrm>
              <a:off x="5780970" y="2766860"/>
              <a:ext cx="954107" cy="760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E0B765"/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贰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6792DF5B-6F35-427C-B924-F25182718EEA}"/>
                </a:ext>
              </a:extLst>
            </p:cNvPr>
            <p:cNvSpPr/>
            <p:nvPr/>
          </p:nvSpPr>
          <p:spPr>
            <a:xfrm>
              <a:off x="4766996" y="3596812"/>
              <a:ext cx="2446824" cy="211050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  <a:p>
              <a:pPr marL="0" marR="0" lvl="0" indent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  <a:r>
                <a:rPr kumimoji="0" lang="en-US" altLang="zh-CN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.</a:t>
              </a:r>
              <a:r>
                <a:rPr kumimoji="0" lang="zh-CN" altLang="en-US" sz="14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  <a:cs typeface="+mn-cs"/>
                </a:rPr>
                <a:t>人生若只如初见，何事秋风悲画扇</a:t>
              </a:r>
            </a:p>
            <a:p>
              <a:pPr marL="0" marR="0" lvl="0" indent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cs typeface="+mn-cs"/>
              </a:endParaRPr>
            </a:p>
            <a:p>
              <a:pPr lvl="0">
                <a:lnSpc>
                  <a:spcPct val="150000"/>
                </a:lnSpc>
                <a:defRPr/>
              </a:pP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5081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8056">
        <p15:prstTrans prst="pageCurlDouble"/>
      </p:transition>
    </mc:Choice>
    <mc:Fallback xmlns="">
      <p:transition spd="slow" advTm="80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DB0BFFF8-B963-4CA2-905C-DAE2D60A1D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77840" y="-169787"/>
            <a:ext cx="3516585" cy="35165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5DBE7E6D-1440-497A-8D0B-8592792453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51" b="16888"/>
          <a:stretch/>
        </p:blipFill>
        <p:spPr>
          <a:xfrm>
            <a:off x="0" y="3191507"/>
            <a:ext cx="12192000" cy="366649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45DE7DE-8657-4886-936F-8ED10FFA32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58" y="-521076"/>
            <a:ext cx="3165905" cy="474885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6DB0776-56EE-43C2-B715-017AF2B172AA}"/>
              </a:ext>
            </a:extLst>
          </p:cNvPr>
          <p:cNvSpPr txBox="1"/>
          <p:nvPr/>
        </p:nvSpPr>
        <p:spPr>
          <a:xfrm>
            <a:off x="3160500" y="1554158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感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A13AA34-4AD8-413B-801A-9C18294095A5}"/>
              </a:ext>
            </a:extLst>
          </p:cNvPr>
          <p:cNvSpPr txBox="1"/>
          <p:nvPr/>
        </p:nvSpPr>
        <p:spPr>
          <a:xfrm>
            <a:off x="4445515" y="1891649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1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谢</a:t>
            </a:r>
            <a:endParaRPr lang="zh-CN" altLang="en-US" sz="1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7D7AE81-845E-4F72-B43B-A35F5B0DE31C}"/>
              </a:ext>
            </a:extLst>
          </p:cNvPr>
          <p:cNvSpPr txBox="1"/>
          <p:nvPr/>
        </p:nvSpPr>
        <p:spPr>
          <a:xfrm>
            <a:off x="5948209" y="1554157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C832FAC-FFDB-42B9-8CE3-875EF09E368F}"/>
              </a:ext>
            </a:extLst>
          </p:cNvPr>
          <p:cNvSpPr txBox="1"/>
          <p:nvPr/>
        </p:nvSpPr>
        <p:spPr>
          <a:xfrm>
            <a:off x="7274892" y="1943219"/>
            <a:ext cx="1981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看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413D602-505C-4963-AB9E-9616C6A728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8677840" y="158382"/>
            <a:ext cx="1607411" cy="1694971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21CFC5D-4B97-479E-AEE7-28E87AB031D3}"/>
              </a:ext>
            </a:extLst>
          </p:cNvPr>
          <p:cNvSpPr txBox="1"/>
          <p:nvPr/>
        </p:nvSpPr>
        <p:spPr>
          <a:xfrm>
            <a:off x="1148823" y="613720"/>
            <a:ext cx="74892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中</a:t>
            </a:r>
            <a:endParaRPr lang="en-US" altLang="zh-CN" sz="4400" dirty="0">
              <a:solidFill>
                <a:srgbClr val="C00000"/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  <a:p>
            <a:r>
              <a:rPr lang="zh-CN" altLang="en-US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国</a:t>
            </a:r>
            <a:endParaRPr lang="en-US" altLang="zh-CN" sz="4400" dirty="0">
              <a:solidFill>
                <a:srgbClr val="C00000"/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  <a:p>
            <a:r>
              <a:rPr lang="zh-CN" altLang="en-US" sz="4400" dirty="0">
                <a:solidFill>
                  <a:srgbClr val="C00000"/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风</a:t>
            </a:r>
          </a:p>
        </p:txBody>
      </p:sp>
    </p:spTree>
    <p:extLst>
      <p:ext uri="{BB962C8B-B14F-4D97-AF65-F5344CB8AC3E}">
        <p14:creationId xmlns:p14="http://schemas.microsoft.com/office/powerpoint/2010/main" val="338461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46">
        <p:fade/>
      </p:transition>
    </mc:Choice>
    <mc:Fallback xmlns="">
      <p:transition spd="med" advTm="58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17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C5E6033-AF23-4BCD-B3D6-73541A18C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792"/>
            <a:ext cx="12192000" cy="622187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3F65A83-7F5E-4900-B4E9-3E3E202455FF}"/>
              </a:ext>
            </a:extLst>
          </p:cNvPr>
          <p:cNvSpPr/>
          <p:nvPr/>
        </p:nvSpPr>
        <p:spPr>
          <a:xfrm>
            <a:off x="3540125" y="0"/>
            <a:ext cx="511175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6F252C57-8C13-47CC-924E-54AD3C80EAFE}"/>
              </a:ext>
            </a:extLst>
          </p:cNvPr>
          <p:cNvSpPr/>
          <p:nvPr/>
        </p:nvSpPr>
        <p:spPr>
          <a:xfrm>
            <a:off x="4566382" y="1093663"/>
            <a:ext cx="3059237" cy="3059237"/>
          </a:xfrm>
          <a:prstGeom prst="ellipse">
            <a:avLst/>
          </a:prstGeom>
          <a:solidFill>
            <a:srgbClr val="225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0" dirty="0"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壹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5AD45F0A-4008-4086-9197-E8A63DC0E6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9485560" y="34821"/>
            <a:ext cx="1607411" cy="169497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988FA5C-0C7C-4674-A78F-6E15852663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8" b="36590"/>
          <a:stretch/>
        </p:blipFill>
        <p:spPr>
          <a:xfrm>
            <a:off x="1842350" y="359758"/>
            <a:ext cx="2210904" cy="1467810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F3CE264-6604-4106-A9A6-4746429DC82E}"/>
              </a:ext>
            </a:extLst>
          </p:cNvPr>
          <p:cNvGrpSpPr/>
          <p:nvPr/>
        </p:nvGrpSpPr>
        <p:grpSpPr>
          <a:xfrm>
            <a:off x="5279350" y="4418500"/>
            <a:ext cx="1739980" cy="1429371"/>
            <a:chOff x="5279350" y="4418500"/>
            <a:chExt cx="1739980" cy="142937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55B117C-54AD-46CD-907A-F1D88EE2297E}"/>
                </a:ext>
              </a:extLst>
            </p:cNvPr>
            <p:cNvSpPr txBox="1"/>
            <p:nvPr/>
          </p:nvSpPr>
          <p:spPr>
            <a:xfrm>
              <a:off x="609600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865A850-687F-482C-883D-17C765E35BEA}"/>
                </a:ext>
              </a:extLst>
            </p:cNvPr>
            <p:cNvSpPr txBox="1"/>
            <p:nvPr/>
          </p:nvSpPr>
          <p:spPr>
            <a:xfrm>
              <a:off x="527935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121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694">
        <p15:prstTrans prst="wind"/>
      </p:transition>
    </mc:Choice>
    <mc:Fallback xmlns="">
      <p:transition spd="slow" advTm="56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B93DE2F-2035-4CBD-A01C-742283319F6F}"/>
              </a:ext>
            </a:extLst>
          </p:cNvPr>
          <p:cNvSpPr/>
          <p:nvPr/>
        </p:nvSpPr>
        <p:spPr>
          <a:xfrm>
            <a:off x="9967799" y="1662678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93A487B-B720-4632-B285-D306FC5AD206}"/>
              </a:ext>
            </a:extLst>
          </p:cNvPr>
          <p:cNvSpPr/>
          <p:nvPr/>
        </p:nvSpPr>
        <p:spPr>
          <a:xfrm>
            <a:off x="6284741" y="2684744"/>
            <a:ext cx="3683058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3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D168940-2784-4B0D-A887-CAA30F8B6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08" y="771842"/>
            <a:ext cx="3683058" cy="502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7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73">
        <p:fade/>
      </p:transition>
    </mc:Choice>
    <mc:Fallback xmlns="">
      <p:transition spd="med" advTm="92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E437E82F-91F7-4DA4-A961-A3E9B5CF6B65}"/>
              </a:ext>
            </a:extLst>
          </p:cNvPr>
          <p:cNvCxnSpPr/>
          <p:nvPr/>
        </p:nvCxnSpPr>
        <p:spPr>
          <a:xfrm>
            <a:off x="5277135" y="1826524"/>
            <a:ext cx="1637731" cy="0"/>
          </a:xfrm>
          <a:prstGeom prst="line">
            <a:avLst/>
          </a:prstGeom>
          <a:ln>
            <a:solidFill>
              <a:srgbClr val="D0D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928E1850-69C1-4657-AB52-EB4423BA4FF5}"/>
              </a:ext>
            </a:extLst>
          </p:cNvPr>
          <p:cNvGrpSpPr/>
          <p:nvPr/>
        </p:nvGrpSpPr>
        <p:grpSpPr>
          <a:xfrm>
            <a:off x="1658924" y="2386021"/>
            <a:ext cx="1908237" cy="1708133"/>
            <a:chOff x="3719736" y="1196752"/>
            <a:chExt cx="5008040" cy="4482880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190C641F-9896-4052-A833-A84CF9B3E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9736" y="1196752"/>
              <a:ext cx="5008040" cy="4482880"/>
            </a:xfrm>
            <a:prstGeom prst="rect">
              <a:avLst/>
            </a:prstGeom>
          </p:spPr>
        </p:pic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3E10888E-7B9E-4657-9C9E-42E1127858A9}"/>
                </a:ext>
              </a:extLst>
            </p:cNvPr>
            <p:cNvSpPr/>
            <p:nvPr/>
          </p:nvSpPr>
          <p:spPr>
            <a:xfrm>
              <a:off x="5015880" y="2286064"/>
              <a:ext cx="2304256" cy="2304256"/>
            </a:xfrm>
            <a:prstGeom prst="ellipse">
              <a:avLst/>
            </a:prstGeom>
            <a:solidFill>
              <a:srgbClr val="2253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壹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631E37D-EBC8-4B6B-B949-60D6CE603F87}"/>
              </a:ext>
            </a:extLst>
          </p:cNvPr>
          <p:cNvGrpSpPr/>
          <p:nvPr/>
        </p:nvGrpSpPr>
        <p:grpSpPr>
          <a:xfrm>
            <a:off x="1294307" y="4094154"/>
            <a:ext cx="2584253" cy="1165127"/>
            <a:chOff x="1294307" y="4094154"/>
            <a:chExt cx="2584253" cy="1165127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142D8846-6458-4EC2-B673-72C859BBE631}"/>
                </a:ext>
              </a:extLst>
            </p:cNvPr>
            <p:cNvSpPr txBox="1"/>
            <p:nvPr/>
          </p:nvSpPr>
          <p:spPr>
            <a:xfrm>
              <a:off x="1829157" y="4094154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FF89D20A-9F00-4FBF-BE3E-713E8B6E6FF7}"/>
                </a:ext>
              </a:extLst>
            </p:cNvPr>
            <p:cNvSpPr/>
            <p:nvPr/>
          </p:nvSpPr>
          <p:spPr>
            <a:xfrm>
              <a:off x="1294307" y="4555819"/>
              <a:ext cx="2584253" cy="703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DB90769E-01C1-498B-AB13-1FB9225F3733}"/>
              </a:ext>
            </a:extLst>
          </p:cNvPr>
          <p:cNvGrpSpPr/>
          <p:nvPr/>
        </p:nvGrpSpPr>
        <p:grpSpPr>
          <a:xfrm>
            <a:off x="5168490" y="2386021"/>
            <a:ext cx="1908237" cy="1708133"/>
            <a:chOff x="3719736" y="1196752"/>
            <a:chExt cx="5008040" cy="4482880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D71D5546-FEA2-4850-8FFF-FC808B89D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9736" y="1196752"/>
              <a:ext cx="5008040" cy="4482880"/>
            </a:xfrm>
            <a:prstGeom prst="rect">
              <a:avLst/>
            </a:prstGeom>
          </p:spPr>
        </p:pic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2BB77B0C-903E-48E1-A749-C49146E1368F}"/>
                </a:ext>
              </a:extLst>
            </p:cNvPr>
            <p:cNvSpPr/>
            <p:nvPr/>
          </p:nvSpPr>
          <p:spPr>
            <a:xfrm>
              <a:off x="5015880" y="2286064"/>
              <a:ext cx="2304256" cy="2304256"/>
            </a:xfrm>
            <a:prstGeom prst="ellipse">
              <a:avLst/>
            </a:prstGeom>
            <a:solidFill>
              <a:srgbClr val="2253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贰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B42072CB-27C1-40E1-BDAD-9A7A248E4653}"/>
              </a:ext>
            </a:extLst>
          </p:cNvPr>
          <p:cNvGrpSpPr/>
          <p:nvPr/>
        </p:nvGrpSpPr>
        <p:grpSpPr>
          <a:xfrm>
            <a:off x="4803873" y="4094154"/>
            <a:ext cx="2584253" cy="1165127"/>
            <a:chOff x="4803873" y="4094154"/>
            <a:chExt cx="2584253" cy="1165127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6B8DA717-0A31-4E0E-8F94-A9DB7F19ACB2}"/>
                </a:ext>
              </a:extLst>
            </p:cNvPr>
            <p:cNvSpPr txBox="1"/>
            <p:nvPr/>
          </p:nvSpPr>
          <p:spPr>
            <a:xfrm>
              <a:off x="5338723" y="4094154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A363EE56-1699-41C1-AAC6-8E841B541779}"/>
                </a:ext>
              </a:extLst>
            </p:cNvPr>
            <p:cNvSpPr/>
            <p:nvPr/>
          </p:nvSpPr>
          <p:spPr>
            <a:xfrm>
              <a:off x="4803873" y="4555819"/>
              <a:ext cx="2584253" cy="703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4F50421-212B-4328-8F79-43CFC1FCE4DA}"/>
              </a:ext>
            </a:extLst>
          </p:cNvPr>
          <p:cNvGrpSpPr/>
          <p:nvPr/>
        </p:nvGrpSpPr>
        <p:grpSpPr>
          <a:xfrm>
            <a:off x="8678056" y="2386021"/>
            <a:ext cx="1908237" cy="1708133"/>
            <a:chOff x="3719736" y="1196752"/>
            <a:chExt cx="5008040" cy="4482880"/>
          </a:xfrm>
        </p:grpSpPr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08A427C9-93C0-43CC-8CB1-A23580505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9736" y="1196752"/>
              <a:ext cx="5008040" cy="4482880"/>
            </a:xfrm>
            <a:prstGeom prst="rect">
              <a:avLst/>
            </a:prstGeom>
          </p:spPr>
        </p:pic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AA4E079B-CB00-45BA-BEA3-EDB59FCAB44F}"/>
                </a:ext>
              </a:extLst>
            </p:cNvPr>
            <p:cNvSpPr/>
            <p:nvPr/>
          </p:nvSpPr>
          <p:spPr>
            <a:xfrm>
              <a:off x="5015880" y="2286064"/>
              <a:ext cx="2304256" cy="2304256"/>
            </a:xfrm>
            <a:prstGeom prst="ellipse">
              <a:avLst/>
            </a:prstGeom>
            <a:solidFill>
              <a:srgbClr val="2253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叁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837BD913-6867-42CC-8C4B-E6671F4CA58B}"/>
              </a:ext>
            </a:extLst>
          </p:cNvPr>
          <p:cNvGrpSpPr/>
          <p:nvPr/>
        </p:nvGrpSpPr>
        <p:grpSpPr>
          <a:xfrm>
            <a:off x="8313439" y="4094154"/>
            <a:ext cx="2584253" cy="1165127"/>
            <a:chOff x="8313439" y="4094154"/>
            <a:chExt cx="2584253" cy="1165127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5794D87F-B878-4227-AB26-01E831A3F47E}"/>
                </a:ext>
              </a:extLst>
            </p:cNvPr>
            <p:cNvSpPr txBox="1"/>
            <p:nvPr/>
          </p:nvSpPr>
          <p:spPr>
            <a:xfrm>
              <a:off x="8848289" y="4094154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53AA025F-B7B9-4496-828E-EE5DF68C9F71}"/>
                </a:ext>
              </a:extLst>
            </p:cNvPr>
            <p:cNvSpPr/>
            <p:nvPr/>
          </p:nvSpPr>
          <p:spPr>
            <a:xfrm>
              <a:off x="8313439" y="4555819"/>
              <a:ext cx="2584253" cy="703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B8CA29C-D5A4-4431-99F9-C09425B0827C}"/>
              </a:ext>
            </a:extLst>
          </p:cNvPr>
          <p:cNvSpPr txBox="1"/>
          <p:nvPr/>
        </p:nvSpPr>
        <p:spPr>
          <a:xfrm>
            <a:off x="5154414" y="1156895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32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</p:spTree>
    <p:extLst>
      <p:ext uri="{BB962C8B-B14F-4D97-AF65-F5344CB8AC3E}">
        <p14:creationId xmlns:p14="http://schemas.microsoft.com/office/powerpoint/2010/main" val="412120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095">
        <p14:ripple/>
      </p:transition>
    </mc:Choice>
    <mc:Fallback xmlns="">
      <p:transition spd="slow" advTm="80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87FB880B-9F7B-4E57-88C1-F6F43D18B7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05" y="1935480"/>
            <a:ext cx="575651" cy="578393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32FF026-B544-400D-A7D7-AC81D178397D}"/>
              </a:ext>
            </a:extLst>
          </p:cNvPr>
          <p:cNvGrpSpPr/>
          <p:nvPr/>
        </p:nvGrpSpPr>
        <p:grpSpPr>
          <a:xfrm>
            <a:off x="7178004" y="1704647"/>
            <a:ext cx="4126767" cy="934213"/>
            <a:chOff x="7178004" y="1704647"/>
            <a:chExt cx="4126767" cy="934213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880541C-3FD5-41F4-9796-995D57D7D1A9}"/>
                </a:ext>
              </a:extLst>
            </p:cNvPr>
            <p:cNvSpPr txBox="1"/>
            <p:nvPr/>
          </p:nvSpPr>
          <p:spPr>
            <a:xfrm>
              <a:off x="7178004" y="1704647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5A8128F8-2ABC-44DA-8B05-B2EE757E0A33}"/>
                </a:ext>
              </a:extLst>
            </p:cNvPr>
            <p:cNvSpPr/>
            <p:nvPr/>
          </p:nvSpPr>
          <p:spPr>
            <a:xfrm>
              <a:off x="7178004" y="1988362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85538DF7-3462-47F1-AA5A-4EE4E1A8BAAE}"/>
                </a:ext>
              </a:extLst>
            </p:cNvPr>
            <p:cNvSpPr/>
            <p:nvPr/>
          </p:nvSpPr>
          <p:spPr>
            <a:xfrm>
              <a:off x="7178004" y="2261193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9153F44-E2B9-4E76-91DA-2D248BBFA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" y="774700"/>
            <a:ext cx="6094833" cy="5308600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F781AB0-88F7-4759-9B3C-E01266980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05" y="3229239"/>
            <a:ext cx="575651" cy="578393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7F45BEAD-BDAB-4AA5-A8A0-B962FC51F351}"/>
              </a:ext>
            </a:extLst>
          </p:cNvPr>
          <p:cNvGrpSpPr/>
          <p:nvPr/>
        </p:nvGrpSpPr>
        <p:grpSpPr>
          <a:xfrm>
            <a:off x="7178004" y="2998406"/>
            <a:ext cx="4126767" cy="934213"/>
            <a:chOff x="7178004" y="1704647"/>
            <a:chExt cx="4126767" cy="934213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961C2D82-6C21-424D-BD8A-5D4A1A5447B0}"/>
                </a:ext>
              </a:extLst>
            </p:cNvPr>
            <p:cNvSpPr txBox="1"/>
            <p:nvPr/>
          </p:nvSpPr>
          <p:spPr>
            <a:xfrm>
              <a:off x="7178004" y="1704647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C6378C98-7B9F-4C1D-B494-7E84C3B6455B}"/>
                </a:ext>
              </a:extLst>
            </p:cNvPr>
            <p:cNvSpPr/>
            <p:nvPr/>
          </p:nvSpPr>
          <p:spPr>
            <a:xfrm>
              <a:off x="7178004" y="1988362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61E10064-6F39-4370-9B8B-7CE1A71FCE89}"/>
                </a:ext>
              </a:extLst>
            </p:cNvPr>
            <p:cNvSpPr/>
            <p:nvPr/>
          </p:nvSpPr>
          <p:spPr>
            <a:xfrm>
              <a:off x="7178004" y="2261193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0E2E8FD3-7E6B-4C79-BAAC-8C727CE09B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05" y="4575812"/>
            <a:ext cx="575651" cy="578393"/>
          </a:xfrm>
          <a:prstGeom prst="rect">
            <a:avLst/>
          </a:prstGeom>
        </p:spPr>
      </p:pic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2E3B6267-0D83-42B3-912F-CF1C89DB0FD0}"/>
              </a:ext>
            </a:extLst>
          </p:cNvPr>
          <p:cNvGrpSpPr/>
          <p:nvPr/>
        </p:nvGrpSpPr>
        <p:grpSpPr>
          <a:xfrm>
            <a:off x="7178004" y="4344979"/>
            <a:ext cx="4126767" cy="934213"/>
            <a:chOff x="7178004" y="1704647"/>
            <a:chExt cx="4126767" cy="934213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06762483-95E5-48C6-8438-8C56A63A00EA}"/>
                </a:ext>
              </a:extLst>
            </p:cNvPr>
            <p:cNvSpPr txBox="1"/>
            <p:nvPr/>
          </p:nvSpPr>
          <p:spPr>
            <a:xfrm>
              <a:off x="7178004" y="1704647"/>
              <a:ext cx="1765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687E9FA1-1C21-40D4-8E14-918C08A296C1}"/>
                </a:ext>
              </a:extLst>
            </p:cNvPr>
            <p:cNvSpPr/>
            <p:nvPr/>
          </p:nvSpPr>
          <p:spPr>
            <a:xfrm>
              <a:off x="7178004" y="1988362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C78E962C-7245-4559-A309-867D19FCD3F9}"/>
                </a:ext>
              </a:extLst>
            </p:cNvPr>
            <p:cNvSpPr/>
            <p:nvPr/>
          </p:nvSpPr>
          <p:spPr>
            <a:xfrm>
              <a:off x="7178004" y="2261193"/>
              <a:ext cx="4126767" cy="377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鸿雷板书简体（免费可商用）" panose="00000500000000000000" pitchFamily="2" charset="-122"/>
                  <a:ea typeface="鸿雷板书简体（免费可商用）" panose="00000500000000000000" pitchFamily="2" charset="-122"/>
                </a:rPr>
                <a:t>人生若只如初见，何事秋风悲画扇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1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922">
        <p14:ripple/>
      </p:transition>
    </mc:Choice>
    <mc:Fallback xmlns="">
      <p:transition spd="slow" advTm="49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7A7AE03-556E-4D88-93EF-5FD73C462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43" y="1962064"/>
            <a:ext cx="2712913" cy="3006898"/>
          </a:xfrm>
          <a:prstGeom prst="rect">
            <a:avLst/>
          </a:prstGeom>
        </p:spPr>
      </p:pic>
      <p:sp>
        <p:nvSpPr>
          <p:cNvPr id="17" name="Freeform 238">
            <a:extLst>
              <a:ext uri="{FF2B5EF4-FFF2-40B4-BE49-F238E27FC236}">
                <a16:creationId xmlns:a16="http://schemas.microsoft.com/office/drawing/2014/main" xmlns="" id="{406BA117-AB4F-441D-9700-BABD2F53134E}"/>
              </a:ext>
            </a:extLst>
          </p:cNvPr>
          <p:cNvSpPr>
            <a:spLocks noEditPoints="1"/>
          </p:cNvSpPr>
          <p:nvPr/>
        </p:nvSpPr>
        <p:spPr bwMode="auto">
          <a:xfrm rot="18474320">
            <a:off x="3796362" y="1795760"/>
            <a:ext cx="904922" cy="561107"/>
          </a:xfrm>
          <a:custGeom>
            <a:avLst/>
            <a:gdLst>
              <a:gd name="T0" fmla="*/ 133 w 267"/>
              <a:gd name="T1" fmla="*/ 133 h 166"/>
              <a:gd name="T2" fmla="*/ 119 w 267"/>
              <a:gd name="T3" fmla="*/ 120 h 166"/>
              <a:gd name="T4" fmla="*/ 121 w 267"/>
              <a:gd name="T5" fmla="*/ 80 h 166"/>
              <a:gd name="T6" fmla="*/ 133 w 267"/>
              <a:gd name="T7" fmla="*/ 56 h 166"/>
              <a:gd name="T8" fmla="*/ 146 w 267"/>
              <a:gd name="T9" fmla="*/ 80 h 166"/>
              <a:gd name="T10" fmla="*/ 148 w 267"/>
              <a:gd name="T11" fmla="*/ 120 h 166"/>
              <a:gd name="T12" fmla="*/ 133 w 267"/>
              <a:gd name="T13" fmla="*/ 133 h 166"/>
              <a:gd name="T14" fmla="*/ 111 w 267"/>
              <a:gd name="T15" fmla="*/ 71 h 166"/>
              <a:gd name="T16" fmla="*/ 86 w 267"/>
              <a:gd name="T17" fmla="*/ 79 h 166"/>
              <a:gd name="T18" fmla="*/ 93 w 267"/>
              <a:gd name="T19" fmla="*/ 83 h 166"/>
              <a:gd name="T20" fmla="*/ 105 w 267"/>
              <a:gd name="T21" fmla="*/ 82 h 166"/>
              <a:gd name="T22" fmla="*/ 80 w 267"/>
              <a:gd name="T23" fmla="*/ 92 h 166"/>
              <a:gd name="T24" fmla="*/ 103 w 267"/>
              <a:gd name="T25" fmla="*/ 52 h 166"/>
              <a:gd name="T26" fmla="*/ 109 w 267"/>
              <a:gd name="T27" fmla="*/ 35 h 166"/>
              <a:gd name="T28" fmla="*/ 133 w 267"/>
              <a:gd name="T29" fmla="*/ 14 h 166"/>
              <a:gd name="T30" fmla="*/ 158 w 267"/>
              <a:gd name="T31" fmla="*/ 35 h 166"/>
              <a:gd name="T32" fmla="*/ 164 w 267"/>
              <a:gd name="T33" fmla="*/ 52 h 166"/>
              <a:gd name="T34" fmla="*/ 187 w 267"/>
              <a:gd name="T35" fmla="*/ 92 h 166"/>
              <a:gd name="T36" fmla="*/ 162 w 267"/>
              <a:gd name="T37" fmla="*/ 82 h 166"/>
              <a:gd name="T38" fmla="*/ 174 w 267"/>
              <a:gd name="T39" fmla="*/ 83 h 166"/>
              <a:gd name="T40" fmla="*/ 181 w 267"/>
              <a:gd name="T41" fmla="*/ 79 h 166"/>
              <a:gd name="T42" fmla="*/ 156 w 267"/>
              <a:gd name="T43" fmla="*/ 71 h 166"/>
              <a:gd name="T44" fmla="*/ 133 w 267"/>
              <a:gd name="T45" fmla="*/ 45 h 166"/>
              <a:gd name="T46" fmla="*/ 111 w 267"/>
              <a:gd name="T47" fmla="*/ 71 h 166"/>
              <a:gd name="T48" fmla="*/ 235 w 267"/>
              <a:gd name="T49" fmla="*/ 130 h 166"/>
              <a:gd name="T50" fmla="*/ 222 w 267"/>
              <a:gd name="T51" fmla="*/ 97 h 166"/>
              <a:gd name="T52" fmla="*/ 193 w 267"/>
              <a:gd name="T53" fmla="*/ 120 h 166"/>
              <a:gd name="T54" fmla="*/ 207 w 267"/>
              <a:gd name="T55" fmla="*/ 121 h 166"/>
              <a:gd name="T56" fmla="*/ 215 w 267"/>
              <a:gd name="T57" fmla="*/ 104 h 166"/>
              <a:gd name="T58" fmla="*/ 207 w 267"/>
              <a:gd name="T59" fmla="*/ 141 h 166"/>
              <a:gd name="T60" fmla="*/ 176 w 267"/>
              <a:gd name="T61" fmla="*/ 123 h 166"/>
              <a:gd name="T62" fmla="*/ 155 w 267"/>
              <a:gd name="T63" fmla="*/ 111 h 166"/>
              <a:gd name="T64" fmla="*/ 153 w 267"/>
              <a:gd name="T65" fmla="*/ 90 h 166"/>
              <a:gd name="T66" fmla="*/ 204 w 267"/>
              <a:gd name="T67" fmla="*/ 78 h 166"/>
              <a:gd name="T68" fmla="*/ 171 w 267"/>
              <a:gd name="T69" fmla="*/ 47 h 166"/>
              <a:gd name="T70" fmla="*/ 161 w 267"/>
              <a:gd name="T71" fmla="*/ 25 h 166"/>
              <a:gd name="T72" fmla="*/ 133 w 267"/>
              <a:gd name="T73" fmla="*/ 0 h 166"/>
              <a:gd name="T74" fmla="*/ 105 w 267"/>
              <a:gd name="T75" fmla="*/ 25 h 166"/>
              <a:gd name="T76" fmla="*/ 96 w 267"/>
              <a:gd name="T77" fmla="*/ 46 h 166"/>
              <a:gd name="T78" fmla="*/ 63 w 267"/>
              <a:gd name="T79" fmla="*/ 78 h 166"/>
              <a:gd name="T80" fmla="*/ 114 w 267"/>
              <a:gd name="T81" fmla="*/ 90 h 166"/>
              <a:gd name="T82" fmla="*/ 112 w 267"/>
              <a:gd name="T83" fmla="*/ 111 h 166"/>
              <a:gd name="T84" fmla="*/ 90 w 267"/>
              <a:gd name="T85" fmla="*/ 123 h 166"/>
              <a:gd name="T86" fmla="*/ 60 w 267"/>
              <a:gd name="T87" fmla="*/ 141 h 166"/>
              <a:gd name="T88" fmla="*/ 52 w 267"/>
              <a:gd name="T89" fmla="*/ 104 h 166"/>
              <a:gd name="T90" fmla="*/ 60 w 267"/>
              <a:gd name="T91" fmla="*/ 121 h 166"/>
              <a:gd name="T92" fmla="*/ 74 w 267"/>
              <a:gd name="T93" fmla="*/ 120 h 166"/>
              <a:gd name="T94" fmla="*/ 45 w 267"/>
              <a:gd name="T95" fmla="*/ 97 h 166"/>
              <a:gd name="T96" fmla="*/ 32 w 267"/>
              <a:gd name="T97" fmla="*/ 130 h 166"/>
              <a:gd name="T98" fmla="*/ 0 w 267"/>
              <a:gd name="T99" fmla="*/ 152 h 166"/>
              <a:gd name="T100" fmla="*/ 14 w 267"/>
              <a:gd name="T101" fmla="*/ 149 h 166"/>
              <a:gd name="T102" fmla="*/ 40 w 267"/>
              <a:gd name="T103" fmla="*/ 142 h 166"/>
              <a:gd name="T104" fmla="*/ 98 w 267"/>
              <a:gd name="T105" fmla="*/ 131 h 166"/>
              <a:gd name="T106" fmla="*/ 112 w 267"/>
              <a:gd name="T107" fmla="*/ 128 h 166"/>
              <a:gd name="T108" fmla="*/ 133 w 267"/>
              <a:gd name="T109" fmla="*/ 150 h 166"/>
              <a:gd name="T110" fmla="*/ 155 w 267"/>
              <a:gd name="T111" fmla="*/ 128 h 166"/>
              <a:gd name="T112" fmla="*/ 169 w 267"/>
              <a:gd name="T113" fmla="*/ 131 h 166"/>
              <a:gd name="T114" fmla="*/ 227 w 267"/>
              <a:gd name="T115" fmla="*/ 142 h 166"/>
              <a:gd name="T116" fmla="*/ 253 w 267"/>
              <a:gd name="T117" fmla="*/ 149 h 166"/>
              <a:gd name="T118" fmla="*/ 267 w 267"/>
              <a:gd name="T119" fmla="*/ 152 h 166"/>
              <a:gd name="T120" fmla="*/ 235 w 267"/>
              <a:gd name="T121" fmla="*/ 13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" h="166">
                <a:moveTo>
                  <a:pt x="133" y="133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37" y="100"/>
                  <a:pt x="121" y="80"/>
                </a:cubicBezTo>
                <a:cubicBezTo>
                  <a:pt x="121" y="80"/>
                  <a:pt x="116" y="73"/>
                  <a:pt x="133" y="56"/>
                </a:cubicBezTo>
                <a:cubicBezTo>
                  <a:pt x="151" y="73"/>
                  <a:pt x="146" y="80"/>
                  <a:pt x="146" y="80"/>
                </a:cubicBezTo>
                <a:cubicBezTo>
                  <a:pt x="129" y="100"/>
                  <a:pt x="148" y="120"/>
                  <a:pt x="148" y="120"/>
                </a:cubicBezTo>
                <a:cubicBezTo>
                  <a:pt x="133" y="133"/>
                  <a:pt x="133" y="133"/>
                  <a:pt x="133" y="133"/>
                </a:cubicBezTo>
                <a:close/>
                <a:moveTo>
                  <a:pt x="111" y="71"/>
                </a:moveTo>
                <a:cubicBezTo>
                  <a:pt x="111" y="71"/>
                  <a:pt x="96" y="59"/>
                  <a:pt x="86" y="79"/>
                </a:cubicBezTo>
                <a:cubicBezTo>
                  <a:pt x="86" y="79"/>
                  <a:pt x="89" y="87"/>
                  <a:pt x="93" y="83"/>
                </a:cubicBezTo>
                <a:cubicBezTo>
                  <a:pt x="96" y="80"/>
                  <a:pt x="100" y="76"/>
                  <a:pt x="105" y="82"/>
                </a:cubicBezTo>
                <a:cubicBezTo>
                  <a:pt x="109" y="88"/>
                  <a:pt x="92" y="103"/>
                  <a:pt x="80" y="92"/>
                </a:cubicBezTo>
                <a:cubicBezTo>
                  <a:pt x="69" y="81"/>
                  <a:pt x="72" y="56"/>
                  <a:pt x="103" y="52"/>
                </a:cubicBezTo>
                <a:cubicBezTo>
                  <a:pt x="103" y="52"/>
                  <a:pt x="101" y="41"/>
                  <a:pt x="109" y="35"/>
                </a:cubicBezTo>
                <a:cubicBezTo>
                  <a:pt x="116" y="28"/>
                  <a:pt x="132" y="15"/>
                  <a:pt x="133" y="14"/>
                </a:cubicBezTo>
                <a:cubicBezTo>
                  <a:pt x="135" y="15"/>
                  <a:pt x="151" y="29"/>
                  <a:pt x="158" y="35"/>
                </a:cubicBezTo>
                <a:cubicBezTo>
                  <a:pt x="166" y="41"/>
                  <a:pt x="164" y="52"/>
                  <a:pt x="164" y="52"/>
                </a:cubicBezTo>
                <a:cubicBezTo>
                  <a:pt x="194" y="56"/>
                  <a:pt x="198" y="81"/>
                  <a:pt x="187" y="92"/>
                </a:cubicBezTo>
                <a:cubicBezTo>
                  <a:pt x="175" y="103"/>
                  <a:pt x="158" y="88"/>
                  <a:pt x="162" y="82"/>
                </a:cubicBezTo>
                <a:cubicBezTo>
                  <a:pt x="167" y="76"/>
                  <a:pt x="171" y="80"/>
                  <a:pt x="174" y="83"/>
                </a:cubicBezTo>
                <a:cubicBezTo>
                  <a:pt x="178" y="87"/>
                  <a:pt x="181" y="79"/>
                  <a:pt x="181" y="79"/>
                </a:cubicBezTo>
                <a:cubicBezTo>
                  <a:pt x="171" y="59"/>
                  <a:pt x="156" y="71"/>
                  <a:pt x="156" y="71"/>
                </a:cubicBezTo>
                <a:cubicBezTo>
                  <a:pt x="152" y="52"/>
                  <a:pt x="135" y="46"/>
                  <a:pt x="133" y="45"/>
                </a:cubicBezTo>
                <a:cubicBezTo>
                  <a:pt x="133" y="45"/>
                  <a:pt x="116" y="51"/>
                  <a:pt x="111" y="71"/>
                </a:cubicBezTo>
                <a:close/>
                <a:moveTo>
                  <a:pt x="235" y="130"/>
                </a:moveTo>
                <a:cubicBezTo>
                  <a:pt x="235" y="130"/>
                  <a:pt x="242" y="111"/>
                  <a:pt x="222" y="97"/>
                </a:cubicBezTo>
                <a:cubicBezTo>
                  <a:pt x="199" y="86"/>
                  <a:pt x="185" y="110"/>
                  <a:pt x="193" y="120"/>
                </a:cubicBezTo>
                <a:cubicBezTo>
                  <a:pt x="201" y="130"/>
                  <a:pt x="207" y="121"/>
                  <a:pt x="207" y="121"/>
                </a:cubicBezTo>
                <a:cubicBezTo>
                  <a:pt x="197" y="113"/>
                  <a:pt x="201" y="99"/>
                  <a:pt x="215" y="104"/>
                </a:cubicBezTo>
                <a:cubicBezTo>
                  <a:pt x="230" y="113"/>
                  <a:pt x="230" y="138"/>
                  <a:pt x="207" y="141"/>
                </a:cubicBezTo>
                <a:cubicBezTo>
                  <a:pt x="183" y="145"/>
                  <a:pt x="176" y="123"/>
                  <a:pt x="176" y="123"/>
                </a:cubicBezTo>
                <a:cubicBezTo>
                  <a:pt x="176" y="123"/>
                  <a:pt x="165" y="122"/>
                  <a:pt x="155" y="111"/>
                </a:cubicBezTo>
                <a:cubicBezTo>
                  <a:pt x="144" y="98"/>
                  <a:pt x="153" y="90"/>
                  <a:pt x="153" y="90"/>
                </a:cubicBezTo>
                <a:cubicBezTo>
                  <a:pt x="168" y="115"/>
                  <a:pt x="200" y="107"/>
                  <a:pt x="204" y="78"/>
                </a:cubicBezTo>
                <a:cubicBezTo>
                  <a:pt x="201" y="47"/>
                  <a:pt x="171" y="47"/>
                  <a:pt x="171" y="47"/>
                </a:cubicBezTo>
                <a:cubicBezTo>
                  <a:pt x="171" y="47"/>
                  <a:pt x="174" y="35"/>
                  <a:pt x="161" y="25"/>
                </a:cubicBezTo>
                <a:cubicBezTo>
                  <a:pt x="147" y="13"/>
                  <a:pt x="137" y="3"/>
                  <a:pt x="133" y="0"/>
                </a:cubicBezTo>
                <a:cubicBezTo>
                  <a:pt x="133" y="0"/>
                  <a:pt x="120" y="13"/>
                  <a:pt x="105" y="25"/>
                </a:cubicBezTo>
                <a:cubicBezTo>
                  <a:pt x="93" y="35"/>
                  <a:pt x="96" y="46"/>
                  <a:pt x="96" y="46"/>
                </a:cubicBezTo>
                <a:cubicBezTo>
                  <a:pt x="96" y="46"/>
                  <a:pt x="65" y="47"/>
                  <a:pt x="63" y="78"/>
                </a:cubicBezTo>
                <a:cubicBezTo>
                  <a:pt x="66" y="107"/>
                  <a:pt x="99" y="115"/>
                  <a:pt x="114" y="90"/>
                </a:cubicBezTo>
                <a:cubicBezTo>
                  <a:pt x="114" y="90"/>
                  <a:pt x="123" y="98"/>
                  <a:pt x="112" y="111"/>
                </a:cubicBezTo>
                <a:cubicBezTo>
                  <a:pt x="102" y="122"/>
                  <a:pt x="90" y="123"/>
                  <a:pt x="90" y="123"/>
                </a:cubicBezTo>
                <a:cubicBezTo>
                  <a:pt x="90" y="123"/>
                  <a:pt x="83" y="145"/>
                  <a:pt x="60" y="141"/>
                </a:cubicBezTo>
                <a:cubicBezTo>
                  <a:pt x="36" y="138"/>
                  <a:pt x="36" y="113"/>
                  <a:pt x="52" y="104"/>
                </a:cubicBezTo>
                <a:cubicBezTo>
                  <a:pt x="66" y="99"/>
                  <a:pt x="70" y="113"/>
                  <a:pt x="60" y="121"/>
                </a:cubicBezTo>
                <a:cubicBezTo>
                  <a:pt x="60" y="121"/>
                  <a:pt x="66" y="130"/>
                  <a:pt x="74" y="120"/>
                </a:cubicBezTo>
                <a:cubicBezTo>
                  <a:pt x="82" y="110"/>
                  <a:pt x="68" y="86"/>
                  <a:pt x="45" y="97"/>
                </a:cubicBezTo>
                <a:cubicBezTo>
                  <a:pt x="24" y="111"/>
                  <a:pt x="32" y="130"/>
                  <a:pt x="32" y="130"/>
                </a:cubicBezTo>
                <a:cubicBezTo>
                  <a:pt x="32" y="130"/>
                  <a:pt x="9" y="131"/>
                  <a:pt x="0" y="152"/>
                </a:cubicBezTo>
                <a:cubicBezTo>
                  <a:pt x="0" y="152"/>
                  <a:pt x="2" y="161"/>
                  <a:pt x="14" y="149"/>
                </a:cubicBezTo>
                <a:cubicBezTo>
                  <a:pt x="27" y="138"/>
                  <a:pt x="35" y="138"/>
                  <a:pt x="40" y="142"/>
                </a:cubicBezTo>
                <a:cubicBezTo>
                  <a:pt x="45" y="147"/>
                  <a:pt x="74" y="166"/>
                  <a:pt x="98" y="131"/>
                </a:cubicBezTo>
                <a:cubicBezTo>
                  <a:pt x="98" y="131"/>
                  <a:pt x="108" y="123"/>
                  <a:pt x="112" y="128"/>
                </a:cubicBezTo>
                <a:cubicBezTo>
                  <a:pt x="116" y="133"/>
                  <a:pt x="131" y="148"/>
                  <a:pt x="133" y="150"/>
                </a:cubicBezTo>
                <a:cubicBezTo>
                  <a:pt x="133" y="150"/>
                  <a:pt x="151" y="133"/>
                  <a:pt x="155" y="128"/>
                </a:cubicBezTo>
                <a:cubicBezTo>
                  <a:pt x="159" y="123"/>
                  <a:pt x="169" y="131"/>
                  <a:pt x="169" y="131"/>
                </a:cubicBezTo>
                <a:cubicBezTo>
                  <a:pt x="193" y="166"/>
                  <a:pt x="222" y="147"/>
                  <a:pt x="227" y="142"/>
                </a:cubicBezTo>
                <a:cubicBezTo>
                  <a:pt x="231" y="138"/>
                  <a:pt x="240" y="138"/>
                  <a:pt x="253" y="149"/>
                </a:cubicBezTo>
                <a:cubicBezTo>
                  <a:pt x="265" y="161"/>
                  <a:pt x="267" y="152"/>
                  <a:pt x="267" y="152"/>
                </a:cubicBezTo>
                <a:cubicBezTo>
                  <a:pt x="258" y="131"/>
                  <a:pt x="235" y="130"/>
                  <a:pt x="235" y="130"/>
                </a:cubicBezTo>
                <a:close/>
              </a:path>
            </a:pathLst>
          </a:custGeom>
          <a:solidFill>
            <a:srgbClr val="22535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华文细黑"/>
              <a:ea typeface="幼圆"/>
            </a:endParaRPr>
          </a:p>
        </p:txBody>
      </p:sp>
      <p:sp>
        <p:nvSpPr>
          <p:cNvPr id="18" name="Freeform 238">
            <a:extLst>
              <a:ext uri="{FF2B5EF4-FFF2-40B4-BE49-F238E27FC236}">
                <a16:creationId xmlns:a16="http://schemas.microsoft.com/office/drawing/2014/main" xmlns="" id="{B40897B5-EF74-4FE5-9E26-1E6212C31B62}"/>
              </a:ext>
            </a:extLst>
          </p:cNvPr>
          <p:cNvSpPr>
            <a:spLocks noEditPoints="1"/>
          </p:cNvSpPr>
          <p:nvPr/>
        </p:nvSpPr>
        <p:spPr bwMode="auto">
          <a:xfrm rot="14351441">
            <a:off x="3769728" y="4688409"/>
            <a:ext cx="904922" cy="561107"/>
          </a:xfrm>
          <a:custGeom>
            <a:avLst/>
            <a:gdLst>
              <a:gd name="T0" fmla="*/ 133 w 267"/>
              <a:gd name="T1" fmla="*/ 133 h 166"/>
              <a:gd name="T2" fmla="*/ 119 w 267"/>
              <a:gd name="T3" fmla="*/ 120 h 166"/>
              <a:gd name="T4" fmla="*/ 121 w 267"/>
              <a:gd name="T5" fmla="*/ 80 h 166"/>
              <a:gd name="T6" fmla="*/ 133 w 267"/>
              <a:gd name="T7" fmla="*/ 56 h 166"/>
              <a:gd name="T8" fmla="*/ 146 w 267"/>
              <a:gd name="T9" fmla="*/ 80 h 166"/>
              <a:gd name="T10" fmla="*/ 148 w 267"/>
              <a:gd name="T11" fmla="*/ 120 h 166"/>
              <a:gd name="T12" fmla="*/ 133 w 267"/>
              <a:gd name="T13" fmla="*/ 133 h 166"/>
              <a:gd name="T14" fmla="*/ 111 w 267"/>
              <a:gd name="T15" fmla="*/ 71 h 166"/>
              <a:gd name="T16" fmla="*/ 86 w 267"/>
              <a:gd name="T17" fmla="*/ 79 h 166"/>
              <a:gd name="T18" fmla="*/ 93 w 267"/>
              <a:gd name="T19" fmla="*/ 83 h 166"/>
              <a:gd name="T20" fmla="*/ 105 w 267"/>
              <a:gd name="T21" fmla="*/ 82 h 166"/>
              <a:gd name="T22" fmla="*/ 80 w 267"/>
              <a:gd name="T23" fmla="*/ 92 h 166"/>
              <a:gd name="T24" fmla="*/ 103 w 267"/>
              <a:gd name="T25" fmla="*/ 52 h 166"/>
              <a:gd name="T26" fmla="*/ 109 w 267"/>
              <a:gd name="T27" fmla="*/ 35 h 166"/>
              <a:gd name="T28" fmla="*/ 133 w 267"/>
              <a:gd name="T29" fmla="*/ 14 h 166"/>
              <a:gd name="T30" fmla="*/ 158 w 267"/>
              <a:gd name="T31" fmla="*/ 35 h 166"/>
              <a:gd name="T32" fmla="*/ 164 w 267"/>
              <a:gd name="T33" fmla="*/ 52 h 166"/>
              <a:gd name="T34" fmla="*/ 187 w 267"/>
              <a:gd name="T35" fmla="*/ 92 h 166"/>
              <a:gd name="T36" fmla="*/ 162 w 267"/>
              <a:gd name="T37" fmla="*/ 82 h 166"/>
              <a:gd name="T38" fmla="*/ 174 w 267"/>
              <a:gd name="T39" fmla="*/ 83 h 166"/>
              <a:gd name="T40" fmla="*/ 181 w 267"/>
              <a:gd name="T41" fmla="*/ 79 h 166"/>
              <a:gd name="T42" fmla="*/ 156 w 267"/>
              <a:gd name="T43" fmla="*/ 71 h 166"/>
              <a:gd name="T44" fmla="*/ 133 w 267"/>
              <a:gd name="T45" fmla="*/ 45 h 166"/>
              <a:gd name="T46" fmla="*/ 111 w 267"/>
              <a:gd name="T47" fmla="*/ 71 h 166"/>
              <a:gd name="T48" fmla="*/ 235 w 267"/>
              <a:gd name="T49" fmla="*/ 130 h 166"/>
              <a:gd name="T50" fmla="*/ 222 w 267"/>
              <a:gd name="T51" fmla="*/ 97 h 166"/>
              <a:gd name="T52" fmla="*/ 193 w 267"/>
              <a:gd name="T53" fmla="*/ 120 h 166"/>
              <a:gd name="T54" fmla="*/ 207 w 267"/>
              <a:gd name="T55" fmla="*/ 121 h 166"/>
              <a:gd name="T56" fmla="*/ 215 w 267"/>
              <a:gd name="T57" fmla="*/ 104 h 166"/>
              <a:gd name="T58" fmla="*/ 207 w 267"/>
              <a:gd name="T59" fmla="*/ 141 h 166"/>
              <a:gd name="T60" fmla="*/ 176 w 267"/>
              <a:gd name="T61" fmla="*/ 123 h 166"/>
              <a:gd name="T62" fmla="*/ 155 w 267"/>
              <a:gd name="T63" fmla="*/ 111 h 166"/>
              <a:gd name="T64" fmla="*/ 153 w 267"/>
              <a:gd name="T65" fmla="*/ 90 h 166"/>
              <a:gd name="T66" fmla="*/ 204 w 267"/>
              <a:gd name="T67" fmla="*/ 78 h 166"/>
              <a:gd name="T68" fmla="*/ 171 w 267"/>
              <a:gd name="T69" fmla="*/ 47 h 166"/>
              <a:gd name="T70" fmla="*/ 161 w 267"/>
              <a:gd name="T71" fmla="*/ 25 h 166"/>
              <a:gd name="T72" fmla="*/ 133 w 267"/>
              <a:gd name="T73" fmla="*/ 0 h 166"/>
              <a:gd name="T74" fmla="*/ 105 w 267"/>
              <a:gd name="T75" fmla="*/ 25 h 166"/>
              <a:gd name="T76" fmla="*/ 96 w 267"/>
              <a:gd name="T77" fmla="*/ 46 h 166"/>
              <a:gd name="T78" fmla="*/ 63 w 267"/>
              <a:gd name="T79" fmla="*/ 78 h 166"/>
              <a:gd name="T80" fmla="*/ 114 w 267"/>
              <a:gd name="T81" fmla="*/ 90 h 166"/>
              <a:gd name="T82" fmla="*/ 112 w 267"/>
              <a:gd name="T83" fmla="*/ 111 h 166"/>
              <a:gd name="T84" fmla="*/ 90 w 267"/>
              <a:gd name="T85" fmla="*/ 123 h 166"/>
              <a:gd name="T86" fmla="*/ 60 w 267"/>
              <a:gd name="T87" fmla="*/ 141 h 166"/>
              <a:gd name="T88" fmla="*/ 52 w 267"/>
              <a:gd name="T89" fmla="*/ 104 h 166"/>
              <a:gd name="T90" fmla="*/ 60 w 267"/>
              <a:gd name="T91" fmla="*/ 121 h 166"/>
              <a:gd name="T92" fmla="*/ 74 w 267"/>
              <a:gd name="T93" fmla="*/ 120 h 166"/>
              <a:gd name="T94" fmla="*/ 45 w 267"/>
              <a:gd name="T95" fmla="*/ 97 h 166"/>
              <a:gd name="T96" fmla="*/ 32 w 267"/>
              <a:gd name="T97" fmla="*/ 130 h 166"/>
              <a:gd name="T98" fmla="*/ 0 w 267"/>
              <a:gd name="T99" fmla="*/ 152 h 166"/>
              <a:gd name="T100" fmla="*/ 14 w 267"/>
              <a:gd name="T101" fmla="*/ 149 h 166"/>
              <a:gd name="T102" fmla="*/ 40 w 267"/>
              <a:gd name="T103" fmla="*/ 142 h 166"/>
              <a:gd name="T104" fmla="*/ 98 w 267"/>
              <a:gd name="T105" fmla="*/ 131 h 166"/>
              <a:gd name="T106" fmla="*/ 112 w 267"/>
              <a:gd name="T107" fmla="*/ 128 h 166"/>
              <a:gd name="T108" fmla="*/ 133 w 267"/>
              <a:gd name="T109" fmla="*/ 150 h 166"/>
              <a:gd name="T110" fmla="*/ 155 w 267"/>
              <a:gd name="T111" fmla="*/ 128 h 166"/>
              <a:gd name="T112" fmla="*/ 169 w 267"/>
              <a:gd name="T113" fmla="*/ 131 h 166"/>
              <a:gd name="T114" fmla="*/ 227 w 267"/>
              <a:gd name="T115" fmla="*/ 142 h 166"/>
              <a:gd name="T116" fmla="*/ 253 w 267"/>
              <a:gd name="T117" fmla="*/ 149 h 166"/>
              <a:gd name="T118" fmla="*/ 267 w 267"/>
              <a:gd name="T119" fmla="*/ 152 h 166"/>
              <a:gd name="T120" fmla="*/ 235 w 267"/>
              <a:gd name="T121" fmla="*/ 13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" h="166">
                <a:moveTo>
                  <a:pt x="133" y="133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37" y="100"/>
                  <a:pt x="121" y="80"/>
                </a:cubicBezTo>
                <a:cubicBezTo>
                  <a:pt x="121" y="80"/>
                  <a:pt x="116" y="73"/>
                  <a:pt x="133" y="56"/>
                </a:cubicBezTo>
                <a:cubicBezTo>
                  <a:pt x="151" y="73"/>
                  <a:pt x="146" y="80"/>
                  <a:pt x="146" y="80"/>
                </a:cubicBezTo>
                <a:cubicBezTo>
                  <a:pt x="129" y="100"/>
                  <a:pt x="148" y="120"/>
                  <a:pt x="148" y="120"/>
                </a:cubicBezTo>
                <a:cubicBezTo>
                  <a:pt x="133" y="133"/>
                  <a:pt x="133" y="133"/>
                  <a:pt x="133" y="133"/>
                </a:cubicBezTo>
                <a:close/>
                <a:moveTo>
                  <a:pt x="111" y="71"/>
                </a:moveTo>
                <a:cubicBezTo>
                  <a:pt x="111" y="71"/>
                  <a:pt x="96" y="59"/>
                  <a:pt x="86" y="79"/>
                </a:cubicBezTo>
                <a:cubicBezTo>
                  <a:pt x="86" y="79"/>
                  <a:pt x="89" y="87"/>
                  <a:pt x="93" y="83"/>
                </a:cubicBezTo>
                <a:cubicBezTo>
                  <a:pt x="96" y="80"/>
                  <a:pt x="100" y="76"/>
                  <a:pt x="105" y="82"/>
                </a:cubicBezTo>
                <a:cubicBezTo>
                  <a:pt x="109" y="88"/>
                  <a:pt x="92" y="103"/>
                  <a:pt x="80" y="92"/>
                </a:cubicBezTo>
                <a:cubicBezTo>
                  <a:pt x="69" y="81"/>
                  <a:pt x="72" y="56"/>
                  <a:pt x="103" y="52"/>
                </a:cubicBezTo>
                <a:cubicBezTo>
                  <a:pt x="103" y="52"/>
                  <a:pt x="101" y="41"/>
                  <a:pt x="109" y="35"/>
                </a:cubicBezTo>
                <a:cubicBezTo>
                  <a:pt x="116" y="28"/>
                  <a:pt x="132" y="15"/>
                  <a:pt x="133" y="14"/>
                </a:cubicBezTo>
                <a:cubicBezTo>
                  <a:pt x="135" y="15"/>
                  <a:pt x="151" y="29"/>
                  <a:pt x="158" y="35"/>
                </a:cubicBezTo>
                <a:cubicBezTo>
                  <a:pt x="166" y="41"/>
                  <a:pt x="164" y="52"/>
                  <a:pt x="164" y="52"/>
                </a:cubicBezTo>
                <a:cubicBezTo>
                  <a:pt x="194" y="56"/>
                  <a:pt x="198" y="81"/>
                  <a:pt x="187" y="92"/>
                </a:cubicBezTo>
                <a:cubicBezTo>
                  <a:pt x="175" y="103"/>
                  <a:pt x="158" y="88"/>
                  <a:pt x="162" y="82"/>
                </a:cubicBezTo>
                <a:cubicBezTo>
                  <a:pt x="167" y="76"/>
                  <a:pt x="171" y="80"/>
                  <a:pt x="174" y="83"/>
                </a:cubicBezTo>
                <a:cubicBezTo>
                  <a:pt x="178" y="87"/>
                  <a:pt x="181" y="79"/>
                  <a:pt x="181" y="79"/>
                </a:cubicBezTo>
                <a:cubicBezTo>
                  <a:pt x="171" y="59"/>
                  <a:pt x="156" y="71"/>
                  <a:pt x="156" y="71"/>
                </a:cubicBezTo>
                <a:cubicBezTo>
                  <a:pt x="152" y="52"/>
                  <a:pt x="135" y="46"/>
                  <a:pt x="133" y="45"/>
                </a:cubicBezTo>
                <a:cubicBezTo>
                  <a:pt x="133" y="45"/>
                  <a:pt x="116" y="51"/>
                  <a:pt x="111" y="71"/>
                </a:cubicBezTo>
                <a:close/>
                <a:moveTo>
                  <a:pt x="235" y="130"/>
                </a:moveTo>
                <a:cubicBezTo>
                  <a:pt x="235" y="130"/>
                  <a:pt x="242" y="111"/>
                  <a:pt x="222" y="97"/>
                </a:cubicBezTo>
                <a:cubicBezTo>
                  <a:pt x="199" y="86"/>
                  <a:pt x="185" y="110"/>
                  <a:pt x="193" y="120"/>
                </a:cubicBezTo>
                <a:cubicBezTo>
                  <a:pt x="201" y="130"/>
                  <a:pt x="207" y="121"/>
                  <a:pt x="207" y="121"/>
                </a:cubicBezTo>
                <a:cubicBezTo>
                  <a:pt x="197" y="113"/>
                  <a:pt x="201" y="99"/>
                  <a:pt x="215" y="104"/>
                </a:cubicBezTo>
                <a:cubicBezTo>
                  <a:pt x="230" y="113"/>
                  <a:pt x="230" y="138"/>
                  <a:pt x="207" y="141"/>
                </a:cubicBezTo>
                <a:cubicBezTo>
                  <a:pt x="183" y="145"/>
                  <a:pt x="176" y="123"/>
                  <a:pt x="176" y="123"/>
                </a:cubicBezTo>
                <a:cubicBezTo>
                  <a:pt x="176" y="123"/>
                  <a:pt x="165" y="122"/>
                  <a:pt x="155" y="111"/>
                </a:cubicBezTo>
                <a:cubicBezTo>
                  <a:pt x="144" y="98"/>
                  <a:pt x="153" y="90"/>
                  <a:pt x="153" y="90"/>
                </a:cubicBezTo>
                <a:cubicBezTo>
                  <a:pt x="168" y="115"/>
                  <a:pt x="200" y="107"/>
                  <a:pt x="204" y="78"/>
                </a:cubicBezTo>
                <a:cubicBezTo>
                  <a:pt x="201" y="47"/>
                  <a:pt x="171" y="47"/>
                  <a:pt x="171" y="47"/>
                </a:cubicBezTo>
                <a:cubicBezTo>
                  <a:pt x="171" y="47"/>
                  <a:pt x="174" y="35"/>
                  <a:pt x="161" y="25"/>
                </a:cubicBezTo>
                <a:cubicBezTo>
                  <a:pt x="147" y="13"/>
                  <a:pt x="137" y="3"/>
                  <a:pt x="133" y="0"/>
                </a:cubicBezTo>
                <a:cubicBezTo>
                  <a:pt x="133" y="0"/>
                  <a:pt x="120" y="13"/>
                  <a:pt x="105" y="25"/>
                </a:cubicBezTo>
                <a:cubicBezTo>
                  <a:pt x="93" y="35"/>
                  <a:pt x="96" y="46"/>
                  <a:pt x="96" y="46"/>
                </a:cubicBezTo>
                <a:cubicBezTo>
                  <a:pt x="96" y="46"/>
                  <a:pt x="65" y="47"/>
                  <a:pt x="63" y="78"/>
                </a:cubicBezTo>
                <a:cubicBezTo>
                  <a:pt x="66" y="107"/>
                  <a:pt x="99" y="115"/>
                  <a:pt x="114" y="90"/>
                </a:cubicBezTo>
                <a:cubicBezTo>
                  <a:pt x="114" y="90"/>
                  <a:pt x="123" y="98"/>
                  <a:pt x="112" y="111"/>
                </a:cubicBezTo>
                <a:cubicBezTo>
                  <a:pt x="102" y="122"/>
                  <a:pt x="90" y="123"/>
                  <a:pt x="90" y="123"/>
                </a:cubicBezTo>
                <a:cubicBezTo>
                  <a:pt x="90" y="123"/>
                  <a:pt x="83" y="145"/>
                  <a:pt x="60" y="141"/>
                </a:cubicBezTo>
                <a:cubicBezTo>
                  <a:pt x="36" y="138"/>
                  <a:pt x="36" y="113"/>
                  <a:pt x="52" y="104"/>
                </a:cubicBezTo>
                <a:cubicBezTo>
                  <a:pt x="66" y="99"/>
                  <a:pt x="70" y="113"/>
                  <a:pt x="60" y="121"/>
                </a:cubicBezTo>
                <a:cubicBezTo>
                  <a:pt x="60" y="121"/>
                  <a:pt x="66" y="130"/>
                  <a:pt x="74" y="120"/>
                </a:cubicBezTo>
                <a:cubicBezTo>
                  <a:pt x="82" y="110"/>
                  <a:pt x="68" y="86"/>
                  <a:pt x="45" y="97"/>
                </a:cubicBezTo>
                <a:cubicBezTo>
                  <a:pt x="24" y="111"/>
                  <a:pt x="32" y="130"/>
                  <a:pt x="32" y="130"/>
                </a:cubicBezTo>
                <a:cubicBezTo>
                  <a:pt x="32" y="130"/>
                  <a:pt x="9" y="131"/>
                  <a:pt x="0" y="152"/>
                </a:cubicBezTo>
                <a:cubicBezTo>
                  <a:pt x="0" y="152"/>
                  <a:pt x="2" y="161"/>
                  <a:pt x="14" y="149"/>
                </a:cubicBezTo>
                <a:cubicBezTo>
                  <a:pt x="27" y="138"/>
                  <a:pt x="35" y="138"/>
                  <a:pt x="40" y="142"/>
                </a:cubicBezTo>
                <a:cubicBezTo>
                  <a:pt x="45" y="147"/>
                  <a:pt x="74" y="166"/>
                  <a:pt x="98" y="131"/>
                </a:cubicBezTo>
                <a:cubicBezTo>
                  <a:pt x="98" y="131"/>
                  <a:pt x="108" y="123"/>
                  <a:pt x="112" y="128"/>
                </a:cubicBezTo>
                <a:cubicBezTo>
                  <a:pt x="116" y="133"/>
                  <a:pt x="131" y="148"/>
                  <a:pt x="133" y="150"/>
                </a:cubicBezTo>
                <a:cubicBezTo>
                  <a:pt x="133" y="150"/>
                  <a:pt x="151" y="133"/>
                  <a:pt x="155" y="128"/>
                </a:cubicBezTo>
                <a:cubicBezTo>
                  <a:pt x="159" y="123"/>
                  <a:pt x="169" y="131"/>
                  <a:pt x="169" y="131"/>
                </a:cubicBezTo>
                <a:cubicBezTo>
                  <a:pt x="193" y="166"/>
                  <a:pt x="222" y="147"/>
                  <a:pt x="227" y="142"/>
                </a:cubicBezTo>
                <a:cubicBezTo>
                  <a:pt x="231" y="138"/>
                  <a:pt x="240" y="138"/>
                  <a:pt x="253" y="149"/>
                </a:cubicBezTo>
                <a:cubicBezTo>
                  <a:pt x="265" y="161"/>
                  <a:pt x="267" y="152"/>
                  <a:pt x="267" y="152"/>
                </a:cubicBezTo>
                <a:cubicBezTo>
                  <a:pt x="258" y="131"/>
                  <a:pt x="235" y="130"/>
                  <a:pt x="235" y="130"/>
                </a:cubicBezTo>
                <a:close/>
              </a:path>
            </a:pathLst>
          </a:custGeom>
          <a:solidFill>
            <a:srgbClr val="22535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华文细黑"/>
              <a:ea typeface="幼圆"/>
            </a:endParaRPr>
          </a:p>
        </p:txBody>
      </p:sp>
      <p:sp>
        <p:nvSpPr>
          <p:cNvPr id="34" name="Freeform 238">
            <a:extLst>
              <a:ext uri="{FF2B5EF4-FFF2-40B4-BE49-F238E27FC236}">
                <a16:creationId xmlns:a16="http://schemas.microsoft.com/office/drawing/2014/main" xmlns="" id="{80DEB573-6B63-4A51-83EA-66D20ADC5288}"/>
              </a:ext>
            </a:extLst>
          </p:cNvPr>
          <p:cNvSpPr>
            <a:spLocks noEditPoints="1"/>
          </p:cNvSpPr>
          <p:nvPr/>
        </p:nvSpPr>
        <p:spPr bwMode="auto">
          <a:xfrm rot="3125680" flipH="1">
            <a:off x="7490718" y="1795759"/>
            <a:ext cx="904922" cy="561107"/>
          </a:xfrm>
          <a:custGeom>
            <a:avLst/>
            <a:gdLst>
              <a:gd name="T0" fmla="*/ 133 w 267"/>
              <a:gd name="T1" fmla="*/ 133 h 166"/>
              <a:gd name="T2" fmla="*/ 119 w 267"/>
              <a:gd name="T3" fmla="*/ 120 h 166"/>
              <a:gd name="T4" fmla="*/ 121 w 267"/>
              <a:gd name="T5" fmla="*/ 80 h 166"/>
              <a:gd name="T6" fmla="*/ 133 w 267"/>
              <a:gd name="T7" fmla="*/ 56 h 166"/>
              <a:gd name="T8" fmla="*/ 146 w 267"/>
              <a:gd name="T9" fmla="*/ 80 h 166"/>
              <a:gd name="T10" fmla="*/ 148 w 267"/>
              <a:gd name="T11" fmla="*/ 120 h 166"/>
              <a:gd name="T12" fmla="*/ 133 w 267"/>
              <a:gd name="T13" fmla="*/ 133 h 166"/>
              <a:gd name="T14" fmla="*/ 111 w 267"/>
              <a:gd name="T15" fmla="*/ 71 h 166"/>
              <a:gd name="T16" fmla="*/ 86 w 267"/>
              <a:gd name="T17" fmla="*/ 79 h 166"/>
              <a:gd name="T18" fmla="*/ 93 w 267"/>
              <a:gd name="T19" fmla="*/ 83 h 166"/>
              <a:gd name="T20" fmla="*/ 105 w 267"/>
              <a:gd name="T21" fmla="*/ 82 h 166"/>
              <a:gd name="T22" fmla="*/ 80 w 267"/>
              <a:gd name="T23" fmla="*/ 92 h 166"/>
              <a:gd name="T24" fmla="*/ 103 w 267"/>
              <a:gd name="T25" fmla="*/ 52 h 166"/>
              <a:gd name="T26" fmla="*/ 109 w 267"/>
              <a:gd name="T27" fmla="*/ 35 h 166"/>
              <a:gd name="T28" fmla="*/ 133 w 267"/>
              <a:gd name="T29" fmla="*/ 14 h 166"/>
              <a:gd name="T30" fmla="*/ 158 w 267"/>
              <a:gd name="T31" fmla="*/ 35 h 166"/>
              <a:gd name="T32" fmla="*/ 164 w 267"/>
              <a:gd name="T33" fmla="*/ 52 h 166"/>
              <a:gd name="T34" fmla="*/ 187 w 267"/>
              <a:gd name="T35" fmla="*/ 92 h 166"/>
              <a:gd name="T36" fmla="*/ 162 w 267"/>
              <a:gd name="T37" fmla="*/ 82 h 166"/>
              <a:gd name="T38" fmla="*/ 174 w 267"/>
              <a:gd name="T39" fmla="*/ 83 h 166"/>
              <a:gd name="T40" fmla="*/ 181 w 267"/>
              <a:gd name="T41" fmla="*/ 79 h 166"/>
              <a:gd name="T42" fmla="*/ 156 w 267"/>
              <a:gd name="T43" fmla="*/ 71 h 166"/>
              <a:gd name="T44" fmla="*/ 133 w 267"/>
              <a:gd name="T45" fmla="*/ 45 h 166"/>
              <a:gd name="T46" fmla="*/ 111 w 267"/>
              <a:gd name="T47" fmla="*/ 71 h 166"/>
              <a:gd name="T48" fmla="*/ 235 w 267"/>
              <a:gd name="T49" fmla="*/ 130 h 166"/>
              <a:gd name="T50" fmla="*/ 222 w 267"/>
              <a:gd name="T51" fmla="*/ 97 h 166"/>
              <a:gd name="T52" fmla="*/ 193 w 267"/>
              <a:gd name="T53" fmla="*/ 120 h 166"/>
              <a:gd name="T54" fmla="*/ 207 w 267"/>
              <a:gd name="T55" fmla="*/ 121 h 166"/>
              <a:gd name="T56" fmla="*/ 215 w 267"/>
              <a:gd name="T57" fmla="*/ 104 h 166"/>
              <a:gd name="T58" fmla="*/ 207 w 267"/>
              <a:gd name="T59" fmla="*/ 141 h 166"/>
              <a:gd name="T60" fmla="*/ 176 w 267"/>
              <a:gd name="T61" fmla="*/ 123 h 166"/>
              <a:gd name="T62" fmla="*/ 155 w 267"/>
              <a:gd name="T63" fmla="*/ 111 h 166"/>
              <a:gd name="T64" fmla="*/ 153 w 267"/>
              <a:gd name="T65" fmla="*/ 90 h 166"/>
              <a:gd name="T66" fmla="*/ 204 w 267"/>
              <a:gd name="T67" fmla="*/ 78 h 166"/>
              <a:gd name="T68" fmla="*/ 171 w 267"/>
              <a:gd name="T69" fmla="*/ 47 h 166"/>
              <a:gd name="T70" fmla="*/ 161 w 267"/>
              <a:gd name="T71" fmla="*/ 25 h 166"/>
              <a:gd name="T72" fmla="*/ 133 w 267"/>
              <a:gd name="T73" fmla="*/ 0 h 166"/>
              <a:gd name="T74" fmla="*/ 105 w 267"/>
              <a:gd name="T75" fmla="*/ 25 h 166"/>
              <a:gd name="T76" fmla="*/ 96 w 267"/>
              <a:gd name="T77" fmla="*/ 46 h 166"/>
              <a:gd name="T78" fmla="*/ 63 w 267"/>
              <a:gd name="T79" fmla="*/ 78 h 166"/>
              <a:gd name="T80" fmla="*/ 114 w 267"/>
              <a:gd name="T81" fmla="*/ 90 h 166"/>
              <a:gd name="T82" fmla="*/ 112 w 267"/>
              <a:gd name="T83" fmla="*/ 111 h 166"/>
              <a:gd name="T84" fmla="*/ 90 w 267"/>
              <a:gd name="T85" fmla="*/ 123 h 166"/>
              <a:gd name="T86" fmla="*/ 60 w 267"/>
              <a:gd name="T87" fmla="*/ 141 h 166"/>
              <a:gd name="T88" fmla="*/ 52 w 267"/>
              <a:gd name="T89" fmla="*/ 104 h 166"/>
              <a:gd name="T90" fmla="*/ 60 w 267"/>
              <a:gd name="T91" fmla="*/ 121 h 166"/>
              <a:gd name="T92" fmla="*/ 74 w 267"/>
              <a:gd name="T93" fmla="*/ 120 h 166"/>
              <a:gd name="T94" fmla="*/ 45 w 267"/>
              <a:gd name="T95" fmla="*/ 97 h 166"/>
              <a:gd name="T96" fmla="*/ 32 w 267"/>
              <a:gd name="T97" fmla="*/ 130 h 166"/>
              <a:gd name="T98" fmla="*/ 0 w 267"/>
              <a:gd name="T99" fmla="*/ 152 h 166"/>
              <a:gd name="T100" fmla="*/ 14 w 267"/>
              <a:gd name="T101" fmla="*/ 149 h 166"/>
              <a:gd name="T102" fmla="*/ 40 w 267"/>
              <a:gd name="T103" fmla="*/ 142 h 166"/>
              <a:gd name="T104" fmla="*/ 98 w 267"/>
              <a:gd name="T105" fmla="*/ 131 h 166"/>
              <a:gd name="T106" fmla="*/ 112 w 267"/>
              <a:gd name="T107" fmla="*/ 128 h 166"/>
              <a:gd name="T108" fmla="*/ 133 w 267"/>
              <a:gd name="T109" fmla="*/ 150 h 166"/>
              <a:gd name="T110" fmla="*/ 155 w 267"/>
              <a:gd name="T111" fmla="*/ 128 h 166"/>
              <a:gd name="T112" fmla="*/ 169 w 267"/>
              <a:gd name="T113" fmla="*/ 131 h 166"/>
              <a:gd name="T114" fmla="*/ 227 w 267"/>
              <a:gd name="T115" fmla="*/ 142 h 166"/>
              <a:gd name="T116" fmla="*/ 253 w 267"/>
              <a:gd name="T117" fmla="*/ 149 h 166"/>
              <a:gd name="T118" fmla="*/ 267 w 267"/>
              <a:gd name="T119" fmla="*/ 152 h 166"/>
              <a:gd name="T120" fmla="*/ 235 w 267"/>
              <a:gd name="T121" fmla="*/ 13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" h="166">
                <a:moveTo>
                  <a:pt x="133" y="133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37" y="100"/>
                  <a:pt x="121" y="80"/>
                </a:cubicBezTo>
                <a:cubicBezTo>
                  <a:pt x="121" y="80"/>
                  <a:pt x="116" y="73"/>
                  <a:pt x="133" y="56"/>
                </a:cubicBezTo>
                <a:cubicBezTo>
                  <a:pt x="151" y="73"/>
                  <a:pt x="146" y="80"/>
                  <a:pt x="146" y="80"/>
                </a:cubicBezTo>
                <a:cubicBezTo>
                  <a:pt x="129" y="100"/>
                  <a:pt x="148" y="120"/>
                  <a:pt x="148" y="120"/>
                </a:cubicBezTo>
                <a:cubicBezTo>
                  <a:pt x="133" y="133"/>
                  <a:pt x="133" y="133"/>
                  <a:pt x="133" y="133"/>
                </a:cubicBezTo>
                <a:close/>
                <a:moveTo>
                  <a:pt x="111" y="71"/>
                </a:moveTo>
                <a:cubicBezTo>
                  <a:pt x="111" y="71"/>
                  <a:pt x="96" y="59"/>
                  <a:pt x="86" y="79"/>
                </a:cubicBezTo>
                <a:cubicBezTo>
                  <a:pt x="86" y="79"/>
                  <a:pt x="89" y="87"/>
                  <a:pt x="93" y="83"/>
                </a:cubicBezTo>
                <a:cubicBezTo>
                  <a:pt x="96" y="80"/>
                  <a:pt x="100" y="76"/>
                  <a:pt x="105" y="82"/>
                </a:cubicBezTo>
                <a:cubicBezTo>
                  <a:pt x="109" y="88"/>
                  <a:pt x="92" y="103"/>
                  <a:pt x="80" y="92"/>
                </a:cubicBezTo>
                <a:cubicBezTo>
                  <a:pt x="69" y="81"/>
                  <a:pt x="72" y="56"/>
                  <a:pt x="103" y="52"/>
                </a:cubicBezTo>
                <a:cubicBezTo>
                  <a:pt x="103" y="52"/>
                  <a:pt x="101" y="41"/>
                  <a:pt x="109" y="35"/>
                </a:cubicBezTo>
                <a:cubicBezTo>
                  <a:pt x="116" y="28"/>
                  <a:pt x="132" y="15"/>
                  <a:pt x="133" y="14"/>
                </a:cubicBezTo>
                <a:cubicBezTo>
                  <a:pt x="135" y="15"/>
                  <a:pt x="151" y="29"/>
                  <a:pt x="158" y="35"/>
                </a:cubicBezTo>
                <a:cubicBezTo>
                  <a:pt x="166" y="41"/>
                  <a:pt x="164" y="52"/>
                  <a:pt x="164" y="52"/>
                </a:cubicBezTo>
                <a:cubicBezTo>
                  <a:pt x="194" y="56"/>
                  <a:pt x="198" y="81"/>
                  <a:pt x="187" y="92"/>
                </a:cubicBezTo>
                <a:cubicBezTo>
                  <a:pt x="175" y="103"/>
                  <a:pt x="158" y="88"/>
                  <a:pt x="162" y="82"/>
                </a:cubicBezTo>
                <a:cubicBezTo>
                  <a:pt x="167" y="76"/>
                  <a:pt x="171" y="80"/>
                  <a:pt x="174" y="83"/>
                </a:cubicBezTo>
                <a:cubicBezTo>
                  <a:pt x="178" y="87"/>
                  <a:pt x="181" y="79"/>
                  <a:pt x="181" y="79"/>
                </a:cubicBezTo>
                <a:cubicBezTo>
                  <a:pt x="171" y="59"/>
                  <a:pt x="156" y="71"/>
                  <a:pt x="156" y="71"/>
                </a:cubicBezTo>
                <a:cubicBezTo>
                  <a:pt x="152" y="52"/>
                  <a:pt x="135" y="46"/>
                  <a:pt x="133" y="45"/>
                </a:cubicBezTo>
                <a:cubicBezTo>
                  <a:pt x="133" y="45"/>
                  <a:pt x="116" y="51"/>
                  <a:pt x="111" y="71"/>
                </a:cubicBezTo>
                <a:close/>
                <a:moveTo>
                  <a:pt x="235" y="130"/>
                </a:moveTo>
                <a:cubicBezTo>
                  <a:pt x="235" y="130"/>
                  <a:pt x="242" y="111"/>
                  <a:pt x="222" y="97"/>
                </a:cubicBezTo>
                <a:cubicBezTo>
                  <a:pt x="199" y="86"/>
                  <a:pt x="185" y="110"/>
                  <a:pt x="193" y="120"/>
                </a:cubicBezTo>
                <a:cubicBezTo>
                  <a:pt x="201" y="130"/>
                  <a:pt x="207" y="121"/>
                  <a:pt x="207" y="121"/>
                </a:cubicBezTo>
                <a:cubicBezTo>
                  <a:pt x="197" y="113"/>
                  <a:pt x="201" y="99"/>
                  <a:pt x="215" y="104"/>
                </a:cubicBezTo>
                <a:cubicBezTo>
                  <a:pt x="230" y="113"/>
                  <a:pt x="230" y="138"/>
                  <a:pt x="207" y="141"/>
                </a:cubicBezTo>
                <a:cubicBezTo>
                  <a:pt x="183" y="145"/>
                  <a:pt x="176" y="123"/>
                  <a:pt x="176" y="123"/>
                </a:cubicBezTo>
                <a:cubicBezTo>
                  <a:pt x="176" y="123"/>
                  <a:pt x="165" y="122"/>
                  <a:pt x="155" y="111"/>
                </a:cubicBezTo>
                <a:cubicBezTo>
                  <a:pt x="144" y="98"/>
                  <a:pt x="153" y="90"/>
                  <a:pt x="153" y="90"/>
                </a:cubicBezTo>
                <a:cubicBezTo>
                  <a:pt x="168" y="115"/>
                  <a:pt x="200" y="107"/>
                  <a:pt x="204" y="78"/>
                </a:cubicBezTo>
                <a:cubicBezTo>
                  <a:pt x="201" y="47"/>
                  <a:pt x="171" y="47"/>
                  <a:pt x="171" y="47"/>
                </a:cubicBezTo>
                <a:cubicBezTo>
                  <a:pt x="171" y="47"/>
                  <a:pt x="174" y="35"/>
                  <a:pt x="161" y="25"/>
                </a:cubicBezTo>
                <a:cubicBezTo>
                  <a:pt x="147" y="13"/>
                  <a:pt x="137" y="3"/>
                  <a:pt x="133" y="0"/>
                </a:cubicBezTo>
                <a:cubicBezTo>
                  <a:pt x="133" y="0"/>
                  <a:pt x="120" y="13"/>
                  <a:pt x="105" y="25"/>
                </a:cubicBezTo>
                <a:cubicBezTo>
                  <a:pt x="93" y="35"/>
                  <a:pt x="96" y="46"/>
                  <a:pt x="96" y="46"/>
                </a:cubicBezTo>
                <a:cubicBezTo>
                  <a:pt x="96" y="46"/>
                  <a:pt x="65" y="47"/>
                  <a:pt x="63" y="78"/>
                </a:cubicBezTo>
                <a:cubicBezTo>
                  <a:pt x="66" y="107"/>
                  <a:pt x="99" y="115"/>
                  <a:pt x="114" y="90"/>
                </a:cubicBezTo>
                <a:cubicBezTo>
                  <a:pt x="114" y="90"/>
                  <a:pt x="123" y="98"/>
                  <a:pt x="112" y="111"/>
                </a:cubicBezTo>
                <a:cubicBezTo>
                  <a:pt x="102" y="122"/>
                  <a:pt x="90" y="123"/>
                  <a:pt x="90" y="123"/>
                </a:cubicBezTo>
                <a:cubicBezTo>
                  <a:pt x="90" y="123"/>
                  <a:pt x="83" y="145"/>
                  <a:pt x="60" y="141"/>
                </a:cubicBezTo>
                <a:cubicBezTo>
                  <a:pt x="36" y="138"/>
                  <a:pt x="36" y="113"/>
                  <a:pt x="52" y="104"/>
                </a:cubicBezTo>
                <a:cubicBezTo>
                  <a:pt x="66" y="99"/>
                  <a:pt x="70" y="113"/>
                  <a:pt x="60" y="121"/>
                </a:cubicBezTo>
                <a:cubicBezTo>
                  <a:pt x="60" y="121"/>
                  <a:pt x="66" y="130"/>
                  <a:pt x="74" y="120"/>
                </a:cubicBezTo>
                <a:cubicBezTo>
                  <a:pt x="82" y="110"/>
                  <a:pt x="68" y="86"/>
                  <a:pt x="45" y="97"/>
                </a:cubicBezTo>
                <a:cubicBezTo>
                  <a:pt x="24" y="111"/>
                  <a:pt x="32" y="130"/>
                  <a:pt x="32" y="130"/>
                </a:cubicBezTo>
                <a:cubicBezTo>
                  <a:pt x="32" y="130"/>
                  <a:pt x="9" y="131"/>
                  <a:pt x="0" y="152"/>
                </a:cubicBezTo>
                <a:cubicBezTo>
                  <a:pt x="0" y="152"/>
                  <a:pt x="2" y="161"/>
                  <a:pt x="14" y="149"/>
                </a:cubicBezTo>
                <a:cubicBezTo>
                  <a:pt x="27" y="138"/>
                  <a:pt x="35" y="138"/>
                  <a:pt x="40" y="142"/>
                </a:cubicBezTo>
                <a:cubicBezTo>
                  <a:pt x="45" y="147"/>
                  <a:pt x="74" y="166"/>
                  <a:pt x="98" y="131"/>
                </a:cubicBezTo>
                <a:cubicBezTo>
                  <a:pt x="98" y="131"/>
                  <a:pt x="108" y="123"/>
                  <a:pt x="112" y="128"/>
                </a:cubicBezTo>
                <a:cubicBezTo>
                  <a:pt x="116" y="133"/>
                  <a:pt x="131" y="148"/>
                  <a:pt x="133" y="150"/>
                </a:cubicBezTo>
                <a:cubicBezTo>
                  <a:pt x="133" y="150"/>
                  <a:pt x="151" y="133"/>
                  <a:pt x="155" y="128"/>
                </a:cubicBezTo>
                <a:cubicBezTo>
                  <a:pt x="159" y="123"/>
                  <a:pt x="169" y="131"/>
                  <a:pt x="169" y="131"/>
                </a:cubicBezTo>
                <a:cubicBezTo>
                  <a:pt x="193" y="166"/>
                  <a:pt x="222" y="147"/>
                  <a:pt x="227" y="142"/>
                </a:cubicBezTo>
                <a:cubicBezTo>
                  <a:pt x="231" y="138"/>
                  <a:pt x="240" y="138"/>
                  <a:pt x="253" y="149"/>
                </a:cubicBezTo>
                <a:cubicBezTo>
                  <a:pt x="265" y="161"/>
                  <a:pt x="267" y="152"/>
                  <a:pt x="267" y="152"/>
                </a:cubicBezTo>
                <a:cubicBezTo>
                  <a:pt x="258" y="131"/>
                  <a:pt x="235" y="130"/>
                  <a:pt x="235" y="130"/>
                </a:cubicBezTo>
                <a:close/>
              </a:path>
            </a:pathLst>
          </a:custGeom>
          <a:solidFill>
            <a:srgbClr val="22535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华文细黑"/>
              <a:ea typeface="幼圆"/>
            </a:endParaRPr>
          </a:p>
        </p:txBody>
      </p:sp>
      <p:sp>
        <p:nvSpPr>
          <p:cNvPr id="35" name="Freeform 238">
            <a:extLst>
              <a:ext uri="{FF2B5EF4-FFF2-40B4-BE49-F238E27FC236}">
                <a16:creationId xmlns:a16="http://schemas.microsoft.com/office/drawing/2014/main" xmlns="" id="{322A5C6F-29B8-4BA7-A346-29105CFAE869}"/>
              </a:ext>
            </a:extLst>
          </p:cNvPr>
          <p:cNvSpPr>
            <a:spLocks noEditPoints="1"/>
          </p:cNvSpPr>
          <p:nvPr/>
        </p:nvSpPr>
        <p:spPr bwMode="auto">
          <a:xfrm rot="7248559" flipH="1">
            <a:off x="7464084" y="4688408"/>
            <a:ext cx="904922" cy="561107"/>
          </a:xfrm>
          <a:custGeom>
            <a:avLst/>
            <a:gdLst>
              <a:gd name="T0" fmla="*/ 133 w 267"/>
              <a:gd name="T1" fmla="*/ 133 h 166"/>
              <a:gd name="T2" fmla="*/ 119 w 267"/>
              <a:gd name="T3" fmla="*/ 120 h 166"/>
              <a:gd name="T4" fmla="*/ 121 w 267"/>
              <a:gd name="T5" fmla="*/ 80 h 166"/>
              <a:gd name="T6" fmla="*/ 133 w 267"/>
              <a:gd name="T7" fmla="*/ 56 h 166"/>
              <a:gd name="T8" fmla="*/ 146 w 267"/>
              <a:gd name="T9" fmla="*/ 80 h 166"/>
              <a:gd name="T10" fmla="*/ 148 w 267"/>
              <a:gd name="T11" fmla="*/ 120 h 166"/>
              <a:gd name="T12" fmla="*/ 133 w 267"/>
              <a:gd name="T13" fmla="*/ 133 h 166"/>
              <a:gd name="T14" fmla="*/ 111 w 267"/>
              <a:gd name="T15" fmla="*/ 71 h 166"/>
              <a:gd name="T16" fmla="*/ 86 w 267"/>
              <a:gd name="T17" fmla="*/ 79 h 166"/>
              <a:gd name="T18" fmla="*/ 93 w 267"/>
              <a:gd name="T19" fmla="*/ 83 h 166"/>
              <a:gd name="T20" fmla="*/ 105 w 267"/>
              <a:gd name="T21" fmla="*/ 82 h 166"/>
              <a:gd name="T22" fmla="*/ 80 w 267"/>
              <a:gd name="T23" fmla="*/ 92 h 166"/>
              <a:gd name="T24" fmla="*/ 103 w 267"/>
              <a:gd name="T25" fmla="*/ 52 h 166"/>
              <a:gd name="T26" fmla="*/ 109 w 267"/>
              <a:gd name="T27" fmla="*/ 35 h 166"/>
              <a:gd name="T28" fmla="*/ 133 w 267"/>
              <a:gd name="T29" fmla="*/ 14 h 166"/>
              <a:gd name="T30" fmla="*/ 158 w 267"/>
              <a:gd name="T31" fmla="*/ 35 h 166"/>
              <a:gd name="T32" fmla="*/ 164 w 267"/>
              <a:gd name="T33" fmla="*/ 52 h 166"/>
              <a:gd name="T34" fmla="*/ 187 w 267"/>
              <a:gd name="T35" fmla="*/ 92 h 166"/>
              <a:gd name="T36" fmla="*/ 162 w 267"/>
              <a:gd name="T37" fmla="*/ 82 h 166"/>
              <a:gd name="T38" fmla="*/ 174 w 267"/>
              <a:gd name="T39" fmla="*/ 83 h 166"/>
              <a:gd name="T40" fmla="*/ 181 w 267"/>
              <a:gd name="T41" fmla="*/ 79 h 166"/>
              <a:gd name="T42" fmla="*/ 156 w 267"/>
              <a:gd name="T43" fmla="*/ 71 h 166"/>
              <a:gd name="T44" fmla="*/ 133 w 267"/>
              <a:gd name="T45" fmla="*/ 45 h 166"/>
              <a:gd name="T46" fmla="*/ 111 w 267"/>
              <a:gd name="T47" fmla="*/ 71 h 166"/>
              <a:gd name="T48" fmla="*/ 235 w 267"/>
              <a:gd name="T49" fmla="*/ 130 h 166"/>
              <a:gd name="T50" fmla="*/ 222 w 267"/>
              <a:gd name="T51" fmla="*/ 97 h 166"/>
              <a:gd name="T52" fmla="*/ 193 w 267"/>
              <a:gd name="T53" fmla="*/ 120 h 166"/>
              <a:gd name="T54" fmla="*/ 207 w 267"/>
              <a:gd name="T55" fmla="*/ 121 h 166"/>
              <a:gd name="T56" fmla="*/ 215 w 267"/>
              <a:gd name="T57" fmla="*/ 104 h 166"/>
              <a:gd name="T58" fmla="*/ 207 w 267"/>
              <a:gd name="T59" fmla="*/ 141 h 166"/>
              <a:gd name="T60" fmla="*/ 176 w 267"/>
              <a:gd name="T61" fmla="*/ 123 h 166"/>
              <a:gd name="T62" fmla="*/ 155 w 267"/>
              <a:gd name="T63" fmla="*/ 111 h 166"/>
              <a:gd name="T64" fmla="*/ 153 w 267"/>
              <a:gd name="T65" fmla="*/ 90 h 166"/>
              <a:gd name="T66" fmla="*/ 204 w 267"/>
              <a:gd name="T67" fmla="*/ 78 h 166"/>
              <a:gd name="T68" fmla="*/ 171 w 267"/>
              <a:gd name="T69" fmla="*/ 47 h 166"/>
              <a:gd name="T70" fmla="*/ 161 w 267"/>
              <a:gd name="T71" fmla="*/ 25 h 166"/>
              <a:gd name="T72" fmla="*/ 133 w 267"/>
              <a:gd name="T73" fmla="*/ 0 h 166"/>
              <a:gd name="T74" fmla="*/ 105 w 267"/>
              <a:gd name="T75" fmla="*/ 25 h 166"/>
              <a:gd name="T76" fmla="*/ 96 w 267"/>
              <a:gd name="T77" fmla="*/ 46 h 166"/>
              <a:gd name="T78" fmla="*/ 63 w 267"/>
              <a:gd name="T79" fmla="*/ 78 h 166"/>
              <a:gd name="T80" fmla="*/ 114 w 267"/>
              <a:gd name="T81" fmla="*/ 90 h 166"/>
              <a:gd name="T82" fmla="*/ 112 w 267"/>
              <a:gd name="T83" fmla="*/ 111 h 166"/>
              <a:gd name="T84" fmla="*/ 90 w 267"/>
              <a:gd name="T85" fmla="*/ 123 h 166"/>
              <a:gd name="T86" fmla="*/ 60 w 267"/>
              <a:gd name="T87" fmla="*/ 141 h 166"/>
              <a:gd name="T88" fmla="*/ 52 w 267"/>
              <a:gd name="T89" fmla="*/ 104 h 166"/>
              <a:gd name="T90" fmla="*/ 60 w 267"/>
              <a:gd name="T91" fmla="*/ 121 h 166"/>
              <a:gd name="T92" fmla="*/ 74 w 267"/>
              <a:gd name="T93" fmla="*/ 120 h 166"/>
              <a:gd name="T94" fmla="*/ 45 w 267"/>
              <a:gd name="T95" fmla="*/ 97 h 166"/>
              <a:gd name="T96" fmla="*/ 32 w 267"/>
              <a:gd name="T97" fmla="*/ 130 h 166"/>
              <a:gd name="T98" fmla="*/ 0 w 267"/>
              <a:gd name="T99" fmla="*/ 152 h 166"/>
              <a:gd name="T100" fmla="*/ 14 w 267"/>
              <a:gd name="T101" fmla="*/ 149 h 166"/>
              <a:gd name="T102" fmla="*/ 40 w 267"/>
              <a:gd name="T103" fmla="*/ 142 h 166"/>
              <a:gd name="T104" fmla="*/ 98 w 267"/>
              <a:gd name="T105" fmla="*/ 131 h 166"/>
              <a:gd name="T106" fmla="*/ 112 w 267"/>
              <a:gd name="T107" fmla="*/ 128 h 166"/>
              <a:gd name="T108" fmla="*/ 133 w 267"/>
              <a:gd name="T109" fmla="*/ 150 h 166"/>
              <a:gd name="T110" fmla="*/ 155 w 267"/>
              <a:gd name="T111" fmla="*/ 128 h 166"/>
              <a:gd name="T112" fmla="*/ 169 w 267"/>
              <a:gd name="T113" fmla="*/ 131 h 166"/>
              <a:gd name="T114" fmla="*/ 227 w 267"/>
              <a:gd name="T115" fmla="*/ 142 h 166"/>
              <a:gd name="T116" fmla="*/ 253 w 267"/>
              <a:gd name="T117" fmla="*/ 149 h 166"/>
              <a:gd name="T118" fmla="*/ 267 w 267"/>
              <a:gd name="T119" fmla="*/ 152 h 166"/>
              <a:gd name="T120" fmla="*/ 235 w 267"/>
              <a:gd name="T121" fmla="*/ 13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" h="166">
                <a:moveTo>
                  <a:pt x="133" y="133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37" y="100"/>
                  <a:pt x="121" y="80"/>
                </a:cubicBezTo>
                <a:cubicBezTo>
                  <a:pt x="121" y="80"/>
                  <a:pt x="116" y="73"/>
                  <a:pt x="133" y="56"/>
                </a:cubicBezTo>
                <a:cubicBezTo>
                  <a:pt x="151" y="73"/>
                  <a:pt x="146" y="80"/>
                  <a:pt x="146" y="80"/>
                </a:cubicBezTo>
                <a:cubicBezTo>
                  <a:pt x="129" y="100"/>
                  <a:pt x="148" y="120"/>
                  <a:pt x="148" y="120"/>
                </a:cubicBezTo>
                <a:cubicBezTo>
                  <a:pt x="133" y="133"/>
                  <a:pt x="133" y="133"/>
                  <a:pt x="133" y="133"/>
                </a:cubicBezTo>
                <a:close/>
                <a:moveTo>
                  <a:pt x="111" y="71"/>
                </a:moveTo>
                <a:cubicBezTo>
                  <a:pt x="111" y="71"/>
                  <a:pt x="96" y="59"/>
                  <a:pt x="86" y="79"/>
                </a:cubicBezTo>
                <a:cubicBezTo>
                  <a:pt x="86" y="79"/>
                  <a:pt x="89" y="87"/>
                  <a:pt x="93" y="83"/>
                </a:cubicBezTo>
                <a:cubicBezTo>
                  <a:pt x="96" y="80"/>
                  <a:pt x="100" y="76"/>
                  <a:pt x="105" y="82"/>
                </a:cubicBezTo>
                <a:cubicBezTo>
                  <a:pt x="109" y="88"/>
                  <a:pt x="92" y="103"/>
                  <a:pt x="80" y="92"/>
                </a:cubicBezTo>
                <a:cubicBezTo>
                  <a:pt x="69" y="81"/>
                  <a:pt x="72" y="56"/>
                  <a:pt x="103" y="52"/>
                </a:cubicBezTo>
                <a:cubicBezTo>
                  <a:pt x="103" y="52"/>
                  <a:pt x="101" y="41"/>
                  <a:pt x="109" y="35"/>
                </a:cubicBezTo>
                <a:cubicBezTo>
                  <a:pt x="116" y="28"/>
                  <a:pt x="132" y="15"/>
                  <a:pt x="133" y="14"/>
                </a:cubicBezTo>
                <a:cubicBezTo>
                  <a:pt x="135" y="15"/>
                  <a:pt x="151" y="29"/>
                  <a:pt x="158" y="35"/>
                </a:cubicBezTo>
                <a:cubicBezTo>
                  <a:pt x="166" y="41"/>
                  <a:pt x="164" y="52"/>
                  <a:pt x="164" y="52"/>
                </a:cubicBezTo>
                <a:cubicBezTo>
                  <a:pt x="194" y="56"/>
                  <a:pt x="198" y="81"/>
                  <a:pt x="187" y="92"/>
                </a:cubicBezTo>
                <a:cubicBezTo>
                  <a:pt x="175" y="103"/>
                  <a:pt x="158" y="88"/>
                  <a:pt x="162" y="82"/>
                </a:cubicBezTo>
                <a:cubicBezTo>
                  <a:pt x="167" y="76"/>
                  <a:pt x="171" y="80"/>
                  <a:pt x="174" y="83"/>
                </a:cubicBezTo>
                <a:cubicBezTo>
                  <a:pt x="178" y="87"/>
                  <a:pt x="181" y="79"/>
                  <a:pt x="181" y="79"/>
                </a:cubicBezTo>
                <a:cubicBezTo>
                  <a:pt x="171" y="59"/>
                  <a:pt x="156" y="71"/>
                  <a:pt x="156" y="71"/>
                </a:cubicBezTo>
                <a:cubicBezTo>
                  <a:pt x="152" y="52"/>
                  <a:pt x="135" y="46"/>
                  <a:pt x="133" y="45"/>
                </a:cubicBezTo>
                <a:cubicBezTo>
                  <a:pt x="133" y="45"/>
                  <a:pt x="116" y="51"/>
                  <a:pt x="111" y="71"/>
                </a:cubicBezTo>
                <a:close/>
                <a:moveTo>
                  <a:pt x="235" y="130"/>
                </a:moveTo>
                <a:cubicBezTo>
                  <a:pt x="235" y="130"/>
                  <a:pt x="242" y="111"/>
                  <a:pt x="222" y="97"/>
                </a:cubicBezTo>
                <a:cubicBezTo>
                  <a:pt x="199" y="86"/>
                  <a:pt x="185" y="110"/>
                  <a:pt x="193" y="120"/>
                </a:cubicBezTo>
                <a:cubicBezTo>
                  <a:pt x="201" y="130"/>
                  <a:pt x="207" y="121"/>
                  <a:pt x="207" y="121"/>
                </a:cubicBezTo>
                <a:cubicBezTo>
                  <a:pt x="197" y="113"/>
                  <a:pt x="201" y="99"/>
                  <a:pt x="215" y="104"/>
                </a:cubicBezTo>
                <a:cubicBezTo>
                  <a:pt x="230" y="113"/>
                  <a:pt x="230" y="138"/>
                  <a:pt x="207" y="141"/>
                </a:cubicBezTo>
                <a:cubicBezTo>
                  <a:pt x="183" y="145"/>
                  <a:pt x="176" y="123"/>
                  <a:pt x="176" y="123"/>
                </a:cubicBezTo>
                <a:cubicBezTo>
                  <a:pt x="176" y="123"/>
                  <a:pt x="165" y="122"/>
                  <a:pt x="155" y="111"/>
                </a:cubicBezTo>
                <a:cubicBezTo>
                  <a:pt x="144" y="98"/>
                  <a:pt x="153" y="90"/>
                  <a:pt x="153" y="90"/>
                </a:cubicBezTo>
                <a:cubicBezTo>
                  <a:pt x="168" y="115"/>
                  <a:pt x="200" y="107"/>
                  <a:pt x="204" y="78"/>
                </a:cubicBezTo>
                <a:cubicBezTo>
                  <a:pt x="201" y="47"/>
                  <a:pt x="171" y="47"/>
                  <a:pt x="171" y="47"/>
                </a:cubicBezTo>
                <a:cubicBezTo>
                  <a:pt x="171" y="47"/>
                  <a:pt x="174" y="35"/>
                  <a:pt x="161" y="25"/>
                </a:cubicBezTo>
                <a:cubicBezTo>
                  <a:pt x="147" y="13"/>
                  <a:pt x="137" y="3"/>
                  <a:pt x="133" y="0"/>
                </a:cubicBezTo>
                <a:cubicBezTo>
                  <a:pt x="133" y="0"/>
                  <a:pt x="120" y="13"/>
                  <a:pt x="105" y="25"/>
                </a:cubicBezTo>
                <a:cubicBezTo>
                  <a:pt x="93" y="35"/>
                  <a:pt x="96" y="46"/>
                  <a:pt x="96" y="46"/>
                </a:cubicBezTo>
                <a:cubicBezTo>
                  <a:pt x="96" y="46"/>
                  <a:pt x="65" y="47"/>
                  <a:pt x="63" y="78"/>
                </a:cubicBezTo>
                <a:cubicBezTo>
                  <a:pt x="66" y="107"/>
                  <a:pt x="99" y="115"/>
                  <a:pt x="114" y="90"/>
                </a:cubicBezTo>
                <a:cubicBezTo>
                  <a:pt x="114" y="90"/>
                  <a:pt x="123" y="98"/>
                  <a:pt x="112" y="111"/>
                </a:cubicBezTo>
                <a:cubicBezTo>
                  <a:pt x="102" y="122"/>
                  <a:pt x="90" y="123"/>
                  <a:pt x="90" y="123"/>
                </a:cubicBezTo>
                <a:cubicBezTo>
                  <a:pt x="90" y="123"/>
                  <a:pt x="83" y="145"/>
                  <a:pt x="60" y="141"/>
                </a:cubicBezTo>
                <a:cubicBezTo>
                  <a:pt x="36" y="138"/>
                  <a:pt x="36" y="113"/>
                  <a:pt x="52" y="104"/>
                </a:cubicBezTo>
                <a:cubicBezTo>
                  <a:pt x="66" y="99"/>
                  <a:pt x="70" y="113"/>
                  <a:pt x="60" y="121"/>
                </a:cubicBezTo>
                <a:cubicBezTo>
                  <a:pt x="60" y="121"/>
                  <a:pt x="66" y="130"/>
                  <a:pt x="74" y="120"/>
                </a:cubicBezTo>
                <a:cubicBezTo>
                  <a:pt x="82" y="110"/>
                  <a:pt x="68" y="86"/>
                  <a:pt x="45" y="97"/>
                </a:cubicBezTo>
                <a:cubicBezTo>
                  <a:pt x="24" y="111"/>
                  <a:pt x="32" y="130"/>
                  <a:pt x="32" y="130"/>
                </a:cubicBezTo>
                <a:cubicBezTo>
                  <a:pt x="32" y="130"/>
                  <a:pt x="9" y="131"/>
                  <a:pt x="0" y="152"/>
                </a:cubicBezTo>
                <a:cubicBezTo>
                  <a:pt x="0" y="152"/>
                  <a:pt x="2" y="161"/>
                  <a:pt x="14" y="149"/>
                </a:cubicBezTo>
                <a:cubicBezTo>
                  <a:pt x="27" y="138"/>
                  <a:pt x="35" y="138"/>
                  <a:pt x="40" y="142"/>
                </a:cubicBezTo>
                <a:cubicBezTo>
                  <a:pt x="45" y="147"/>
                  <a:pt x="74" y="166"/>
                  <a:pt x="98" y="131"/>
                </a:cubicBezTo>
                <a:cubicBezTo>
                  <a:pt x="98" y="131"/>
                  <a:pt x="108" y="123"/>
                  <a:pt x="112" y="128"/>
                </a:cubicBezTo>
                <a:cubicBezTo>
                  <a:pt x="116" y="133"/>
                  <a:pt x="131" y="148"/>
                  <a:pt x="133" y="150"/>
                </a:cubicBezTo>
                <a:cubicBezTo>
                  <a:pt x="133" y="150"/>
                  <a:pt x="151" y="133"/>
                  <a:pt x="155" y="128"/>
                </a:cubicBezTo>
                <a:cubicBezTo>
                  <a:pt x="159" y="123"/>
                  <a:pt x="169" y="131"/>
                  <a:pt x="169" y="131"/>
                </a:cubicBezTo>
                <a:cubicBezTo>
                  <a:pt x="193" y="166"/>
                  <a:pt x="222" y="147"/>
                  <a:pt x="227" y="142"/>
                </a:cubicBezTo>
                <a:cubicBezTo>
                  <a:pt x="231" y="138"/>
                  <a:pt x="240" y="138"/>
                  <a:pt x="253" y="149"/>
                </a:cubicBezTo>
                <a:cubicBezTo>
                  <a:pt x="265" y="161"/>
                  <a:pt x="267" y="152"/>
                  <a:pt x="267" y="152"/>
                </a:cubicBezTo>
                <a:cubicBezTo>
                  <a:pt x="258" y="131"/>
                  <a:pt x="235" y="130"/>
                  <a:pt x="235" y="130"/>
                </a:cubicBezTo>
                <a:close/>
              </a:path>
            </a:pathLst>
          </a:custGeom>
          <a:solidFill>
            <a:srgbClr val="22535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华文细黑"/>
              <a:ea typeface="幼圆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51E2CC2-F3C9-4315-8CBD-970B254F0A8D}"/>
              </a:ext>
            </a:extLst>
          </p:cNvPr>
          <p:cNvSpPr txBox="1"/>
          <p:nvPr/>
        </p:nvSpPr>
        <p:spPr>
          <a:xfrm>
            <a:off x="8289338" y="1731231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A0E03FB5-EE93-4311-A62F-814DF3104649}"/>
              </a:ext>
            </a:extLst>
          </p:cNvPr>
          <p:cNvSpPr txBox="1"/>
          <p:nvPr/>
        </p:nvSpPr>
        <p:spPr>
          <a:xfrm>
            <a:off x="8289338" y="4436658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24CFEC0D-17F8-4F76-8151-B5C0C17C88FC}"/>
              </a:ext>
            </a:extLst>
          </p:cNvPr>
          <p:cNvSpPr txBox="1"/>
          <p:nvPr/>
        </p:nvSpPr>
        <p:spPr>
          <a:xfrm>
            <a:off x="2371806" y="1731231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1697FFEB-F0B8-490B-A58D-62892FB9D008}"/>
              </a:ext>
            </a:extLst>
          </p:cNvPr>
          <p:cNvSpPr/>
          <p:nvPr/>
        </p:nvSpPr>
        <p:spPr>
          <a:xfrm>
            <a:off x="1195037" y="2014946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78B07A11-3D0C-4402-9503-137B36628A97}"/>
              </a:ext>
            </a:extLst>
          </p:cNvPr>
          <p:cNvSpPr txBox="1"/>
          <p:nvPr/>
        </p:nvSpPr>
        <p:spPr>
          <a:xfrm>
            <a:off x="2371806" y="4436658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庞门正道粗书体6.0" panose="02010600030101010101" pitchFamily="2" charset="-122"/>
                <a:ea typeface="庞门正道粗书体6.0" panose="02010600030101010101" pitchFamily="2" charset="-122"/>
              </a:rPr>
              <a:t>添加标题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庞门正道粗书体6.0" panose="02010600030101010101" pitchFamily="2" charset="-122"/>
              <a:ea typeface="庞门正道粗书体6.0" panose="02010600030101010101" pitchFamily="2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42869CE7-E0F6-4134-B339-8A1CD7DAD785}"/>
              </a:ext>
            </a:extLst>
          </p:cNvPr>
          <p:cNvSpPr/>
          <p:nvPr/>
        </p:nvSpPr>
        <p:spPr>
          <a:xfrm>
            <a:off x="1195037" y="4720373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 algn="r"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778C8993-CFF1-41ED-86D4-32D39B26ED93}"/>
              </a:ext>
            </a:extLst>
          </p:cNvPr>
          <p:cNvSpPr/>
          <p:nvPr/>
        </p:nvSpPr>
        <p:spPr>
          <a:xfrm>
            <a:off x="8254028" y="2014946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89F48170-90CB-4E4D-AC72-EBBFC801622C}"/>
              </a:ext>
            </a:extLst>
          </p:cNvPr>
          <p:cNvSpPr/>
          <p:nvPr/>
        </p:nvSpPr>
        <p:spPr>
          <a:xfrm>
            <a:off x="8254028" y="4720373"/>
            <a:ext cx="2712913" cy="134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  <a:r>
              <a:rPr lang="en-US" altLang="zh-CN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.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人生若只如初见，何事秋风悲画扇</a:t>
            </a:r>
          </a:p>
          <a:p>
            <a:pPr>
              <a:lnSpc>
                <a:spcPct val="150000"/>
              </a:lnSpc>
            </a:pP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鸿雷板书简体（免费可商用）" panose="00000500000000000000" pitchFamily="2" charset="-122"/>
              <a:ea typeface="鸿雷板书简体（免费可商用）" panose="00000500000000000000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76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41">
        <p:fade/>
      </p:transition>
    </mc:Choice>
    <mc:Fallback xmlns="">
      <p:transition spd="med" advTm="60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4" grpId="0" animBg="1"/>
      <p:bldP spid="35" grpId="0" animBg="1"/>
      <p:bldP spid="36" grpId="0"/>
      <p:bldP spid="39" grpId="0"/>
      <p:bldP spid="42" grpId="0"/>
      <p:bldP spid="43" grpId="0"/>
      <p:bldP spid="45" grpId="0"/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C383847-8364-4D6E-8C4F-3808D5BA7005}"/>
              </a:ext>
            </a:extLst>
          </p:cNvPr>
          <p:cNvSpPr/>
          <p:nvPr/>
        </p:nvSpPr>
        <p:spPr>
          <a:xfrm>
            <a:off x="0" y="774700"/>
            <a:ext cx="12192000" cy="530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DA0BB14-9F3E-4D0C-A99B-E37D7E7FB3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493" y="2721928"/>
            <a:ext cx="6345280" cy="396553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0BCCFE1-B1C3-4265-A66F-60CFB346B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931" y="4442263"/>
            <a:ext cx="8602202" cy="153022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621DECC3-482A-4477-B2F0-CADED0F1D219}"/>
              </a:ext>
            </a:extLst>
          </p:cNvPr>
          <p:cNvSpPr/>
          <p:nvPr/>
        </p:nvSpPr>
        <p:spPr>
          <a:xfrm>
            <a:off x="7934259" y="1962007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61A086F-FF89-41C0-8274-92CF24EE988A}"/>
              </a:ext>
            </a:extLst>
          </p:cNvPr>
          <p:cNvSpPr/>
          <p:nvPr/>
        </p:nvSpPr>
        <p:spPr>
          <a:xfrm>
            <a:off x="5458716" y="2130633"/>
            <a:ext cx="2336535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3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CD96F86E-BF3B-41DD-8F58-2F603DBF27A5}"/>
              </a:ext>
            </a:extLst>
          </p:cNvPr>
          <p:cNvSpPr/>
          <p:nvPr/>
        </p:nvSpPr>
        <p:spPr>
          <a:xfrm>
            <a:off x="3921117" y="1357841"/>
            <a:ext cx="738664" cy="22467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100" cap="none" spc="600" normalizeH="0" baseline="0" noProof="0" dirty="0">
                <a:ln>
                  <a:noFill/>
                </a:ln>
                <a:solidFill>
                  <a:srgbClr val="E0B765"/>
                </a:solidFill>
                <a:effectLst/>
                <a:uLnTx/>
                <a:uFillTx/>
                <a:latin typeface="庞门正道粗书体6.0" panose="02010600030101010101" pitchFamily="2" charset="-122"/>
                <a:ea typeface="庞门正道粗书体6.0" panose="02010600030101010101" pitchFamily="2" charset="-122"/>
                <a:cs typeface="Times New Roman" panose="02020603050405020304" pitchFamily="18" charset="0"/>
              </a:rPr>
              <a:t>标题文字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67043C1C-34A3-40EB-8335-9DA85B1355E0}"/>
              </a:ext>
            </a:extLst>
          </p:cNvPr>
          <p:cNvSpPr/>
          <p:nvPr/>
        </p:nvSpPr>
        <p:spPr>
          <a:xfrm>
            <a:off x="1445574" y="1526467"/>
            <a:ext cx="2336535" cy="2311630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 defTabSz="1218565">
              <a:lnSpc>
                <a:spcPts val="3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228909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933">
        <p:fade/>
      </p:transition>
    </mc:Choice>
    <mc:Fallback xmlns="">
      <p:transition spd="med" advTm="129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9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6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6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5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C5E6033-AF23-4BCD-B3D6-73541A18C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792"/>
            <a:ext cx="12192000" cy="622187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3F65A83-7F5E-4900-B4E9-3E3E202455FF}"/>
              </a:ext>
            </a:extLst>
          </p:cNvPr>
          <p:cNvSpPr/>
          <p:nvPr/>
        </p:nvSpPr>
        <p:spPr>
          <a:xfrm>
            <a:off x="3540125" y="0"/>
            <a:ext cx="511175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6F252C57-8C13-47CC-924E-54AD3C80EAFE}"/>
              </a:ext>
            </a:extLst>
          </p:cNvPr>
          <p:cNvSpPr/>
          <p:nvPr/>
        </p:nvSpPr>
        <p:spPr>
          <a:xfrm>
            <a:off x="4566382" y="1093663"/>
            <a:ext cx="3059237" cy="3059237"/>
          </a:xfrm>
          <a:prstGeom prst="ellipse">
            <a:avLst/>
          </a:prstGeom>
          <a:solidFill>
            <a:srgbClr val="225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0" b="1" dirty="0">
                <a:latin typeface="鸿雷板书简体（免费可商用）" panose="00000500000000000000" pitchFamily="2" charset="-122"/>
                <a:ea typeface="鸿雷板书简体（免费可商用）" panose="00000500000000000000" pitchFamily="2" charset="-122"/>
              </a:rPr>
              <a:t>贰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5AD45F0A-4008-4086-9197-E8A63DC0E6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6" r="17786" b="22287"/>
          <a:stretch/>
        </p:blipFill>
        <p:spPr>
          <a:xfrm>
            <a:off x="9485560" y="34821"/>
            <a:ext cx="1607411" cy="169497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988FA5C-0C7C-4674-A78F-6E15852663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8" b="36590"/>
          <a:stretch/>
        </p:blipFill>
        <p:spPr>
          <a:xfrm>
            <a:off x="1842350" y="359758"/>
            <a:ext cx="2210904" cy="1467810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F3CE264-6604-4106-A9A6-4746429DC82E}"/>
              </a:ext>
            </a:extLst>
          </p:cNvPr>
          <p:cNvGrpSpPr/>
          <p:nvPr/>
        </p:nvGrpSpPr>
        <p:grpSpPr>
          <a:xfrm>
            <a:off x="5279350" y="4418500"/>
            <a:ext cx="1739980" cy="1429371"/>
            <a:chOff x="5279350" y="4418500"/>
            <a:chExt cx="1739980" cy="142937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55B117C-54AD-46CD-907A-F1D88EE2297E}"/>
                </a:ext>
              </a:extLst>
            </p:cNvPr>
            <p:cNvSpPr txBox="1"/>
            <p:nvPr/>
          </p:nvSpPr>
          <p:spPr>
            <a:xfrm>
              <a:off x="609600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6865A850-687F-482C-883D-17C765E35BEA}"/>
                </a:ext>
              </a:extLst>
            </p:cNvPr>
            <p:cNvSpPr txBox="1"/>
            <p:nvPr/>
          </p:nvSpPr>
          <p:spPr>
            <a:xfrm>
              <a:off x="5279350" y="4418500"/>
              <a:ext cx="923330" cy="14293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庞门正道粗书体6.0" panose="02010600030101010101" pitchFamily="2" charset="-122"/>
                  <a:ea typeface="庞门正道粗书体6.0" panose="02010600030101010101" pitchFamily="2" charset="-122"/>
                </a:rPr>
                <a:t>人生若只如初见，何事秋风悲画扇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2159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358">
        <p15:prstTrans prst="wind"/>
      </p:transition>
    </mc:Choice>
    <mc:Fallback xmlns="">
      <p:transition spd="slow" advTm="53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1686</Words>
  <Application>Microsoft Office PowerPoint</Application>
  <PresentationFormat>宽屏</PresentationFormat>
  <Paragraphs>164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8" baseType="lpstr">
      <vt:lpstr>Arial Unicode MS</vt:lpstr>
      <vt:lpstr>FZHei-B01S</vt:lpstr>
      <vt:lpstr>Meiryo</vt:lpstr>
      <vt:lpstr>仓耳明楷 W03</vt:lpstr>
      <vt:lpstr>等线</vt:lpstr>
      <vt:lpstr>等线 Light</vt:lpstr>
      <vt:lpstr>鸿雷板书简体（免费可商用）</vt:lpstr>
      <vt:lpstr>华文细黑</vt:lpstr>
      <vt:lpstr>魂心</vt:lpstr>
      <vt:lpstr>庞门正道粗书体6.0</vt:lpstr>
      <vt:lpstr>宋体</vt:lpstr>
      <vt:lpstr>微软雅黑</vt:lpstr>
      <vt:lpstr>演示镇魂行楷</vt:lpstr>
      <vt:lpstr>义启魏碑体</vt:lpstr>
      <vt:lpstr>幼圆</vt:lpstr>
      <vt:lpstr>Arial</vt:lpstr>
      <vt:lpstr>Calibri</vt:lpstr>
      <vt:lpstr>Calibri Light</vt:lpstr>
      <vt:lpstr>Ebrima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34</cp:revision>
  <dcterms:created xsi:type="dcterms:W3CDTF">2020-07-29T07:06:45Z</dcterms:created>
  <dcterms:modified xsi:type="dcterms:W3CDTF">2021-06-27T11:26:35Z</dcterms:modified>
</cp:coreProperties>
</file>