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8" r:id="rId2"/>
    <p:sldMasterId id="2147483662" r:id="rId3"/>
  </p:sldMasterIdLst>
  <p:notesMasterIdLst>
    <p:notesMasterId r:id="rId24"/>
  </p:notesMasterIdLst>
  <p:sldIdLst>
    <p:sldId id="256" r:id="rId4"/>
    <p:sldId id="1163" r:id="rId5"/>
    <p:sldId id="1164" r:id="rId6"/>
    <p:sldId id="353" r:id="rId7"/>
    <p:sldId id="274" r:id="rId8"/>
    <p:sldId id="397" r:id="rId9"/>
    <p:sldId id="1165" r:id="rId10"/>
    <p:sldId id="543" r:id="rId11"/>
    <p:sldId id="507" r:id="rId12"/>
    <p:sldId id="964" r:id="rId13"/>
    <p:sldId id="1166" r:id="rId14"/>
    <p:sldId id="330" r:id="rId15"/>
    <p:sldId id="542" r:id="rId16"/>
    <p:sldId id="537" r:id="rId17"/>
    <p:sldId id="1161" r:id="rId18"/>
    <p:sldId id="1167" r:id="rId19"/>
    <p:sldId id="951" r:id="rId20"/>
    <p:sldId id="1162" r:id="rId21"/>
    <p:sldId id="1168" r:id="rId22"/>
    <p:sldId id="116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56C"/>
    <a:srgbClr val="E2A39E"/>
    <a:srgbClr val="D86C72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4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108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2556C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4CC-467F-9D06-F967CA8E3345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4CC-467F-9D06-F967CA8E3345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4CC-467F-9D06-F967CA8E3345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C4CC-467F-9D06-F967CA8E3345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C4CC-467F-9D06-F967CA8E3345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C4CC-467F-9D06-F967CA8E3345}"/>
              </c:ext>
            </c:extLst>
          </c:dPt>
          <c:val>
            <c:numRef>
              <c:f>Sheet1!$B$2:$B$7</c:f>
              <c:numCache>
                <c:formatCode>General</c:formatCode>
                <c:ptCount val="6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4CC-467F-9D06-F967CA8E334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strCache>
                      <c:ptCount val="6"/>
                      <c:pt idx="0">
                        <c:v>现实型</c:v>
                      </c:pt>
                      <c:pt idx="1">
                        <c:v>研究型</c:v>
                      </c:pt>
                      <c:pt idx="2">
                        <c:v>艺术型</c:v>
                      </c:pt>
                      <c:pt idx="3">
                        <c:v>社会型</c:v>
                      </c:pt>
                      <c:pt idx="4">
                        <c:v>企业型</c:v>
                      </c:pt>
                      <c:pt idx="5">
                        <c:v>传统型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2814960"/>
        <c:axId val="1542819312"/>
      </c:barChart>
      <c:catAx>
        <c:axId val="15428149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1542819312"/>
        <c:crosses val="autoZero"/>
        <c:auto val="1"/>
        <c:lblAlgn val="ctr"/>
        <c:lblOffset val="100"/>
        <c:noMultiLvlLbl val="0"/>
      </c:catAx>
      <c:valAx>
        <c:axId val="1542819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154281496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42556C"/>
            </a:solidFill>
            <a:ln w="19050">
              <a:solidFill>
                <a:schemeClr val="bg1">
                  <a:lumMod val="9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E12-4B90-A341-A8D82219654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E12-4B90-A341-A8D82219654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E12-4B90-A341-A8D82219654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CE12-4B90-A341-A8D82219654A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CE12-4B90-A341-A8D82219654A}"/>
              </c:ext>
            </c:extLst>
          </c:dPt>
          <c:dLbls>
            <c:dLbl>
              <c:idx val="0"/>
              <c:layout>
                <c:manualLayout>
                  <c:x val="2.126819749681689E-3"/>
                  <c:y val="-2.9929382873839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E12-4B90-A341-A8D82219654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layout/>
                <c15:showLeaderLines val="0"/>
              </c:ext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126</c:v>
                </c:pt>
                <c:pt idx="1">
                  <c:v>2524</c:v>
                </c:pt>
                <c:pt idx="2">
                  <c:v>6057</c:v>
                </c:pt>
                <c:pt idx="3">
                  <c:v>2902</c:v>
                </c:pt>
                <c:pt idx="4">
                  <c:v>1010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12-4B90-A341-A8D82219654A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2817680"/>
        <c:axId val="1542807888"/>
      </c:barChart>
      <c:valAx>
        <c:axId val="1542807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42817680"/>
        <c:crosses val="autoZero"/>
        <c:crossBetween val="between"/>
      </c:valAx>
      <c:catAx>
        <c:axId val="1542817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428078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0.41335</cdr:x>
      <cdr:y>0.39774</cdr:y>
    </cdr:from>
    <cdr:to>
      <cdr:x>0.59198</cdr:x>
      <cdr:y>0.59998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2782957" y="1785217"/>
          <a:ext cx="1202634" cy="907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E71C2-A431-4537-9052-D3864E2EEB31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EB051-0EAA-4D5B-A3A5-DCA1A1082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22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452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301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812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11676-FB79-48AF-A849-2CC62E1677D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51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980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013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225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183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2416F4-32D2-4CF9-B50E-37DF177412D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222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39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278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10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36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688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84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33145-1009-4294-847F-02D784154AA0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4305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934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4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87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EDC482C-2E0B-422F-80EE-D9C8FD5A9B26}"/>
              </a:ext>
            </a:extLst>
          </p:cNvPr>
          <p:cNvSpPr/>
          <p:nvPr userDrawn="1"/>
        </p:nvSpPr>
        <p:spPr>
          <a:xfrm>
            <a:off x="0" y="4146331"/>
            <a:ext cx="12192000" cy="2711669"/>
          </a:xfrm>
          <a:custGeom>
            <a:avLst/>
            <a:gdLst>
              <a:gd name="connsiteX0" fmla="*/ 0 w 12192000"/>
              <a:gd name="connsiteY0" fmla="*/ 0 h 2711669"/>
              <a:gd name="connsiteX1" fmla="*/ 12192000 w 12192000"/>
              <a:gd name="connsiteY1" fmla="*/ 0 h 2711669"/>
              <a:gd name="connsiteX2" fmla="*/ 12192000 w 12192000"/>
              <a:gd name="connsiteY2" fmla="*/ 2711669 h 2711669"/>
              <a:gd name="connsiteX3" fmla="*/ 0 w 12192000"/>
              <a:gd name="connsiteY3" fmla="*/ 2711669 h 2711669"/>
              <a:gd name="connsiteX4" fmla="*/ 0 w 12192000"/>
              <a:gd name="connsiteY4" fmla="*/ 0 h 2711669"/>
              <a:gd name="connsiteX0" fmla="*/ 0 w 12192000"/>
              <a:gd name="connsiteY0" fmla="*/ 0 h 2711669"/>
              <a:gd name="connsiteX1" fmla="*/ 5912069 w 12192000"/>
              <a:gd name="connsiteY1" fmla="*/ 0 h 2711669"/>
              <a:gd name="connsiteX2" fmla="*/ 12192000 w 12192000"/>
              <a:gd name="connsiteY2" fmla="*/ 0 h 2711669"/>
              <a:gd name="connsiteX3" fmla="*/ 12192000 w 12192000"/>
              <a:gd name="connsiteY3" fmla="*/ 2711669 h 2711669"/>
              <a:gd name="connsiteX4" fmla="*/ 0 w 12192000"/>
              <a:gd name="connsiteY4" fmla="*/ 2711669 h 2711669"/>
              <a:gd name="connsiteX5" fmla="*/ 0 w 12192000"/>
              <a:gd name="connsiteY5" fmla="*/ 0 h 2711669"/>
              <a:gd name="connsiteX0" fmla="*/ 0 w 12192000"/>
              <a:gd name="connsiteY0" fmla="*/ 0 h 2711669"/>
              <a:gd name="connsiteX1" fmla="*/ 5927835 w 12192000"/>
              <a:gd name="connsiteY1" fmla="*/ 1166648 h 2711669"/>
              <a:gd name="connsiteX2" fmla="*/ 12192000 w 12192000"/>
              <a:gd name="connsiteY2" fmla="*/ 0 h 2711669"/>
              <a:gd name="connsiteX3" fmla="*/ 12192000 w 12192000"/>
              <a:gd name="connsiteY3" fmla="*/ 2711669 h 2711669"/>
              <a:gd name="connsiteX4" fmla="*/ 0 w 12192000"/>
              <a:gd name="connsiteY4" fmla="*/ 2711669 h 2711669"/>
              <a:gd name="connsiteX5" fmla="*/ 0 w 12192000"/>
              <a:gd name="connsiteY5" fmla="*/ 0 h 2711669"/>
              <a:gd name="connsiteX0" fmla="*/ 0 w 12192000"/>
              <a:gd name="connsiteY0" fmla="*/ 0 h 2711669"/>
              <a:gd name="connsiteX1" fmla="*/ 5927835 w 12192000"/>
              <a:gd name="connsiteY1" fmla="*/ 1277007 h 2711669"/>
              <a:gd name="connsiteX2" fmla="*/ 12192000 w 12192000"/>
              <a:gd name="connsiteY2" fmla="*/ 0 h 2711669"/>
              <a:gd name="connsiteX3" fmla="*/ 12192000 w 12192000"/>
              <a:gd name="connsiteY3" fmla="*/ 2711669 h 2711669"/>
              <a:gd name="connsiteX4" fmla="*/ 0 w 12192000"/>
              <a:gd name="connsiteY4" fmla="*/ 2711669 h 2711669"/>
              <a:gd name="connsiteX5" fmla="*/ 0 w 12192000"/>
              <a:gd name="connsiteY5" fmla="*/ 0 h 2711669"/>
              <a:gd name="connsiteX0" fmla="*/ 0 w 12192000"/>
              <a:gd name="connsiteY0" fmla="*/ 0 h 2711669"/>
              <a:gd name="connsiteX1" fmla="*/ 5959366 w 12192000"/>
              <a:gd name="connsiteY1" fmla="*/ 1277007 h 2711669"/>
              <a:gd name="connsiteX2" fmla="*/ 12192000 w 12192000"/>
              <a:gd name="connsiteY2" fmla="*/ 0 h 2711669"/>
              <a:gd name="connsiteX3" fmla="*/ 12192000 w 12192000"/>
              <a:gd name="connsiteY3" fmla="*/ 2711669 h 2711669"/>
              <a:gd name="connsiteX4" fmla="*/ 0 w 12192000"/>
              <a:gd name="connsiteY4" fmla="*/ 2711669 h 2711669"/>
              <a:gd name="connsiteX5" fmla="*/ 0 w 12192000"/>
              <a:gd name="connsiteY5" fmla="*/ 0 h 271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711669">
                <a:moveTo>
                  <a:pt x="0" y="0"/>
                </a:moveTo>
                <a:lnTo>
                  <a:pt x="5959366" y="1277007"/>
                </a:lnTo>
                <a:lnTo>
                  <a:pt x="12192000" y="0"/>
                </a:lnTo>
                <a:lnTo>
                  <a:pt x="12192000" y="2711669"/>
                </a:lnTo>
                <a:lnTo>
                  <a:pt x="0" y="2711669"/>
                </a:ln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67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789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37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42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978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02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23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22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882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21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16CCF00-3186-460A-9AFD-8F98E1582718}"/>
              </a:ext>
            </a:extLst>
          </p:cNvPr>
          <p:cNvSpPr/>
          <p:nvPr userDrawn="1"/>
        </p:nvSpPr>
        <p:spPr>
          <a:xfrm>
            <a:off x="4619298" y="0"/>
            <a:ext cx="7575129" cy="6858000"/>
          </a:xfrm>
          <a:custGeom>
            <a:avLst/>
            <a:gdLst>
              <a:gd name="connsiteX0" fmla="*/ 0 w 7575129"/>
              <a:gd name="connsiteY0" fmla="*/ 0 h 6858000"/>
              <a:gd name="connsiteX1" fmla="*/ 7575129 w 7575129"/>
              <a:gd name="connsiteY1" fmla="*/ 0 h 6858000"/>
              <a:gd name="connsiteX2" fmla="*/ 7575129 w 7575129"/>
              <a:gd name="connsiteY2" fmla="*/ 6858000 h 6858000"/>
              <a:gd name="connsiteX3" fmla="*/ 0 w 7575129"/>
              <a:gd name="connsiteY3" fmla="*/ 6858000 h 6858000"/>
              <a:gd name="connsiteX4" fmla="*/ 0 w 7575129"/>
              <a:gd name="connsiteY4" fmla="*/ 0 h 6858000"/>
              <a:gd name="connsiteX0" fmla="*/ 31532 w 7606661"/>
              <a:gd name="connsiteY0" fmla="*/ 0 h 6858000"/>
              <a:gd name="connsiteX1" fmla="*/ 7606661 w 7606661"/>
              <a:gd name="connsiteY1" fmla="*/ 0 h 6858000"/>
              <a:gd name="connsiteX2" fmla="*/ 7606661 w 7606661"/>
              <a:gd name="connsiteY2" fmla="*/ 6858000 h 6858000"/>
              <a:gd name="connsiteX3" fmla="*/ 31532 w 7606661"/>
              <a:gd name="connsiteY3" fmla="*/ 6858000 h 6858000"/>
              <a:gd name="connsiteX4" fmla="*/ 0 w 7606661"/>
              <a:gd name="connsiteY4" fmla="*/ 3153103 h 6858000"/>
              <a:gd name="connsiteX5" fmla="*/ 31532 w 7606661"/>
              <a:gd name="connsiteY5" fmla="*/ 0 h 6858000"/>
              <a:gd name="connsiteX0" fmla="*/ 0 w 7575129"/>
              <a:gd name="connsiteY0" fmla="*/ 0 h 6858000"/>
              <a:gd name="connsiteX1" fmla="*/ 7575129 w 7575129"/>
              <a:gd name="connsiteY1" fmla="*/ 0 h 6858000"/>
              <a:gd name="connsiteX2" fmla="*/ 7575129 w 7575129"/>
              <a:gd name="connsiteY2" fmla="*/ 6858000 h 6858000"/>
              <a:gd name="connsiteX3" fmla="*/ 0 w 7575129"/>
              <a:gd name="connsiteY3" fmla="*/ 6858000 h 6858000"/>
              <a:gd name="connsiteX4" fmla="*/ 1261240 w 7575129"/>
              <a:gd name="connsiteY4" fmla="*/ 3421117 h 6858000"/>
              <a:gd name="connsiteX5" fmla="*/ 0 w 757512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5129" h="6858000">
                <a:moveTo>
                  <a:pt x="0" y="0"/>
                </a:moveTo>
                <a:lnTo>
                  <a:pt x="7575129" y="0"/>
                </a:lnTo>
                <a:lnTo>
                  <a:pt x="7575129" y="6858000"/>
                </a:lnTo>
                <a:lnTo>
                  <a:pt x="0" y="6858000"/>
                </a:lnTo>
                <a:lnTo>
                  <a:pt x="1261240" y="3421117"/>
                </a:ln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4E9BA391-9B0F-4128-AA03-C6E9436D5F60}"/>
              </a:ext>
            </a:extLst>
          </p:cNvPr>
          <p:cNvSpPr/>
          <p:nvPr userDrawn="1"/>
        </p:nvSpPr>
        <p:spPr>
          <a:xfrm>
            <a:off x="0" y="2602523"/>
            <a:ext cx="301451" cy="1899139"/>
          </a:xfrm>
          <a:prstGeom prst="rect">
            <a:avLst/>
          </a:pr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23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24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990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3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57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78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02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027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95636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1995147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77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0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alphaModFix amt="3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37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7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6" Type="http://schemas.openxmlformats.org/officeDocument/2006/relationships/tags" Target="../tags/tag16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slideLayout" Target="../slideLayouts/slideLayout3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notesSlide" Target="../notesSlides/notesSlide13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105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C916120-482F-4E8C-A03D-7B66280DDBE4}"/>
              </a:ext>
            </a:extLst>
          </p:cNvPr>
          <p:cNvSpPr txBox="1"/>
          <p:nvPr/>
        </p:nvSpPr>
        <p:spPr>
          <a:xfrm>
            <a:off x="2117281" y="2311653"/>
            <a:ext cx="7957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42556C"/>
                </a:solidFill>
                <a:cs typeface="+mn-ea"/>
                <a:sym typeface="+mn-lt"/>
              </a:rPr>
              <a:t>大学生职业生涯规划书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D8B9B50-10FC-4E79-8CB0-60BB29FB4D1F}"/>
              </a:ext>
            </a:extLst>
          </p:cNvPr>
          <p:cNvSpPr txBox="1"/>
          <p:nvPr/>
        </p:nvSpPr>
        <p:spPr>
          <a:xfrm>
            <a:off x="3932549" y="6040986"/>
            <a:ext cx="432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规划人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班级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：一班</a:t>
            </a:r>
            <a:endParaRPr lang="zh-CN" alt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07E0D45-8DE4-4BC1-A41A-CC71899C9745}"/>
              </a:ext>
            </a:extLst>
          </p:cNvPr>
          <p:cNvSpPr txBox="1"/>
          <p:nvPr/>
        </p:nvSpPr>
        <p:spPr>
          <a:xfrm>
            <a:off x="3229808" y="3458550"/>
            <a:ext cx="57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2556C"/>
                </a:solidFill>
                <a:cs typeface="+mn-ea"/>
                <a:sym typeface="+mn-lt"/>
              </a:rPr>
              <a:t>COLLEGE STUDENT CAREER PLANNING</a:t>
            </a:r>
            <a:endParaRPr lang="zh-CN" altLang="en-US" sz="2000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A5B1019E-AB6F-4106-A444-4CF98B38810F}"/>
              </a:ext>
            </a:extLst>
          </p:cNvPr>
          <p:cNvSpPr txBox="1"/>
          <p:nvPr/>
        </p:nvSpPr>
        <p:spPr>
          <a:xfrm>
            <a:off x="5079124" y="1149367"/>
            <a:ext cx="203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solidFill>
                  <a:srgbClr val="42556C"/>
                </a:solidFill>
                <a:effectLst/>
                <a:cs typeface="+mn-ea"/>
                <a:sym typeface="+mn-lt"/>
              </a:rPr>
              <a:t>LOGO</a:t>
            </a:r>
            <a:endParaRPr lang="zh-CN" altLang="en-US" sz="4800" dirty="0">
              <a:solidFill>
                <a:srgbClr val="42556C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69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 flipV="1">
            <a:off x="3041052" y="2336289"/>
            <a:ext cx="1647616" cy="99907"/>
            <a:chOff x="0" y="0"/>
            <a:chExt cx="1964495" cy="120014"/>
          </a:xfrm>
          <a:solidFill>
            <a:srgbClr val="42556C"/>
          </a:solidFill>
        </p:grpSpPr>
        <p:sp>
          <p:nvSpPr>
            <p:cNvPr id="90" name="矩形 89"/>
            <p:cNvSpPr/>
            <p:nvPr/>
          </p:nvSpPr>
          <p:spPr>
            <a:xfrm>
              <a:off x="0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680443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020499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360555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700611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340387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6" name="文本框 2"/>
          <p:cNvSpPr txBox="1">
            <a:spLocks noChangeArrowheads="1"/>
          </p:cNvSpPr>
          <p:nvPr/>
        </p:nvSpPr>
        <p:spPr bwMode="auto">
          <a:xfrm>
            <a:off x="1564501" y="1748563"/>
            <a:ext cx="4521200" cy="410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/>
            <a:r>
              <a:rPr lang="en-US" sz="1867" b="1" kern="100" dirty="0">
                <a:cs typeface="+mn-ea"/>
                <a:sym typeface="+mn-lt"/>
              </a:rPr>
              <a:t>20XX</a:t>
            </a:r>
            <a:r>
              <a:rPr lang="zh-CN" altLang="en-US" sz="1867" b="1" kern="100" dirty="0">
                <a:cs typeface="+mn-ea"/>
                <a:sym typeface="+mn-lt"/>
              </a:rPr>
              <a:t>年上半年全国星级酒店数量占比图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113040" y="2843387"/>
            <a:ext cx="0" cy="2818551"/>
            <a:chOff x="0" y="0"/>
            <a:chExt cx="0" cy="2114063"/>
          </a:xfrm>
        </p:grpSpPr>
        <p:cxnSp>
          <p:nvCxnSpPr>
            <p:cNvPr id="98" name="直接连接符 97"/>
            <p:cNvCxnSpPr/>
            <p:nvPr/>
          </p:nvCxnSpPr>
          <p:spPr>
            <a:xfrm>
              <a:off x="0" y="0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0" y="478465"/>
              <a:ext cx="0" cy="253365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0" y="946298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0" y="1424763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0" y="1860698"/>
              <a:ext cx="0" cy="253365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文本框 2"/>
          <p:cNvSpPr txBox="1">
            <a:spLocks noChangeArrowheads="1"/>
          </p:cNvSpPr>
          <p:nvPr/>
        </p:nvSpPr>
        <p:spPr bwMode="auto">
          <a:xfrm>
            <a:off x="7369732" y="1953779"/>
            <a:ext cx="4182797" cy="42528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noAutofit/>
          </a:bodyPr>
          <a:lstStyle/>
          <a:p>
            <a:pPr indent="474121"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随着我国成功加入</a:t>
            </a:r>
            <a:r>
              <a:rPr lang="en-US" sz="1600" dirty="0">
                <a:cs typeface="+mn-ea"/>
                <a:sym typeface="+mn-lt"/>
              </a:rPr>
              <a:t>WTO</a:t>
            </a:r>
            <a:r>
              <a:rPr lang="zh-CN" altLang="en-US" sz="1600" dirty="0">
                <a:cs typeface="+mn-ea"/>
                <a:sym typeface="+mn-lt"/>
              </a:rPr>
              <a:t>、举办奥运会、世博会，以及“一带一路”重大发展战略的实施，中外经济交流频繁，为服务业的发展迎来了“春天”。根据国家旅游局网站</a:t>
            </a:r>
            <a:r>
              <a:rPr lang="en-US" sz="1600" dirty="0">
                <a:cs typeface="+mn-ea"/>
                <a:sym typeface="+mn-lt"/>
              </a:rPr>
              <a:t>2017</a:t>
            </a:r>
            <a:r>
              <a:rPr lang="zh-CN" altLang="en-US" sz="1600" dirty="0">
                <a:cs typeface="+mn-ea"/>
                <a:sym typeface="+mn-lt"/>
              </a:rPr>
              <a:t>年</a:t>
            </a:r>
            <a:r>
              <a:rPr lang="en-US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月最新披露的统计报告显示，我国星级酒店发展迅速，截至</a:t>
            </a:r>
            <a:r>
              <a:rPr lang="en-US" sz="1600" dirty="0">
                <a:cs typeface="+mn-ea"/>
                <a:sym typeface="+mn-lt"/>
              </a:rPr>
              <a:t>20XX</a:t>
            </a:r>
            <a:r>
              <a:rPr lang="zh-CN" altLang="en-US" sz="1600" dirty="0">
                <a:cs typeface="+mn-ea"/>
                <a:sym typeface="+mn-lt"/>
              </a:rPr>
              <a:t>年三季度，中国已有</a:t>
            </a:r>
            <a:r>
              <a:rPr lang="en-US" sz="1600" dirty="0">
                <a:cs typeface="+mn-ea"/>
                <a:sym typeface="+mn-lt"/>
              </a:rPr>
              <a:t>12619</a:t>
            </a:r>
            <a:r>
              <a:rPr lang="zh-CN" altLang="en-US" sz="1600" dirty="0">
                <a:cs typeface="+mn-ea"/>
                <a:sym typeface="+mn-lt"/>
              </a:rPr>
              <a:t>家星级酒店，全国星级饭店第三季度的营业收入合计</a:t>
            </a:r>
            <a:r>
              <a:rPr lang="en-US" sz="1600" dirty="0">
                <a:cs typeface="+mn-ea"/>
                <a:sym typeface="+mn-lt"/>
              </a:rPr>
              <a:t>518.04</a:t>
            </a:r>
            <a:r>
              <a:rPr lang="zh-CN" altLang="en-US" sz="1600" dirty="0">
                <a:cs typeface="+mn-ea"/>
                <a:sym typeface="+mn-lt"/>
              </a:rPr>
              <a:t>亿元，年营收超</a:t>
            </a:r>
            <a:r>
              <a:rPr lang="en-US" sz="1600" dirty="0">
                <a:cs typeface="+mn-ea"/>
                <a:sym typeface="+mn-lt"/>
              </a:rPr>
              <a:t>2000</a:t>
            </a:r>
            <a:r>
              <a:rPr lang="zh-CN" altLang="en-US" sz="1600" dirty="0">
                <a:cs typeface="+mn-ea"/>
                <a:sym typeface="+mn-lt"/>
              </a:rPr>
              <a:t>亿元。</a:t>
            </a:r>
            <a:endParaRPr lang="en-US" altLang="zh-CN" sz="1600" dirty="0">
              <a:cs typeface="+mn-ea"/>
              <a:sym typeface="+mn-lt"/>
            </a:endParaRPr>
          </a:p>
          <a:p>
            <a:pPr indent="474121" algn="just">
              <a:lnSpc>
                <a:spcPct val="130000"/>
              </a:lnSpc>
            </a:pPr>
            <a:r>
              <a:rPr lang="zh-CN" altLang="zh-CN" sz="1600" dirty="0">
                <a:cs typeface="+mn-ea"/>
                <a:sym typeface="+mn-lt"/>
              </a:rPr>
              <a:t>酒店的迅速发展也导致了中、高级管理人才的严重欠缺。巨大的岗位容量，为我们旅游管理专业的学生带来了广阔的就业前景</a:t>
            </a:r>
            <a:r>
              <a:rPr lang="zh-CN" altLang="en-US" sz="1600" dirty="0">
                <a:cs typeface="+mn-ea"/>
                <a:sym typeface="+mn-lt"/>
              </a:rPr>
              <a:t>。</a:t>
            </a:r>
            <a:endParaRPr lang="zh-CN" altLang="en-US" sz="1400" kern="100" dirty="0">
              <a:cs typeface="+mn-ea"/>
              <a:sym typeface="+mn-lt"/>
            </a:endParaRPr>
          </a:p>
          <a:p>
            <a:pPr indent="355591"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106" name="文本框 11"/>
          <p:cNvSpPr txBox="1"/>
          <p:nvPr/>
        </p:nvSpPr>
        <p:spPr>
          <a:xfrm>
            <a:off x="5099328" y="2843387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67" dirty="0">
                <a:cs typeface="+mn-ea"/>
                <a:sym typeface="+mn-lt"/>
              </a:rPr>
              <a:t>一</a:t>
            </a:r>
            <a:r>
              <a:rPr lang="zh-CN" altLang="en-US" sz="1600" dirty="0">
                <a:cs typeface="+mn-ea"/>
                <a:sym typeface="+mn-lt"/>
              </a:rPr>
              <a:t>星级酒店</a:t>
            </a:r>
            <a:r>
              <a:rPr lang="en-US" sz="1600" dirty="0">
                <a:cs typeface="+mn-ea"/>
                <a:sym typeface="+mn-lt"/>
              </a:rPr>
              <a:t>126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</a:p>
        </p:txBody>
      </p:sp>
      <p:sp>
        <p:nvSpPr>
          <p:cNvPr id="107" name="文本框 11"/>
          <p:cNvSpPr txBox="1"/>
          <p:nvPr/>
        </p:nvSpPr>
        <p:spPr>
          <a:xfrm>
            <a:off x="5113040" y="3415616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二星级酒店</a:t>
            </a:r>
            <a:r>
              <a:rPr lang="en-US" sz="1600" dirty="0">
                <a:cs typeface="+mn-ea"/>
                <a:sym typeface="+mn-lt"/>
              </a:rPr>
              <a:t>2524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</a:p>
        </p:txBody>
      </p:sp>
      <p:sp>
        <p:nvSpPr>
          <p:cNvPr id="108" name="文本框 11"/>
          <p:cNvSpPr txBox="1"/>
          <p:nvPr/>
        </p:nvSpPr>
        <p:spPr>
          <a:xfrm>
            <a:off x="5113040" y="4052819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三星级酒店</a:t>
            </a:r>
            <a:r>
              <a:rPr lang="en-US" sz="1600" dirty="0">
                <a:cs typeface="+mn-ea"/>
                <a:sym typeface="+mn-lt"/>
              </a:rPr>
              <a:t>6057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</a:p>
        </p:txBody>
      </p:sp>
      <p:sp>
        <p:nvSpPr>
          <p:cNvPr id="109" name="文本框 11"/>
          <p:cNvSpPr txBox="1"/>
          <p:nvPr/>
        </p:nvSpPr>
        <p:spPr>
          <a:xfrm>
            <a:off x="5113040" y="4663755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四星级酒店</a:t>
            </a:r>
            <a:r>
              <a:rPr lang="en-US" sz="1600" dirty="0">
                <a:cs typeface="+mn-ea"/>
                <a:sym typeface="+mn-lt"/>
              </a:rPr>
              <a:t>2902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</a:p>
        </p:txBody>
      </p:sp>
      <p:sp>
        <p:nvSpPr>
          <p:cNvPr id="110" name="文本框 11"/>
          <p:cNvSpPr txBox="1"/>
          <p:nvPr/>
        </p:nvSpPr>
        <p:spPr>
          <a:xfrm>
            <a:off x="5113040" y="5295331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五星级酒店</a:t>
            </a:r>
            <a:r>
              <a:rPr lang="en-US" sz="1600" dirty="0">
                <a:cs typeface="+mn-ea"/>
                <a:sym typeface="+mn-lt"/>
              </a:rPr>
              <a:t>1010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="" xmlns:a16="http://schemas.microsoft.com/office/drawing/2014/main" id="{5F4DAEC3-D297-4143-9371-96465CC883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4445214"/>
              </p:ext>
            </p:extLst>
          </p:nvPr>
        </p:nvGraphicFramePr>
        <p:xfrm>
          <a:off x="295763" y="2436196"/>
          <a:ext cx="4521201" cy="3820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TextBox 23">
            <a:extLst>
              <a:ext uri="{FF2B5EF4-FFF2-40B4-BE49-F238E27FC236}">
                <a16:creationId xmlns="" xmlns:a16="http://schemas.microsoft.com/office/drawing/2014/main" id="{B0E7BF8D-11BA-4B16-A9BD-1F7D6F240D81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社会环境分析</a:t>
            </a:r>
          </a:p>
        </p:txBody>
      </p:sp>
      <p:grpSp>
        <p:nvGrpSpPr>
          <p:cNvPr id="38" name="Group 55">
            <a:extLst>
              <a:ext uri="{FF2B5EF4-FFF2-40B4-BE49-F238E27FC236}">
                <a16:creationId xmlns="" xmlns:a16="http://schemas.microsoft.com/office/drawing/2014/main" id="{E5357DD5-3438-4AB7-AD6E-6D5D4E1E6FA7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39" name="Oval 52">
              <a:extLst>
                <a:ext uri="{FF2B5EF4-FFF2-40B4-BE49-F238E27FC236}">
                  <a16:creationId xmlns="" xmlns:a16="http://schemas.microsoft.com/office/drawing/2014/main" id="{6B80E650-DFF0-4824-A5F3-911E6EDA3DBF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Oval 53">
              <a:extLst>
                <a:ext uri="{FF2B5EF4-FFF2-40B4-BE49-F238E27FC236}">
                  <a16:creationId xmlns="" xmlns:a16="http://schemas.microsoft.com/office/drawing/2014/main" id="{06285C10-B27E-41DE-B260-D84A5CA82AB9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Oval 54">
              <a:extLst>
                <a:ext uri="{FF2B5EF4-FFF2-40B4-BE49-F238E27FC236}">
                  <a16:creationId xmlns="" xmlns:a16="http://schemas.microsoft.com/office/drawing/2014/main" id="{24D82618-8BDB-4DD6-97EB-CAA769C83EC0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306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1E8B789-9948-49A4-AB6C-647A354C03BC}"/>
              </a:ext>
            </a:extLst>
          </p:cNvPr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AC14B04-88BC-4D7F-932A-33A0E70A043B}"/>
                </a:ext>
              </a:extLst>
            </p:cNvPr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>
                <a:extLst>
                  <a:ext uri="{FF2B5EF4-FFF2-40B4-BE49-F238E27FC236}">
                    <a16:creationId xmlns="" xmlns:a16="http://schemas.microsoft.com/office/drawing/2014/main" id="{C8D28ED6-41BF-4560-9841-4CC52ED6E33D}"/>
                  </a:ext>
                </a:extLst>
              </p:cNvPr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实施计划</a:t>
                </a:r>
              </a:p>
            </p:txBody>
          </p:sp>
          <p:sp>
            <p:nvSpPr>
              <p:cNvPr id="6" name="文本框 6">
                <a:extLst>
                  <a:ext uri="{FF2B5EF4-FFF2-40B4-BE49-F238E27FC236}">
                    <a16:creationId xmlns="" xmlns:a16="http://schemas.microsoft.com/office/drawing/2014/main" id="{50DC89AD-9C59-48C5-8B53-9B57F1B63B8B}"/>
                  </a:ext>
                </a:extLst>
              </p:cNvPr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具体执行</a:t>
                </a:r>
              </a:p>
            </p:txBody>
          </p:sp>
          <p:sp>
            <p:nvSpPr>
              <p:cNvPr id="7" name="文本框 1">
                <a:extLst>
                  <a:ext uri="{FF2B5EF4-FFF2-40B4-BE49-F238E27FC236}">
                    <a16:creationId xmlns="" xmlns:a16="http://schemas.microsoft.com/office/drawing/2014/main" id="{2E59291D-2F40-40B3-B2DE-4F0D9528A91D}"/>
                  </a:ext>
                </a:extLst>
              </p:cNvPr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3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>
              <a:extLst>
                <a:ext uri="{FF2B5EF4-FFF2-40B4-BE49-F238E27FC236}">
                  <a16:creationId xmlns="" xmlns:a16="http://schemas.microsoft.com/office/drawing/2014/main" id="{3EBEFE2B-4083-439E-98BE-38D48AB2E2F0}"/>
                </a:ext>
              </a:extLst>
            </p:cNvPr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31C54D67-BCAC-4FAB-AA28-B5C535F45AD1}"/>
              </a:ext>
            </a:extLst>
          </p:cNvPr>
          <p:cNvSpPr>
            <a:spLocks/>
          </p:cNvSpPr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360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3"/>
          <p:cNvSpPr txBox="1">
            <a:spLocks/>
          </p:cNvSpPr>
          <p:nvPr/>
        </p:nvSpPr>
        <p:spPr>
          <a:xfrm>
            <a:off x="2180182" y="3091404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17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步骤一</a:t>
            </a:r>
            <a:endParaRPr lang="zh-CN" altLang="zh-CN" sz="105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努力学习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顺利毕业</a:t>
            </a:r>
            <a:endParaRPr lang="zh-CN" altLang="zh-CN" sz="3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2180181" y="4964026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17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步骤二</a:t>
            </a: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考上本科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提升学历</a:t>
            </a: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7764382" y="3091404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17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步骤三</a:t>
            </a: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进入行业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培养经验</a:t>
            </a:r>
          </a:p>
        </p:txBody>
      </p:sp>
      <p:sp>
        <p:nvSpPr>
          <p:cNvPr id="44" name="Title 13"/>
          <p:cNvSpPr txBox="1">
            <a:spLocks/>
          </p:cNvSpPr>
          <p:nvPr/>
        </p:nvSpPr>
        <p:spPr>
          <a:xfrm>
            <a:off x="7706577" y="4964026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17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步骤四</a:t>
            </a: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努力工作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17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自我实现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795278" y="1473789"/>
            <a:ext cx="10887958" cy="15027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>
                <a:srgbClr val="202F3D">
                  <a:lumMod val="75000"/>
                </a:srgbClr>
              </a:buClr>
            </a:pPr>
            <a:r>
              <a:rPr lang="zh-CN" altLang="zh-CN" sz="2400" dirty="0">
                <a:cs typeface="+mn-ea"/>
                <a:sym typeface="+mn-lt"/>
              </a:rPr>
              <a:t>总体职业路径设计</a:t>
            </a:r>
            <a:endParaRPr lang="en-US" altLang="zh-CN" sz="2400" dirty="0">
              <a:cs typeface="+mn-ea"/>
              <a:sym typeface="+mn-lt"/>
            </a:endParaRPr>
          </a:p>
          <a:p>
            <a:pPr lvl="0" algn="l">
              <a:lnSpc>
                <a:spcPct val="130000"/>
              </a:lnSpc>
              <a:buClr>
                <a:srgbClr val="202F3D">
                  <a:lumMod val="75000"/>
                </a:srgbClr>
              </a:buClr>
            </a:pPr>
            <a:r>
              <a:rPr lang="zh-CN" altLang="en-US" sz="1600" dirty="0">
                <a:cs typeface="+mn-ea"/>
                <a:sym typeface="+mn-lt"/>
              </a:rPr>
              <a:t>结合我自身条件、兴趣以及</a:t>
            </a:r>
            <a:r>
              <a:rPr lang="en-US" altLang="zh-CN" sz="1600" dirty="0">
                <a:cs typeface="+mn-ea"/>
                <a:sym typeface="+mn-lt"/>
              </a:rPr>
              <a:t>SWOT</a:t>
            </a:r>
            <a:r>
              <a:rPr lang="zh-CN" altLang="en-US" sz="1600" dirty="0">
                <a:cs typeface="+mn-ea"/>
                <a:sym typeface="+mn-lt"/>
              </a:rPr>
              <a:t>分析、霍兰德测试等测评工具，我给自己定位的职业是：一名出色的酒店职业经理人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TextBox 23">
            <a:extLst>
              <a:ext uri="{FF2B5EF4-FFF2-40B4-BE49-F238E27FC236}">
                <a16:creationId xmlns="" xmlns:a16="http://schemas.microsoft.com/office/drawing/2014/main" id="{C486041E-115D-4607-ACF7-E8BE64CEC46A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职业目标定位</a:t>
            </a:r>
          </a:p>
        </p:txBody>
      </p:sp>
      <p:grpSp>
        <p:nvGrpSpPr>
          <p:cNvPr id="83" name="Group 55">
            <a:extLst>
              <a:ext uri="{FF2B5EF4-FFF2-40B4-BE49-F238E27FC236}">
                <a16:creationId xmlns="" xmlns:a16="http://schemas.microsoft.com/office/drawing/2014/main" id="{A98C5802-B43B-40B8-A520-2E66B4081A28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84" name="Oval 52">
              <a:extLst>
                <a:ext uri="{FF2B5EF4-FFF2-40B4-BE49-F238E27FC236}">
                  <a16:creationId xmlns="" xmlns:a16="http://schemas.microsoft.com/office/drawing/2014/main" id="{81DE77BE-3217-4F44-B314-26017A5AA430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Oval 53">
              <a:extLst>
                <a:ext uri="{FF2B5EF4-FFF2-40B4-BE49-F238E27FC236}">
                  <a16:creationId xmlns="" xmlns:a16="http://schemas.microsoft.com/office/drawing/2014/main" id="{2CB36EFF-98E9-4A6D-B561-782A0DB0CFB8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Oval 54">
              <a:extLst>
                <a:ext uri="{FF2B5EF4-FFF2-40B4-BE49-F238E27FC236}">
                  <a16:creationId xmlns="" xmlns:a16="http://schemas.microsoft.com/office/drawing/2014/main" id="{FE78183A-76D3-4C2C-93A5-84D68F32150F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5">
            <a:extLst>
              <a:ext uri="{FF2B5EF4-FFF2-40B4-BE49-F238E27FC236}">
                <a16:creationId xmlns="" xmlns:a16="http://schemas.microsoft.com/office/drawing/2014/main" id="{2384DDA8-C439-4F26-B5D9-3B1DC9CDB45C}"/>
              </a:ext>
            </a:extLst>
          </p:cNvPr>
          <p:cNvSpPr>
            <a:spLocks/>
          </p:cNvSpPr>
          <p:nvPr/>
        </p:nvSpPr>
        <p:spPr bwMode="auto">
          <a:xfrm>
            <a:off x="4575175" y="3681194"/>
            <a:ext cx="1614574" cy="741672"/>
          </a:xfrm>
          <a:custGeom>
            <a:avLst/>
            <a:gdLst>
              <a:gd name="T0" fmla="*/ 462 w 462"/>
              <a:gd name="T1" fmla="*/ 0 h 212"/>
              <a:gd name="T2" fmla="*/ 392 w 462"/>
              <a:gd name="T3" fmla="*/ 36 h 212"/>
              <a:gd name="T4" fmla="*/ 108 w 462"/>
              <a:gd name="T5" fmla="*/ 36 h 212"/>
              <a:gd name="T6" fmla="*/ 93 w 462"/>
              <a:gd name="T7" fmla="*/ 48 h 212"/>
              <a:gd name="T8" fmla="*/ 7 w 462"/>
              <a:gd name="T9" fmla="*/ 199 h 212"/>
              <a:gd name="T10" fmla="*/ 22 w 462"/>
              <a:gd name="T11" fmla="*/ 212 h 212"/>
              <a:gd name="T12" fmla="*/ 294 w 462"/>
              <a:gd name="T13" fmla="*/ 212 h 212"/>
              <a:gd name="T14" fmla="*/ 366 w 462"/>
              <a:gd name="T15" fmla="*/ 176 h 212"/>
              <a:gd name="T16" fmla="*/ 462 w 462"/>
              <a:gd name="T1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2" h="212">
                <a:moveTo>
                  <a:pt x="462" y="0"/>
                </a:moveTo>
                <a:cubicBezTo>
                  <a:pt x="462" y="0"/>
                  <a:pt x="447" y="36"/>
                  <a:pt x="392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96" y="36"/>
                  <a:pt x="93" y="48"/>
                  <a:pt x="93" y="48"/>
                </a:cubicBezTo>
                <a:cubicBezTo>
                  <a:pt x="7" y="199"/>
                  <a:pt x="7" y="199"/>
                  <a:pt x="7" y="199"/>
                </a:cubicBezTo>
                <a:cubicBezTo>
                  <a:pt x="7" y="199"/>
                  <a:pt x="0" y="212"/>
                  <a:pt x="22" y="212"/>
                </a:cubicBezTo>
                <a:cubicBezTo>
                  <a:pt x="294" y="212"/>
                  <a:pt x="294" y="212"/>
                  <a:pt x="294" y="212"/>
                </a:cubicBezTo>
                <a:cubicBezTo>
                  <a:pt x="345" y="212"/>
                  <a:pt x="366" y="176"/>
                  <a:pt x="366" y="176"/>
                </a:cubicBezTo>
                <a:lnTo>
                  <a:pt x="462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5" name="Freeform 6">
            <a:extLst>
              <a:ext uri="{FF2B5EF4-FFF2-40B4-BE49-F238E27FC236}">
                <a16:creationId xmlns="" xmlns:a16="http://schemas.microsoft.com/office/drawing/2014/main" id="{0669AE23-FBB4-4F1D-AEE0-A2F6A9BDDCA5}"/>
              </a:ext>
            </a:extLst>
          </p:cNvPr>
          <p:cNvSpPr>
            <a:spLocks/>
          </p:cNvSpPr>
          <p:nvPr/>
        </p:nvSpPr>
        <p:spPr bwMode="auto">
          <a:xfrm>
            <a:off x="6189749" y="2862849"/>
            <a:ext cx="740197" cy="1618996"/>
          </a:xfrm>
          <a:custGeom>
            <a:avLst/>
            <a:gdLst>
              <a:gd name="T0" fmla="*/ 212 w 212"/>
              <a:gd name="T1" fmla="*/ 463 h 463"/>
              <a:gd name="T2" fmla="*/ 176 w 212"/>
              <a:gd name="T3" fmla="*/ 392 h 463"/>
              <a:gd name="T4" fmla="*/ 176 w 212"/>
              <a:gd name="T5" fmla="*/ 108 h 463"/>
              <a:gd name="T6" fmla="*/ 164 w 212"/>
              <a:gd name="T7" fmla="*/ 93 h 463"/>
              <a:gd name="T8" fmla="*/ 13 w 212"/>
              <a:gd name="T9" fmla="*/ 7 h 463"/>
              <a:gd name="T10" fmla="*/ 0 w 212"/>
              <a:gd name="T11" fmla="*/ 22 h 463"/>
              <a:gd name="T12" fmla="*/ 0 w 212"/>
              <a:gd name="T13" fmla="*/ 294 h 463"/>
              <a:gd name="T14" fmla="*/ 36 w 212"/>
              <a:gd name="T15" fmla="*/ 366 h 463"/>
              <a:gd name="T16" fmla="*/ 212 w 212"/>
              <a:gd name="T1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2" h="463">
                <a:moveTo>
                  <a:pt x="212" y="463"/>
                </a:moveTo>
                <a:cubicBezTo>
                  <a:pt x="212" y="463"/>
                  <a:pt x="176" y="448"/>
                  <a:pt x="176" y="392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97"/>
                  <a:pt x="164" y="93"/>
                  <a:pt x="164" y="93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0" y="0"/>
                  <a:pt x="0" y="22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346"/>
                  <a:pt x="36" y="366"/>
                  <a:pt x="36" y="366"/>
                </a:cubicBezTo>
                <a:lnTo>
                  <a:pt x="212" y="463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6" name="Freeform 7">
            <a:extLst>
              <a:ext uri="{FF2B5EF4-FFF2-40B4-BE49-F238E27FC236}">
                <a16:creationId xmlns="" xmlns:a16="http://schemas.microsoft.com/office/drawing/2014/main" id="{EDDBB21A-31DF-4FDA-9925-93EDCF7B53E6}"/>
              </a:ext>
            </a:extLst>
          </p:cNvPr>
          <p:cNvSpPr>
            <a:spLocks/>
          </p:cNvSpPr>
          <p:nvPr/>
        </p:nvSpPr>
        <p:spPr bwMode="auto">
          <a:xfrm>
            <a:off x="6396178" y="4517233"/>
            <a:ext cx="1617523" cy="740197"/>
          </a:xfrm>
          <a:custGeom>
            <a:avLst/>
            <a:gdLst>
              <a:gd name="T0" fmla="*/ 0 w 463"/>
              <a:gd name="T1" fmla="*/ 212 h 212"/>
              <a:gd name="T2" fmla="*/ 70 w 463"/>
              <a:gd name="T3" fmla="*/ 176 h 212"/>
              <a:gd name="T4" fmla="*/ 354 w 463"/>
              <a:gd name="T5" fmla="*/ 176 h 212"/>
              <a:gd name="T6" fmla="*/ 369 w 463"/>
              <a:gd name="T7" fmla="*/ 164 h 212"/>
              <a:gd name="T8" fmla="*/ 455 w 463"/>
              <a:gd name="T9" fmla="*/ 13 h 212"/>
              <a:gd name="T10" fmla="*/ 441 w 463"/>
              <a:gd name="T11" fmla="*/ 0 h 212"/>
              <a:gd name="T12" fmla="*/ 168 w 463"/>
              <a:gd name="T13" fmla="*/ 0 h 212"/>
              <a:gd name="T14" fmla="*/ 97 w 463"/>
              <a:gd name="T15" fmla="*/ 36 h 212"/>
              <a:gd name="T16" fmla="*/ 0 w 463"/>
              <a:gd name="T1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212">
                <a:moveTo>
                  <a:pt x="0" y="212"/>
                </a:moveTo>
                <a:cubicBezTo>
                  <a:pt x="0" y="212"/>
                  <a:pt x="15" y="176"/>
                  <a:pt x="70" y="176"/>
                </a:cubicBezTo>
                <a:cubicBezTo>
                  <a:pt x="354" y="176"/>
                  <a:pt x="354" y="176"/>
                  <a:pt x="354" y="176"/>
                </a:cubicBezTo>
                <a:cubicBezTo>
                  <a:pt x="366" y="176"/>
                  <a:pt x="369" y="164"/>
                  <a:pt x="369" y="164"/>
                </a:cubicBezTo>
                <a:cubicBezTo>
                  <a:pt x="455" y="13"/>
                  <a:pt x="455" y="13"/>
                  <a:pt x="455" y="13"/>
                </a:cubicBezTo>
                <a:cubicBezTo>
                  <a:pt x="455" y="13"/>
                  <a:pt x="463" y="0"/>
                  <a:pt x="441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17" y="0"/>
                  <a:pt x="97" y="36"/>
                  <a:pt x="97" y="36"/>
                </a:cubicBezTo>
                <a:lnTo>
                  <a:pt x="0" y="21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7" name="Freeform 8">
            <a:extLst>
              <a:ext uri="{FF2B5EF4-FFF2-40B4-BE49-F238E27FC236}">
                <a16:creationId xmlns="" xmlns:a16="http://schemas.microsoft.com/office/drawing/2014/main" id="{A0F50C53-DC4A-4003-81A7-BEC78E503DE7}"/>
              </a:ext>
            </a:extLst>
          </p:cNvPr>
          <p:cNvSpPr>
            <a:spLocks/>
          </p:cNvSpPr>
          <p:nvPr/>
        </p:nvSpPr>
        <p:spPr bwMode="auto">
          <a:xfrm>
            <a:off x="5644185" y="4481845"/>
            <a:ext cx="737248" cy="1618996"/>
          </a:xfrm>
          <a:custGeom>
            <a:avLst/>
            <a:gdLst>
              <a:gd name="T0" fmla="*/ 0 w 211"/>
              <a:gd name="T1" fmla="*/ 0 h 463"/>
              <a:gd name="T2" fmla="*/ 35 w 211"/>
              <a:gd name="T3" fmla="*/ 70 h 463"/>
              <a:gd name="T4" fmla="*/ 35 w 211"/>
              <a:gd name="T5" fmla="*/ 355 h 463"/>
              <a:gd name="T6" fmla="*/ 47 w 211"/>
              <a:gd name="T7" fmla="*/ 370 h 463"/>
              <a:gd name="T8" fmla="*/ 199 w 211"/>
              <a:gd name="T9" fmla="*/ 456 h 463"/>
              <a:gd name="T10" fmla="*/ 211 w 211"/>
              <a:gd name="T11" fmla="*/ 441 h 463"/>
              <a:gd name="T12" fmla="*/ 211 w 211"/>
              <a:gd name="T13" fmla="*/ 169 h 463"/>
              <a:gd name="T14" fmla="*/ 176 w 211"/>
              <a:gd name="T15" fmla="*/ 97 h 463"/>
              <a:gd name="T16" fmla="*/ 0 w 211"/>
              <a:gd name="T1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463">
                <a:moveTo>
                  <a:pt x="0" y="0"/>
                </a:moveTo>
                <a:cubicBezTo>
                  <a:pt x="0" y="0"/>
                  <a:pt x="35" y="15"/>
                  <a:pt x="35" y="70"/>
                </a:cubicBezTo>
                <a:cubicBezTo>
                  <a:pt x="35" y="355"/>
                  <a:pt x="35" y="355"/>
                  <a:pt x="35" y="355"/>
                </a:cubicBezTo>
                <a:cubicBezTo>
                  <a:pt x="35" y="366"/>
                  <a:pt x="47" y="370"/>
                  <a:pt x="47" y="370"/>
                </a:cubicBezTo>
                <a:cubicBezTo>
                  <a:pt x="199" y="456"/>
                  <a:pt x="199" y="456"/>
                  <a:pt x="199" y="456"/>
                </a:cubicBezTo>
                <a:cubicBezTo>
                  <a:pt x="199" y="456"/>
                  <a:pt x="211" y="463"/>
                  <a:pt x="211" y="441"/>
                </a:cubicBezTo>
                <a:cubicBezTo>
                  <a:pt x="211" y="169"/>
                  <a:pt x="211" y="169"/>
                  <a:pt x="211" y="169"/>
                </a:cubicBezTo>
                <a:cubicBezTo>
                  <a:pt x="211" y="117"/>
                  <a:pt x="176" y="97"/>
                  <a:pt x="176" y="97"/>
                </a:cubicBez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99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17512" y="2361148"/>
            <a:ext cx="3771100" cy="549063"/>
            <a:chOff x="874712" y="1952455"/>
            <a:chExt cx="3771100" cy="549063"/>
          </a:xfrm>
        </p:grpSpPr>
        <p:sp>
          <p:nvSpPr>
            <p:cNvPr id="43" name="TextBox 42"/>
            <p:cNvSpPr txBox="1"/>
            <p:nvPr/>
          </p:nvSpPr>
          <p:spPr>
            <a:xfrm>
              <a:off x="3260816" y="1952455"/>
              <a:ext cx="138499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英语、计算机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提高英语口语能力，掌握</a:t>
              </a:r>
              <a:r>
                <a:rPr lang="en-US" altLang="zh-CN" sz="1400" dirty="0">
                  <a:cs typeface="+mn-ea"/>
                  <a:sym typeface="+mn-lt"/>
                </a:rPr>
                <a:t>Office</a:t>
              </a:r>
              <a:r>
                <a:rPr lang="zh-CN" altLang="en-US" sz="1400" dirty="0">
                  <a:cs typeface="+mn-ea"/>
                  <a:sym typeface="+mn-lt"/>
                </a:rPr>
                <a:t>办公技巧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17512" y="3654128"/>
            <a:ext cx="3771100" cy="549063"/>
            <a:chOff x="874712" y="1952455"/>
            <a:chExt cx="3771100" cy="549063"/>
          </a:xfrm>
        </p:grpSpPr>
        <p:sp>
          <p:nvSpPr>
            <p:cNvPr id="47" name="TextBox 46"/>
            <p:cNvSpPr txBox="1"/>
            <p:nvPr/>
          </p:nvSpPr>
          <p:spPr>
            <a:xfrm>
              <a:off x="3953314" y="1952455"/>
              <a:ext cx="69249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专业课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掌握专业基础知识，取得普通话二甲证书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17512" y="4969646"/>
            <a:ext cx="3771100" cy="549063"/>
            <a:chOff x="874712" y="1952455"/>
            <a:chExt cx="3771100" cy="549063"/>
          </a:xfrm>
        </p:grpSpPr>
        <p:sp>
          <p:nvSpPr>
            <p:cNvPr id="50" name="TextBox 49"/>
            <p:cNvSpPr txBox="1"/>
            <p:nvPr/>
          </p:nvSpPr>
          <p:spPr>
            <a:xfrm>
              <a:off x="3722481" y="1952455"/>
              <a:ext cx="92333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对口升学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着手准备对口升学考试科目的复习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908138" y="2361148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技能大赛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908138" y="2717851"/>
            <a:ext cx="377109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5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参加“中餐宴会摆台职业技能大赛”争取获奖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908138" y="3654128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社会实习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08138" y="4010831"/>
            <a:ext cx="377109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5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寻找一家酒店作为实习地点，从基层开始干起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08138" y="4969646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本科阶段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08138" y="5326349"/>
            <a:ext cx="3771099" cy="2366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考上本科就继续生造，反之就直接投入工作</a:t>
            </a:r>
          </a:p>
        </p:txBody>
      </p:sp>
      <p:sp>
        <p:nvSpPr>
          <p:cNvPr id="94" name="TextBox 23">
            <a:extLst>
              <a:ext uri="{FF2B5EF4-FFF2-40B4-BE49-F238E27FC236}">
                <a16:creationId xmlns="" xmlns:a16="http://schemas.microsoft.com/office/drawing/2014/main" id="{312EA892-A205-4CD7-975B-2B884EFDA630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在校学业规划</a:t>
            </a:r>
          </a:p>
        </p:txBody>
      </p:sp>
      <p:grpSp>
        <p:nvGrpSpPr>
          <p:cNvPr id="95" name="Group 55">
            <a:extLst>
              <a:ext uri="{FF2B5EF4-FFF2-40B4-BE49-F238E27FC236}">
                <a16:creationId xmlns="" xmlns:a16="http://schemas.microsoft.com/office/drawing/2014/main" id="{0DCBB0BF-A7FE-46CE-A2FC-A59A98F2297D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96" name="Oval 52">
              <a:extLst>
                <a:ext uri="{FF2B5EF4-FFF2-40B4-BE49-F238E27FC236}">
                  <a16:creationId xmlns="" xmlns:a16="http://schemas.microsoft.com/office/drawing/2014/main" id="{7036CBB9-0D71-4877-828C-DD047B31D18B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Oval 53">
              <a:extLst>
                <a:ext uri="{FF2B5EF4-FFF2-40B4-BE49-F238E27FC236}">
                  <a16:creationId xmlns="" xmlns:a16="http://schemas.microsoft.com/office/drawing/2014/main" id="{4A7A5B1B-53B6-422E-8476-AD96E8869E99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Oval 54">
              <a:extLst>
                <a:ext uri="{FF2B5EF4-FFF2-40B4-BE49-F238E27FC236}">
                  <a16:creationId xmlns="" xmlns:a16="http://schemas.microsoft.com/office/drawing/2014/main" id="{AC08A195-8F6F-42F5-A1E7-E4C7A9ACCC18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30260F4-8AE5-439C-A805-7105FBF32758}"/>
              </a:ext>
            </a:extLst>
          </p:cNvPr>
          <p:cNvGrpSpPr/>
          <p:nvPr/>
        </p:nvGrpSpPr>
        <p:grpSpPr>
          <a:xfrm>
            <a:off x="4808195" y="2279300"/>
            <a:ext cx="862800" cy="3359534"/>
            <a:chOff x="5608295" y="6013100"/>
            <a:chExt cx="862800" cy="3359534"/>
          </a:xfrm>
        </p:grpSpPr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7B7F2BCF-9140-4BCD-A62A-F719B77D3D7D}"/>
                </a:ext>
              </a:extLst>
            </p:cNvPr>
            <p:cNvGrpSpPr/>
            <p:nvPr/>
          </p:nvGrpSpPr>
          <p:grpSpPr>
            <a:xfrm>
              <a:off x="5608295" y="8509834"/>
              <a:ext cx="862800" cy="862800"/>
              <a:chOff x="5775007" y="3811799"/>
              <a:chExt cx="862800" cy="862800"/>
            </a:xfrm>
          </p:grpSpPr>
          <p:sp>
            <p:nvSpPr>
              <p:cNvPr id="148" name="PA-椭圆 87">
                <a:extLst>
                  <a:ext uri="{FF2B5EF4-FFF2-40B4-BE49-F238E27FC236}">
                    <a16:creationId xmlns="" xmlns:a16="http://schemas.microsoft.com/office/drawing/2014/main" id="{A55B9FCF-FEF1-46E3-91A3-80BDFA854A8D}"/>
                  </a:ext>
                </a:extLst>
              </p:cNvPr>
              <p:cNvSpPr/>
              <p:nvPr>
                <p:custDataLst>
                  <p:tags r:id="rId89"/>
                </p:custDataLst>
              </p:nvPr>
            </p:nvSpPr>
            <p:spPr>
              <a:xfrm>
                <a:off x="5775007" y="3811799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9" name="Group 86">
                <a:extLst>
                  <a:ext uri="{FF2B5EF4-FFF2-40B4-BE49-F238E27FC236}">
                    <a16:creationId xmlns="" xmlns:a16="http://schemas.microsoft.com/office/drawing/2014/main" id="{6B5EF669-DBC8-4DA8-A696-DA1BB3897666}"/>
                  </a:ext>
                </a:extLst>
              </p:cNvPr>
              <p:cNvGrpSpPr/>
              <p:nvPr/>
            </p:nvGrpSpPr>
            <p:grpSpPr>
              <a:xfrm>
                <a:off x="5958498" y="4017308"/>
                <a:ext cx="495818" cy="451782"/>
                <a:chOff x="7245350" y="3721101"/>
                <a:chExt cx="965200" cy="879475"/>
              </a:xfrm>
            </p:grpSpPr>
            <p:sp>
              <p:nvSpPr>
                <p:cNvPr id="150" name="PA-Line 146">
                  <a:extLst>
                    <a:ext uri="{FF2B5EF4-FFF2-40B4-BE49-F238E27FC236}">
                      <a16:creationId xmlns="" xmlns:a16="http://schemas.microsoft.com/office/drawing/2014/main" id="{3FAF55B1-4E47-4EC0-8DF9-D1B11DBFE7F0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90"/>
                  </p:custDataLst>
                </p:nvPr>
              </p:nvSpPr>
              <p:spPr bwMode="auto">
                <a:xfrm>
                  <a:off x="7816850" y="4206876"/>
                  <a:ext cx="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PA-任意多边形 147">
                  <a:extLst>
                    <a:ext uri="{FF2B5EF4-FFF2-40B4-BE49-F238E27FC236}">
                      <a16:creationId xmlns="" xmlns:a16="http://schemas.microsoft.com/office/drawing/2014/main" id="{E7A151A3-91A1-4720-B0B2-EDF6B2D8F0CF}"/>
                    </a:ext>
                  </a:extLst>
                </p:cNvPr>
                <p:cNvSpPr/>
                <p:nvPr>
                  <p:custDataLst>
                    <p:tags r:id="rId91"/>
                  </p:custDataLst>
                </p:nvPr>
              </p:nvSpPr>
              <p:spPr bwMode="auto">
                <a:xfrm>
                  <a:off x="7332662" y="3721101"/>
                  <a:ext cx="598487" cy="598488"/>
                </a:xfrm>
                <a:custGeom>
                  <a:avLst/>
                  <a:gdLst>
                    <a:gd name="T0" fmla="*/ 322 w 377"/>
                    <a:gd name="T1" fmla="*/ 57 h 377"/>
                    <a:gd name="T2" fmla="*/ 292 w 377"/>
                    <a:gd name="T3" fmla="*/ 33 h 377"/>
                    <a:gd name="T4" fmla="*/ 259 w 377"/>
                    <a:gd name="T5" fmla="*/ 15 h 377"/>
                    <a:gd name="T6" fmla="*/ 225 w 377"/>
                    <a:gd name="T7" fmla="*/ 5 h 377"/>
                    <a:gd name="T8" fmla="*/ 188 w 377"/>
                    <a:gd name="T9" fmla="*/ 0 h 377"/>
                    <a:gd name="T10" fmla="*/ 169 w 377"/>
                    <a:gd name="T11" fmla="*/ 2 h 377"/>
                    <a:gd name="T12" fmla="*/ 133 w 377"/>
                    <a:gd name="T13" fmla="*/ 9 h 377"/>
                    <a:gd name="T14" fmla="*/ 99 w 377"/>
                    <a:gd name="T15" fmla="*/ 23 h 377"/>
                    <a:gd name="T16" fmla="*/ 68 w 377"/>
                    <a:gd name="T17" fmla="*/ 43 h 377"/>
                    <a:gd name="T18" fmla="*/ 55 w 377"/>
                    <a:gd name="T19" fmla="*/ 57 h 377"/>
                    <a:gd name="T20" fmla="*/ 31 w 377"/>
                    <a:gd name="T21" fmla="*/ 85 h 377"/>
                    <a:gd name="T22" fmla="*/ 13 w 377"/>
                    <a:gd name="T23" fmla="*/ 118 h 377"/>
                    <a:gd name="T24" fmla="*/ 3 w 377"/>
                    <a:gd name="T25" fmla="*/ 153 h 377"/>
                    <a:gd name="T26" fmla="*/ 0 w 377"/>
                    <a:gd name="T27" fmla="*/ 189 h 377"/>
                    <a:gd name="T28" fmla="*/ 1 w 377"/>
                    <a:gd name="T29" fmla="*/ 208 h 377"/>
                    <a:gd name="T30" fmla="*/ 9 w 377"/>
                    <a:gd name="T31" fmla="*/ 245 h 377"/>
                    <a:gd name="T32" fmla="*/ 22 w 377"/>
                    <a:gd name="T33" fmla="*/ 279 h 377"/>
                    <a:gd name="T34" fmla="*/ 43 w 377"/>
                    <a:gd name="T35" fmla="*/ 309 h 377"/>
                    <a:gd name="T36" fmla="*/ 68 w 377"/>
                    <a:gd name="T37" fmla="*/ 334 h 377"/>
                    <a:gd name="T38" fmla="*/ 98 w 377"/>
                    <a:gd name="T39" fmla="*/ 355 h 377"/>
                    <a:gd name="T40" fmla="*/ 132 w 377"/>
                    <a:gd name="T41" fmla="*/ 370 h 377"/>
                    <a:gd name="T42" fmla="*/ 169 w 377"/>
                    <a:gd name="T43" fmla="*/ 377 h 377"/>
                    <a:gd name="T44" fmla="*/ 188 w 377"/>
                    <a:gd name="T45" fmla="*/ 377 h 377"/>
                    <a:gd name="T46" fmla="*/ 225 w 377"/>
                    <a:gd name="T47" fmla="*/ 374 h 377"/>
                    <a:gd name="T48" fmla="*/ 261 w 377"/>
                    <a:gd name="T49" fmla="*/ 364 h 377"/>
                    <a:gd name="T50" fmla="*/ 292 w 377"/>
                    <a:gd name="T51" fmla="*/ 346 h 377"/>
                    <a:gd name="T52" fmla="*/ 322 w 377"/>
                    <a:gd name="T53" fmla="*/ 322 h 377"/>
                    <a:gd name="T54" fmla="*/ 334 w 377"/>
                    <a:gd name="T55" fmla="*/ 309 h 377"/>
                    <a:gd name="T56" fmla="*/ 354 w 377"/>
                    <a:gd name="T57" fmla="*/ 278 h 377"/>
                    <a:gd name="T58" fmla="*/ 368 w 377"/>
                    <a:gd name="T59" fmla="*/ 244 h 377"/>
                    <a:gd name="T60" fmla="*/ 375 w 377"/>
                    <a:gd name="T61" fmla="*/ 208 h 377"/>
                    <a:gd name="T62" fmla="*/ 377 w 377"/>
                    <a:gd name="T63" fmla="*/ 189 h 377"/>
                    <a:gd name="T64" fmla="*/ 372 w 377"/>
                    <a:gd name="T65" fmla="*/ 152 h 377"/>
                    <a:gd name="T66" fmla="*/ 362 w 377"/>
                    <a:gd name="T67" fmla="*/ 118 h 377"/>
                    <a:gd name="T68" fmla="*/ 345 w 377"/>
                    <a:gd name="T69" fmla="*/ 85 h 377"/>
                    <a:gd name="T70" fmla="*/ 322 w 377"/>
                    <a:gd name="T71" fmla="*/ 5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7" h="377">
                      <a:moveTo>
                        <a:pt x="322" y="57"/>
                      </a:moveTo>
                      <a:lnTo>
                        <a:pt x="322" y="57"/>
                      </a:lnTo>
                      <a:lnTo>
                        <a:pt x="307" y="43"/>
                      </a:lnTo>
                      <a:lnTo>
                        <a:pt x="292" y="33"/>
                      </a:lnTo>
                      <a:lnTo>
                        <a:pt x="277" y="23"/>
                      </a:lnTo>
                      <a:lnTo>
                        <a:pt x="259" y="15"/>
                      </a:lnTo>
                      <a:lnTo>
                        <a:pt x="243" y="9"/>
                      </a:lnTo>
                      <a:lnTo>
                        <a:pt x="225" y="5"/>
                      </a:lnTo>
                      <a:lnTo>
                        <a:pt x="206" y="2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69" y="2"/>
                      </a:lnTo>
                      <a:lnTo>
                        <a:pt x="151" y="5"/>
                      </a:lnTo>
                      <a:lnTo>
                        <a:pt x="133" y="9"/>
                      </a:lnTo>
                      <a:lnTo>
                        <a:pt x="116" y="15"/>
                      </a:lnTo>
                      <a:lnTo>
                        <a:pt x="99" y="23"/>
                      </a:lnTo>
                      <a:lnTo>
                        <a:pt x="83" y="33"/>
                      </a:lnTo>
                      <a:lnTo>
                        <a:pt x="68" y="43"/>
                      </a:lnTo>
                      <a:lnTo>
                        <a:pt x="55" y="57"/>
                      </a:lnTo>
                      <a:lnTo>
                        <a:pt x="55" y="57"/>
                      </a:lnTo>
                      <a:lnTo>
                        <a:pt x="41" y="70"/>
                      </a:lnTo>
                      <a:lnTo>
                        <a:pt x="31" y="85"/>
                      </a:lnTo>
                      <a:lnTo>
                        <a:pt x="22" y="101"/>
                      </a:lnTo>
                      <a:lnTo>
                        <a:pt x="13" y="118"/>
                      </a:lnTo>
                      <a:lnTo>
                        <a:pt x="7" y="135"/>
                      </a:lnTo>
                      <a:lnTo>
                        <a:pt x="3" y="153"/>
                      </a:lnTo>
                      <a:lnTo>
                        <a:pt x="0" y="171"/>
                      </a:lnTo>
                      <a:lnTo>
                        <a:pt x="0" y="189"/>
                      </a:lnTo>
                      <a:lnTo>
                        <a:pt x="0" y="189"/>
                      </a:lnTo>
                      <a:lnTo>
                        <a:pt x="1" y="208"/>
                      </a:lnTo>
                      <a:lnTo>
                        <a:pt x="3" y="227"/>
                      </a:lnTo>
                      <a:lnTo>
                        <a:pt x="9" y="245"/>
                      </a:lnTo>
                      <a:lnTo>
                        <a:pt x="15" y="263"/>
                      </a:lnTo>
                      <a:lnTo>
                        <a:pt x="22" y="279"/>
                      </a:lnTo>
                      <a:lnTo>
                        <a:pt x="33" y="294"/>
                      </a:lnTo>
                      <a:lnTo>
                        <a:pt x="43" y="309"/>
                      </a:lnTo>
                      <a:lnTo>
                        <a:pt x="55" y="322"/>
                      </a:lnTo>
                      <a:lnTo>
                        <a:pt x="68" y="334"/>
                      </a:lnTo>
                      <a:lnTo>
                        <a:pt x="83" y="346"/>
                      </a:lnTo>
                      <a:lnTo>
                        <a:pt x="98" y="355"/>
                      </a:lnTo>
                      <a:lnTo>
                        <a:pt x="116" y="362"/>
                      </a:lnTo>
                      <a:lnTo>
                        <a:pt x="132" y="370"/>
                      </a:lnTo>
                      <a:lnTo>
                        <a:pt x="150" y="374"/>
                      </a:lnTo>
                      <a:lnTo>
                        <a:pt x="169" y="377"/>
                      </a:lnTo>
                      <a:lnTo>
                        <a:pt x="188" y="377"/>
                      </a:lnTo>
                      <a:lnTo>
                        <a:pt x="188" y="377"/>
                      </a:lnTo>
                      <a:lnTo>
                        <a:pt x="208" y="377"/>
                      </a:lnTo>
                      <a:lnTo>
                        <a:pt x="225" y="374"/>
                      </a:lnTo>
                      <a:lnTo>
                        <a:pt x="243" y="370"/>
                      </a:lnTo>
                      <a:lnTo>
                        <a:pt x="261" y="364"/>
                      </a:lnTo>
                      <a:lnTo>
                        <a:pt x="277" y="355"/>
                      </a:lnTo>
                      <a:lnTo>
                        <a:pt x="292" y="346"/>
                      </a:lnTo>
                      <a:lnTo>
                        <a:pt x="308" y="334"/>
                      </a:lnTo>
                      <a:lnTo>
                        <a:pt x="322" y="322"/>
                      </a:lnTo>
                      <a:lnTo>
                        <a:pt x="322" y="322"/>
                      </a:lnTo>
                      <a:lnTo>
                        <a:pt x="334" y="309"/>
                      </a:lnTo>
                      <a:lnTo>
                        <a:pt x="345" y="294"/>
                      </a:lnTo>
                      <a:lnTo>
                        <a:pt x="354" y="278"/>
                      </a:lnTo>
                      <a:lnTo>
                        <a:pt x="362" y="261"/>
                      </a:lnTo>
                      <a:lnTo>
                        <a:pt x="368" y="244"/>
                      </a:lnTo>
                      <a:lnTo>
                        <a:pt x="372" y="226"/>
                      </a:lnTo>
                      <a:lnTo>
                        <a:pt x="375" y="208"/>
                      </a:lnTo>
                      <a:lnTo>
                        <a:pt x="377" y="189"/>
                      </a:lnTo>
                      <a:lnTo>
                        <a:pt x="377" y="189"/>
                      </a:lnTo>
                      <a:lnTo>
                        <a:pt x="375" y="171"/>
                      </a:lnTo>
                      <a:lnTo>
                        <a:pt x="372" y="152"/>
                      </a:lnTo>
                      <a:lnTo>
                        <a:pt x="368" y="134"/>
                      </a:lnTo>
                      <a:lnTo>
                        <a:pt x="362" y="118"/>
                      </a:lnTo>
                      <a:lnTo>
                        <a:pt x="354" y="101"/>
                      </a:lnTo>
                      <a:lnTo>
                        <a:pt x="345" y="85"/>
                      </a:lnTo>
                      <a:lnTo>
                        <a:pt x="334" y="70"/>
                      </a:lnTo>
                      <a:lnTo>
                        <a:pt x="322" y="57"/>
                      </a:lnTo>
                      <a:lnTo>
                        <a:pt x="322" y="57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PA-任意多边形 148">
                  <a:extLst>
                    <a:ext uri="{FF2B5EF4-FFF2-40B4-BE49-F238E27FC236}">
                      <a16:creationId xmlns="" xmlns:a16="http://schemas.microsoft.com/office/drawing/2014/main" id="{C249A3F1-48EF-4508-91BB-122EC64D013F}"/>
                    </a:ext>
                  </a:extLst>
                </p:cNvPr>
                <p:cNvSpPr/>
                <p:nvPr>
                  <p:custDataLst>
                    <p:tags r:id="rId92"/>
                  </p:custDataLst>
                </p:nvPr>
              </p:nvSpPr>
              <p:spPr bwMode="auto">
                <a:xfrm>
                  <a:off x="7388225" y="3778251"/>
                  <a:ext cx="485775" cy="487363"/>
                </a:xfrm>
                <a:custGeom>
                  <a:avLst/>
                  <a:gdLst>
                    <a:gd name="T0" fmla="*/ 261 w 306"/>
                    <a:gd name="T1" fmla="*/ 261 h 307"/>
                    <a:gd name="T2" fmla="*/ 238 w 306"/>
                    <a:gd name="T3" fmla="*/ 280 h 307"/>
                    <a:gd name="T4" fmla="*/ 211 w 306"/>
                    <a:gd name="T5" fmla="*/ 295 h 307"/>
                    <a:gd name="T6" fmla="*/ 183 w 306"/>
                    <a:gd name="T7" fmla="*/ 304 h 307"/>
                    <a:gd name="T8" fmla="*/ 153 w 306"/>
                    <a:gd name="T9" fmla="*/ 307 h 307"/>
                    <a:gd name="T10" fmla="*/ 137 w 306"/>
                    <a:gd name="T11" fmla="*/ 306 h 307"/>
                    <a:gd name="T12" fmla="*/ 107 w 306"/>
                    <a:gd name="T13" fmla="*/ 300 h 307"/>
                    <a:gd name="T14" fmla="*/ 81 w 306"/>
                    <a:gd name="T15" fmla="*/ 288 h 307"/>
                    <a:gd name="T16" fmla="*/ 55 w 306"/>
                    <a:gd name="T17" fmla="*/ 271 h 307"/>
                    <a:gd name="T18" fmla="*/ 35 w 306"/>
                    <a:gd name="T19" fmla="*/ 251 h 307"/>
                    <a:gd name="T20" fmla="*/ 18 w 306"/>
                    <a:gd name="T21" fmla="*/ 227 h 307"/>
                    <a:gd name="T22" fmla="*/ 6 w 306"/>
                    <a:gd name="T23" fmla="*/ 199 h 307"/>
                    <a:gd name="T24" fmla="*/ 0 w 306"/>
                    <a:gd name="T25" fmla="*/ 169 h 307"/>
                    <a:gd name="T26" fmla="*/ 0 w 306"/>
                    <a:gd name="T27" fmla="*/ 153 h 307"/>
                    <a:gd name="T28" fmla="*/ 3 w 306"/>
                    <a:gd name="T29" fmla="*/ 123 h 307"/>
                    <a:gd name="T30" fmla="*/ 11 w 306"/>
                    <a:gd name="T31" fmla="*/ 95 h 307"/>
                    <a:gd name="T32" fmla="*/ 26 w 306"/>
                    <a:gd name="T33" fmla="*/ 68 h 307"/>
                    <a:gd name="T34" fmla="*/ 45 w 306"/>
                    <a:gd name="T35" fmla="*/ 45 h 307"/>
                    <a:gd name="T36" fmla="*/ 55 w 306"/>
                    <a:gd name="T37" fmla="*/ 36 h 307"/>
                    <a:gd name="T38" fmla="*/ 81 w 306"/>
                    <a:gd name="T39" fmla="*/ 18 h 307"/>
                    <a:gd name="T40" fmla="*/ 109 w 306"/>
                    <a:gd name="T41" fmla="*/ 7 h 307"/>
                    <a:gd name="T42" fmla="*/ 138 w 306"/>
                    <a:gd name="T43" fmla="*/ 2 h 307"/>
                    <a:gd name="T44" fmla="*/ 153 w 306"/>
                    <a:gd name="T45" fmla="*/ 0 h 307"/>
                    <a:gd name="T46" fmla="*/ 183 w 306"/>
                    <a:gd name="T47" fmla="*/ 3 h 307"/>
                    <a:gd name="T48" fmla="*/ 211 w 306"/>
                    <a:gd name="T49" fmla="*/ 12 h 307"/>
                    <a:gd name="T50" fmla="*/ 238 w 306"/>
                    <a:gd name="T51" fmla="*/ 25 h 307"/>
                    <a:gd name="T52" fmla="*/ 261 w 306"/>
                    <a:gd name="T53" fmla="*/ 45 h 307"/>
                    <a:gd name="T54" fmla="*/ 272 w 306"/>
                    <a:gd name="T55" fmla="*/ 56 h 307"/>
                    <a:gd name="T56" fmla="*/ 288 w 306"/>
                    <a:gd name="T57" fmla="*/ 82 h 307"/>
                    <a:gd name="T58" fmla="*/ 300 w 306"/>
                    <a:gd name="T59" fmla="*/ 108 h 307"/>
                    <a:gd name="T60" fmla="*/ 306 w 306"/>
                    <a:gd name="T61" fmla="*/ 138 h 307"/>
                    <a:gd name="T62" fmla="*/ 306 w 306"/>
                    <a:gd name="T63" fmla="*/ 153 h 307"/>
                    <a:gd name="T64" fmla="*/ 303 w 306"/>
                    <a:gd name="T65" fmla="*/ 184 h 307"/>
                    <a:gd name="T66" fmla="*/ 294 w 306"/>
                    <a:gd name="T67" fmla="*/ 212 h 307"/>
                    <a:gd name="T68" fmla="*/ 281 w 306"/>
                    <a:gd name="T69" fmla="*/ 237 h 307"/>
                    <a:gd name="T70" fmla="*/ 261 w 306"/>
                    <a:gd name="T71" fmla="*/ 261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6" h="307">
                      <a:moveTo>
                        <a:pt x="261" y="261"/>
                      </a:moveTo>
                      <a:lnTo>
                        <a:pt x="261" y="261"/>
                      </a:lnTo>
                      <a:lnTo>
                        <a:pt x="250" y="271"/>
                      </a:lnTo>
                      <a:lnTo>
                        <a:pt x="238" y="280"/>
                      </a:lnTo>
                      <a:lnTo>
                        <a:pt x="226" y="288"/>
                      </a:lnTo>
                      <a:lnTo>
                        <a:pt x="211" y="295"/>
                      </a:lnTo>
                      <a:lnTo>
                        <a:pt x="198" y="300"/>
                      </a:lnTo>
                      <a:lnTo>
                        <a:pt x="183" y="304"/>
                      </a:lnTo>
                      <a:lnTo>
                        <a:pt x="168" y="306"/>
                      </a:lnTo>
                      <a:lnTo>
                        <a:pt x="153" y="307"/>
                      </a:lnTo>
                      <a:lnTo>
                        <a:pt x="153" y="307"/>
                      </a:lnTo>
                      <a:lnTo>
                        <a:pt x="137" y="306"/>
                      </a:lnTo>
                      <a:lnTo>
                        <a:pt x="122" y="304"/>
                      </a:lnTo>
                      <a:lnTo>
                        <a:pt x="107" y="300"/>
                      </a:lnTo>
                      <a:lnTo>
                        <a:pt x="94" y="295"/>
                      </a:lnTo>
                      <a:lnTo>
                        <a:pt x="81" y="288"/>
                      </a:lnTo>
                      <a:lnTo>
                        <a:pt x="67" y="280"/>
                      </a:lnTo>
                      <a:lnTo>
                        <a:pt x="55" y="271"/>
                      </a:lnTo>
                      <a:lnTo>
                        <a:pt x="45" y="261"/>
                      </a:lnTo>
                      <a:lnTo>
                        <a:pt x="35" y="251"/>
                      </a:lnTo>
                      <a:lnTo>
                        <a:pt x="26" y="239"/>
                      </a:lnTo>
                      <a:lnTo>
                        <a:pt x="18" y="227"/>
                      </a:lnTo>
                      <a:lnTo>
                        <a:pt x="12" y="214"/>
                      </a:lnTo>
                      <a:lnTo>
                        <a:pt x="6" y="199"/>
                      </a:lnTo>
                      <a:lnTo>
                        <a:pt x="3" y="184"/>
                      </a:lnTo>
                      <a:lnTo>
                        <a:pt x="0" y="169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0" y="138"/>
                      </a:lnTo>
                      <a:lnTo>
                        <a:pt x="3" y="123"/>
                      </a:lnTo>
                      <a:lnTo>
                        <a:pt x="6" y="108"/>
                      </a:lnTo>
                      <a:lnTo>
                        <a:pt x="11" y="95"/>
                      </a:lnTo>
                      <a:lnTo>
                        <a:pt x="18" y="82"/>
                      </a:lnTo>
                      <a:lnTo>
                        <a:pt x="26" y="68"/>
                      </a:lnTo>
                      <a:lnTo>
                        <a:pt x="35" y="56"/>
                      </a:lnTo>
                      <a:lnTo>
                        <a:pt x="45" y="45"/>
                      </a:lnTo>
                      <a:lnTo>
                        <a:pt x="45" y="45"/>
                      </a:lnTo>
                      <a:lnTo>
                        <a:pt x="55" y="36"/>
                      </a:lnTo>
                      <a:lnTo>
                        <a:pt x="69" y="25"/>
                      </a:lnTo>
                      <a:lnTo>
                        <a:pt x="81" y="18"/>
                      </a:lnTo>
                      <a:lnTo>
                        <a:pt x="94" y="12"/>
                      </a:lnTo>
                      <a:lnTo>
                        <a:pt x="109" y="7"/>
                      </a:lnTo>
                      <a:lnTo>
                        <a:pt x="124" y="3"/>
                      </a:lnTo>
                      <a:lnTo>
                        <a:pt x="138" y="2"/>
                      </a:lnTo>
                      <a:lnTo>
                        <a:pt x="153" y="0"/>
                      </a:lnTo>
                      <a:lnTo>
                        <a:pt x="153" y="0"/>
                      </a:lnTo>
                      <a:lnTo>
                        <a:pt x="168" y="2"/>
                      </a:lnTo>
                      <a:lnTo>
                        <a:pt x="183" y="3"/>
                      </a:lnTo>
                      <a:lnTo>
                        <a:pt x="198" y="6"/>
                      </a:lnTo>
                      <a:lnTo>
                        <a:pt x="211" y="12"/>
                      </a:lnTo>
                      <a:lnTo>
                        <a:pt x="224" y="18"/>
                      </a:lnTo>
                      <a:lnTo>
                        <a:pt x="238" y="25"/>
                      </a:lnTo>
                      <a:lnTo>
                        <a:pt x="250" y="34"/>
                      </a:lnTo>
                      <a:lnTo>
                        <a:pt x="261" y="45"/>
                      </a:lnTo>
                      <a:lnTo>
                        <a:pt x="261" y="45"/>
                      </a:lnTo>
                      <a:lnTo>
                        <a:pt x="272" y="56"/>
                      </a:lnTo>
                      <a:lnTo>
                        <a:pt x="281" y="68"/>
                      </a:lnTo>
                      <a:lnTo>
                        <a:pt x="288" y="82"/>
                      </a:lnTo>
                      <a:lnTo>
                        <a:pt x="294" y="95"/>
                      </a:lnTo>
                      <a:lnTo>
                        <a:pt x="300" y="108"/>
                      </a:lnTo>
                      <a:lnTo>
                        <a:pt x="303" y="123"/>
                      </a:lnTo>
                      <a:lnTo>
                        <a:pt x="306" y="138"/>
                      </a:lnTo>
                      <a:lnTo>
                        <a:pt x="306" y="153"/>
                      </a:lnTo>
                      <a:lnTo>
                        <a:pt x="306" y="153"/>
                      </a:lnTo>
                      <a:lnTo>
                        <a:pt x="306" y="169"/>
                      </a:lnTo>
                      <a:lnTo>
                        <a:pt x="303" y="184"/>
                      </a:lnTo>
                      <a:lnTo>
                        <a:pt x="300" y="197"/>
                      </a:lnTo>
                      <a:lnTo>
                        <a:pt x="294" y="212"/>
                      </a:lnTo>
                      <a:lnTo>
                        <a:pt x="288" y="225"/>
                      </a:lnTo>
                      <a:lnTo>
                        <a:pt x="281" y="237"/>
                      </a:lnTo>
                      <a:lnTo>
                        <a:pt x="272" y="251"/>
                      </a:lnTo>
                      <a:lnTo>
                        <a:pt x="261" y="26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PA-任意多边形 149">
                  <a:extLst>
                    <a:ext uri="{FF2B5EF4-FFF2-40B4-BE49-F238E27FC236}">
                      <a16:creationId xmlns="" xmlns:a16="http://schemas.microsoft.com/office/drawing/2014/main" id="{81628EC0-D7F3-46B7-AFBF-99EFEE14AA5A}"/>
                    </a:ext>
                  </a:extLst>
                </p:cNvPr>
                <p:cNvSpPr/>
                <p:nvPr>
                  <p:custDataLst>
                    <p:tags r:id="rId93"/>
                  </p:custDataLst>
                </p:nvPr>
              </p:nvSpPr>
              <p:spPr bwMode="auto">
                <a:xfrm>
                  <a:off x="7815262" y="4203701"/>
                  <a:ext cx="88900" cy="92075"/>
                </a:xfrm>
                <a:custGeom>
                  <a:avLst/>
                  <a:gdLst>
                    <a:gd name="T0" fmla="*/ 56 w 56"/>
                    <a:gd name="T1" fmla="*/ 24 h 58"/>
                    <a:gd name="T2" fmla="*/ 56 w 56"/>
                    <a:gd name="T3" fmla="*/ 24 h 58"/>
                    <a:gd name="T4" fmla="*/ 33 w 56"/>
                    <a:gd name="T5" fmla="*/ 0 h 58"/>
                    <a:gd name="T6" fmla="*/ 33 w 56"/>
                    <a:gd name="T7" fmla="*/ 0 h 58"/>
                    <a:gd name="T8" fmla="*/ 18 w 56"/>
                    <a:gd name="T9" fmla="*/ 18 h 58"/>
                    <a:gd name="T10" fmla="*/ 18 w 56"/>
                    <a:gd name="T11" fmla="*/ 18 h 58"/>
                    <a:gd name="T12" fmla="*/ 0 w 56"/>
                    <a:gd name="T13" fmla="*/ 35 h 58"/>
                    <a:gd name="T14" fmla="*/ 0 w 56"/>
                    <a:gd name="T15" fmla="*/ 35 h 58"/>
                    <a:gd name="T16" fmla="*/ 24 w 56"/>
                    <a:gd name="T1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8">
                      <a:moveTo>
                        <a:pt x="56" y="24"/>
                      </a:moveTo>
                      <a:lnTo>
                        <a:pt x="56" y="24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24" y="58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PA-任意多边形 150">
                  <a:extLst>
                    <a:ext uri="{FF2B5EF4-FFF2-40B4-BE49-F238E27FC236}">
                      <a16:creationId xmlns="" xmlns:a16="http://schemas.microsoft.com/office/drawing/2014/main" id="{7060569A-92B3-4640-B0A2-DD0A2F111B54}"/>
                    </a:ext>
                  </a:extLst>
                </p:cNvPr>
                <p:cNvSpPr/>
                <p:nvPr>
                  <p:custDataLst>
                    <p:tags r:id="rId94"/>
                  </p:custDataLst>
                </p:nvPr>
              </p:nvSpPr>
              <p:spPr bwMode="auto">
                <a:xfrm>
                  <a:off x="7834312" y="4222751"/>
                  <a:ext cx="355600" cy="355600"/>
                </a:xfrm>
                <a:custGeom>
                  <a:avLst/>
                  <a:gdLst>
                    <a:gd name="T0" fmla="*/ 224 w 224"/>
                    <a:gd name="T1" fmla="*/ 171 h 224"/>
                    <a:gd name="T2" fmla="*/ 169 w 224"/>
                    <a:gd name="T3" fmla="*/ 224 h 224"/>
                    <a:gd name="T4" fmla="*/ 0 w 224"/>
                    <a:gd name="T5" fmla="*/ 55 h 224"/>
                    <a:gd name="T6" fmla="*/ 53 w 224"/>
                    <a:gd name="T7" fmla="*/ 0 h 224"/>
                    <a:gd name="T8" fmla="*/ 224 w 224"/>
                    <a:gd name="T9" fmla="*/ 17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24">
                      <a:moveTo>
                        <a:pt x="224" y="171"/>
                      </a:moveTo>
                      <a:lnTo>
                        <a:pt x="169" y="22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224" y="17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PA-任意多边形 151">
                  <a:extLst>
                    <a:ext uri="{FF2B5EF4-FFF2-40B4-BE49-F238E27FC236}">
                      <a16:creationId xmlns="" xmlns:a16="http://schemas.microsoft.com/office/drawing/2014/main" id="{8839A51D-8845-4ABD-9FCA-943E536E5EB8}"/>
                    </a:ext>
                  </a:extLst>
                </p:cNvPr>
                <p:cNvSpPr/>
                <p:nvPr>
                  <p:custDataLst>
                    <p:tags r:id="rId95"/>
                  </p:custDataLst>
                </p:nvPr>
              </p:nvSpPr>
              <p:spPr bwMode="auto">
                <a:xfrm>
                  <a:off x="7834312" y="4222751"/>
                  <a:ext cx="117475" cy="117475"/>
                </a:xfrm>
                <a:custGeom>
                  <a:avLst/>
                  <a:gdLst>
                    <a:gd name="T0" fmla="*/ 74 w 74"/>
                    <a:gd name="T1" fmla="*/ 20 h 74"/>
                    <a:gd name="T2" fmla="*/ 19 w 74"/>
                    <a:gd name="T3" fmla="*/ 74 h 74"/>
                    <a:gd name="T4" fmla="*/ 0 w 74"/>
                    <a:gd name="T5" fmla="*/ 55 h 74"/>
                    <a:gd name="T6" fmla="*/ 53 w 74"/>
                    <a:gd name="T7" fmla="*/ 0 h 74"/>
                    <a:gd name="T8" fmla="*/ 74 w 74"/>
                    <a:gd name="T9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74">
                      <a:moveTo>
                        <a:pt x="74" y="20"/>
                      </a:moveTo>
                      <a:lnTo>
                        <a:pt x="19" y="7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74" y="2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PA-任意多边形 152">
                  <a:extLst>
                    <a:ext uri="{FF2B5EF4-FFF2-40B4-BE49-F238E27FC236}">
                      <a16:creationId xmlns="" xmlns:a16="http://schemas.microsoft.com/office/drawing/2014/main" id="{354A77C5-8037-4ABF-9318-11D95D9E8FA6}"/>
                    </a:ext>
                  </a:extLst>
                </p:cNvPr>
                <p:cNvSpPr/>
                <p:nvPr>
                  <p:custDataLst>
                    <p:tags r:id="rId96"/>
                  </p:custDataLst>
                </p:nvPr>
              </p:nvSpPr>
              <p:spPr bwMode="auto">
                <a:xfrm>
                  <a:off x="8102600" y="4494213"/>
                  <a:ext cx="107950" cy="106363"/>
                </a:xfrm>
                <a:custGeom>
                  <a:avLst/>
                  <a:gdLst>
                    <a:gd name="T0" fmla="*/ 68 w 68"/>
                    <a:gd name="T1" fmla="*/ 12 h 67"/>
                    <a:gd name="T2" fmla="*/ 68 w 68"/>
                    <a:gd name="T3" fmla="*/ 12 h 67"/>
                    <a:gd name="T4" fmla="*/ 67 w 68"/>
                    <a:gd name="T5" fmla="*/ 24 h 67"/>
                    <a:gd name="T6" fmla="*/ 64 w 68"/>
                    <a:gd name="T7" fmla="*/ 34 h 67"/>
                    <a:gd name="T8" fmla="*/ 58 w 68"/>
                    <a:gd name="T9" fmla="*/ 43 h 67"/>
                    <a:gd name="T10" fmla="*/ 52 w 68"/>
                    <a:gd name="T11" fmla="*/ 50 h 67"/>
                    <a:gd name="T12" fmla="*/ 43 w 68"/>
                    <a:gd name="T13" fmla="*/ 58 h 67"/>
                    <a:gd name="T14" fmla="*/ 34 w 68"/>
                    <a:gd name="T15" fmla="*/ 62 h 67"/>
                    <a:gd name="T16" fmla="*/ 24 w 68"/>
                    <a:gd name="T17" fmla="*/ 65 h 67"/>
                    <a:gd name="T18" fmla="*/ 13 w 68"/>
                    <a:gd name="T19" fmla="*/ 67 h 67"/>
                    <a:gd name="T20" fmla="*/ 13 w 68"/>
                    <a:gd name="T21" fmla="*/ 67 h 67"/>
                    <a:gd name="T22" fmla="*/ 0 w 68"/>
                    <a:gd name="T23" fmla="*/ 53 h 67"/>
                    <a:gd name="T24" fmla="*/ 0 w 68"/>
                    <a:gd name="T25" fmla="*/ 53 h 67"/>
                    <a:gd name="T26" fmla="*/ 55 w 68"/>
                    <a:gd name="T27" fmla="*/ 0 h 67"/>
                    <a:gd name="T28" fmla="*/ 55 w 68"/>
                    <a:gd name="T29" fmla="*/ 0 h 67"/>
                    <a:gd name="T30" fmla="*/ 68 w 68"/>
                    <a:gd name="T31" fmla="*/ 12 h 67"/>
                    <a:gd name="T32" fmla="*/ 68 w 68"/>
                    <a:gd name="T33" fmla="*/ 1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" h="67">
                      <a:moveTo>
                        <a:pt x="68" y="12"/>
                      </a:moveTo>
                      <a:lnTo>
                        <a:pt x="68" y="12"/>
                      </a:lnTo>
                      <a:lnTo>
                        <a:pt x="67" y="24"/>
                      </a:lnTo>
                      <a:lnTo>
                        <a:pt x="64" y="34"/>
                      </a:lnTo>
                      <a:lnTo>
                        <a:pt x="58" y="43"/>
                      </a:lnTo>
                      <a:lnTo>
                        <a:pt x="52" y="50"/>
                      </a:lnTo>
                      <a:lnTo>
                        <a:pt x="43" y="58"/>
                      </a:lnTo>
                      <a:lnTo>
                        <a:pt x="34" y="62"/>
                      </a:lnTo>
                      <a:lnTo>
                        <a:pt x="24" y="65"/>
                      </a:lnTo>
                      <a:lnTo>
                        <a:pt x="13" y="67"/>
                      </a:lnTo>
                      <a:lnTo>
                        <a:pt x="13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8" y="12"/>
                      </a:lnTo>
                      <a:lnTo>
                        <a:pt x="68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PA-任意多边形 153">
                  <a:extLst>
                    <a:ext uri="{FF2B5EF4-FFF2-40B4-BE49-F238E27FC236}">
                      <a16:creationId xmlns="" xmlns:a16="http://schemas.microsoft.com/office/drawing/2014/main" id="{AC1B1795-1E9D-443E-AA0D-B0CD4C9C274E}"/>
                    </a:ext>
                  </a:extLst>
                </p:cNvPr>
                <p:cNvSpPr/>
                <p:nvPr>
                  <p:custDataLst>
                    <p:tags r:id="rId97"/>
                  </p:custDataLst>
                </p:nvPr>
              </p:nvSpPr>
              <p:spPr bwMode="auto">
                <a:xfrm>
                  <a:off x="7259637" y="3871913"/>
                  <a:ext cx="927100" cy="485775"/>
                </a:xfrm>
                <a:custGeom>
                  <a:avLst/>
                  <a:gdLst>
                    <a:gd name="T0" fmla="*/ 0 w 584"/>
                    <a:gd name="T1" fmla="*/ 252 h 306"/>
                    <a:gd name="T2" fmla="*/ 86 w 584"/>
                    <a:gd name="T3" fmla="*/ 306 h 306"/>
                    <a:gd name="T4" fmla="*/ 234 w 584"/>
                    <a:gd name="T5" fmla="*/ 95 h 306"/>
                    <a:gd name="T6" fmla="*/ 477 w 584"/>
                    <a:gd name="T7" fmla="*/ 125 h 306"/>
                    <a:gd name="T8" fmla="*/ 584 w 584"/>
                    <a:gd name="T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4" h="306">
                      <a:moveTo>
                        <a:pt x="0" y="252"/>
                      </a:moveTo>
                      <a:lnTo>
                        <a:pt x="86" y="306"/>
                      </a:lnTo>
                      <a:lnTo>
                        <a:pt x="234" y="95"/>
                      </a:lnTo>
                      <a:lnTo>
                        <a:pt x="477" y="125"/>
                      </a:lnTo>
                      <a:lnTo>
                        <a:pt x="584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PA-任意多边形 154">
                  <a:extLst>
                    <a:ext uri="{FF2B5EF4-FFF2-40B4-BE49-F238E27FC236}">
                      <a16:creationId xmlns="" xmlns:a16="http://schemas.microsoft.com/office/drawing/2014/main" id="{D7F919E6-9388-4EF2-925F-080AD400E844}"/>
                    </a:ext>
                  </a:extLst>
                </p:cNvPr>
                <p:cNvSpPr/>
                <p:nvPr>
                  <p:custDataLst>
                    <p:tags r:id="rId98"/>
                  </p:custDataLst>
                </p:nvPr>
              </p:nvSpPr>
              <p:spPr bwMode="auto">
                <a:xfrm>
                  <a:off x="7615237" y="39973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30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30 h 30"/>
                    <a:gd name="T16" fmla="*/ 4 w 30"/>
                    <a:gd name="T17" fmla="*/ 25 h 30"/>
                    <a:gd name="T18" fmla="*/ 0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0 w 30"/>
                    <a:gd name="T25" fmla="*/ 10 h 30"/>
                    <a:gd name="T26" fmla="*/ 4 w 30"/>
                    <a:gd name="T27" fmla="*/ 4 h 30"/>
                    <a:gd name="T28" fmla="*/ 9 w 30"/>
                    <a:gd name="T29" fmla="*/ 1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1 h 30"/>
                    <a:gd name="T36" fmla="*/ 25 w 30"/>
                    <a:gd name="T37" fmla="*/ 4 h 30"/>
                    <a:gd name="T38" fmla="*/ 28 w 30"/>
                    <a:gd name="T39" fmla="*/ 10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30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30"/>
                      </a:lnTo>
                      <a:lnTo>
                        <a:pt x="4" y="25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10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PA-任意多边形 155">
                  <a:extLst>
                    <a:ext uri="{FF2B5EF4-FFF2-40B4-BE49-F238E27FC236}">
                      <a16:creationId xmlns="" xmlns:a16="http://schemas.microsoft.com/office/drawing/2014/main" id="{2FDE17B2-A483-4917-9777-18F5E66AA7E4}"/>
                    </a:ext>
                  </a:extLst>
                </p:cNvPr>
                <p:cNvSpPr/>
                <p:nvPr>
                  <p:custDataLst>
                    <p:tags r:id="rId99"/>
                  </p:custDataLst>
                </p:nvPr>
              </p:nvSpPr>
              <p:spPr bwMode="auto">
                <a:xfrm>
                  <a:off x="7372350" y="433387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28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8 h 30"/>
                    <a:gd name="T16" fmla="*/ 5 w 30"/>
                    <a:gd name="T17" fmla="*/ 25 h 30"/>
                    <a:gd name="T18" fmla="*/ 2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4 h 30"/>
                    <a:gd name="T28" fmla="*/ 9 w 30"/>
                    <a:gd name="T29" fmla="*/ 2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2 h 30"/>
                    <a:gd name="T36" fmla="*/ 25 w 30"/>
                    <a:gd name="T37" fmla="*/ 4 h 30"/>
                    <a:gd name="T38" fmla="*/ 28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8"/>
                      </a:lnTo>
                      <a:lnTo>
                        <a:pt x="5" y="25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PA-任意多边形 156">
                  <a:extLst>
                    <a:ext uri="{FF2B5EF4-FFF2-40B4-BE49-F238E27FC236}">
                      <a16:creationId xmlns="" xmlns:a16="http://schemas.microsoft.com/office/drawing/2014/main" id="{818F7DE2-2FD4-4868-991D-8847A06873AE}"/>
                    </a:ext>
                  </a:extLst>
                </p:cNvPr>
                <p:cNvSpPr/>
                <p:nvPr>
                  <p:custDataLst>
                    <p:tags r:id="rId100"/>
                  </p:custDataLst>
                </p:nvPr>
              </p:nvSpPr>
              <p:spPr bwMode="auto">
                <a:xfrm>
                  <a:off x="7245350" y="4254501"/>
                  <a:ext cx="47625" cy="46038"/>
                </a:xfrm>
                <a:custGeom>
                  <a:avLst/>
                  <a:gdLst>
                    <a:gd name="T0" fmla="*/ 30 w 30"/>
                    <a:gd name="T1" fmla="*/ 14 h 29"/>
                    <a:gd name="T2" fmla="*/ 30 w 30"/>
                    <a:gd name="T3" fmla="*/ 14 h 29"/>
                    <a:gd name="T4" fmla="*/ 28 w 30"/>
                    <a:gd name="T5" fmla="*/ 20 h 29"/>
                    <a:gd name="T6" fmla="*/ 25 w 30"/>
                    <a:gd name="T7" fmla="*/ 25 h 29"/>
                    <a:gd name="T8" fmla="*/ 21 w 30"/>
                    <a:gd name="T9" fmla="*/ 28 h 29"/>
                    <a:gd name="T10" fmla="*/ 15 w 30"/>
                    <a:gd name="T11" fmla="*/ 29 h 29"/>
                    <a:gd name="T12" fmla="*/ 15 w 30"/>
                    <a:gd name="T13" fmla="*/ 29 h 29"/>
                    <a:gd name="T14" fmla="*/ 9 w 30"/>
                    <a:gd name="T15" fmla="*/ 28 h 29"/>
                    <a:gd name="T16" fmla="*/ 4 w 30"/>
                    <a:gd name="T17" fmla="*/ 25 h 29"/>
                    <a:gd name="T18" fmla="*/ 2 w 30"/>
                    <a:gd name="T19" fmla="*/ 20 h 29"/>
                    <a:gd name="T20" fmla="*/ 0 w 30"/>
                    <a:gd name="T21" fmla="*/ 14 h 29"/>
                    <a:gd name="T22" fmla="*/ 0 w 30"/>
                    <a:gd name="T23" fmla="*/ 14 h 29"/>
                    <a:gd name="T24" fmla="*/ 2 w 30"/>
                    <a:gd name="T25" fmla="*/ 9 h 29"/>
                    <a:gd name="T26" fmla="*/ 4 w 30"/>
                    <a:gd name="T27" fmla="*/ 4 h 29"/>
                    <a:gd name="T28" fmla="*/ 9 w 30"/>
                    <a:gd name="T29" fmla="*/ 1 h 29"/>
                    <a:gd name="T30" fmla="*/ 15 w 30"/>
                    <a:gd name="T31" fmla="*/ 0 h 29"/>
                    <a:gd name="T32" fmla="*/ 15 w 30"/>
                    <a:gd name="T33" fmla="*/ 0 h 29"/>
                    <a:gd name="T34" fmla="*/ 21 w 30"/>
                    <a:gd name="T35" fmla="*/ 1 h 29"/>
                    <a:gd name="T36" fmla="*/ 25 w 30"/>
                    <a:gd name="T37" fmla="*/ 4 h 29"/>
                    <a:gd name="T38" fmla="*/ 28 w 30"/>
                    <a:gd name="T39" fmla="*/ 9 h 29"/>
                    <a:gd name="T40" fmla="*/ 30 w 30"/>
                    <a:gd name="T41" fmla="*/ 14 h 29"/>
                    <a:gd name="T42" fmla="*/ 30 w 30"/>
                    <a:gd name="T4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lnTo>
                        <a:pt x="30" y="14"/>
                      </a:lnTo>
                      <a:lnTo>
                        <a:pt x="28" y="20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9" y="28"/>
                      </a:lnTo>
                      <a:lnTo>
                        <a:pt x="4" y="25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4"/>
                      </a:lnTo>
                      <a:lnTo>
                        <a:pt x="30" y="1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PA-任意多边形 157">
                  <a:extLst>
                    <a:ext uri="{FF2B5EF4-FFF2-40B4-BE49-F238E27FC236}">
                      <a16:creationId xmlns="" xmlns:a16="http://schemas.microsoft.com/office/drawing/2014/main" id="{3807EAA0-5353-4F1F-ABEF-F5E5F3EB5F0F}"/>
                    </a:ext>
                  </a:extLst>
                </p:cNvPr>
                <p:cNvSpPr/>
                <p:nvPr>
                  <p:custDataLst>
                    <p:tags r:id="rId101"/>
                  </p:custDataLst>
                </p:nvPr>
              </p:nvSpPr>
              <p:spPr bwMode="auto">
                <a:xfrm>
                  <a:off x="7994650" y="4046538"/>
                  <a:ext cx="46037" cy="47625"/>
                </a:xfrm>
                <a:custGeom>
                  <a:avLst/>
                  <a:gdLst>
                    <a:gd name="T0" fmla="*/ 29 w 29"/>
                    <a:gd name="T1" fmla="*/ 15 h 30"/>
                    <a:gd name="T2" fmla="*/ 29 w 29"/>
                    <a:gd name="T3" fmla="*/ 15 h 30"/>
                    <a:gd name="T4" fmla="*/ 28 w 29"/>
                    <a:gd name="T5" fmla="*/ 21 h 30"/>
                    <a:gd name="T6" fmla="*/ 25 w 29"/>
                    <a:gd name="T7" fmla="*/ 25 h 30"/>
                    <a:gd name="T8" fmla="*/ 20 w 29"/>
                    <a:gd name="T9" fmla="*/ 28 h 30"/>
                    <a:gd name="T10" fmla="*/ 14 w 29"/>
                    <a:gd name="T11" fmla="*/ 30 h 30"/>
                    <a:gd name="T12" fmla="*/ 14 w 29"/>
                    <a:gd name="T13" fmla="*/ 30 h 30"/>
                    <a:gd name="T14" fmla="*/ 8 w 29"/>
                    <a:gd name="T15" fmla="*/ 28 h 30"/>
                    <a:gd name="T16" fmla="*/ 4 w 29"/>
                    <a:gd name="T17" fmla="*/ 25 h 30"/>
                    <a:gd name="T18" fmla="*/ 1 w 29"/>
                    <a:gd name="T19" fmla="*/ 21 h 30"/>
                    <a:gd name="T20" fmla="*/ 0 w 29"/>
                    <a:gd name="T21" fmla="*/ 15 h 30"/>
                    <a:gd name="T22" fmla="*/ 0 w 29"/>
                    <a:gd name="T23" fmla="*/ 15 h 30"/>
                    <a:gd name="T24" fmla="*/ 1 w 29"/>
                    <a:gd name="T25" fmla="*/ 9 h 30"/>
                    <a:gd name="T26" fmla="*/ 4 w 29"/>
                    <a:gd name="T27" fmla="*/ 5 h 30"/>
                    <a:gd name="T28" fmla="*/ 8 w 29"/>
                    <a:gd name="T29" fmla="*/ 2 h 30"/>
                    <a:gd name="T30" fmla="*/ 14 w 29"/>
                    <a:gd name="T31" fmla="*/ 0 h 30"/>
                    <a:gd name="T32" fmla="*/ 14 w 29"/>
                    <a:gd name="T33" fmla="*/ 0 h 30"/>
                    <a:gd name="T34" fmla="*/ 20 w 29"/>
                    <a:gd name="T35" fmla="*/ 2 h 30"/>
                    <a:gd name="T36" fmla="*/ 25 w 29"/>
                    <a:gd name="T37" fmla="*/ 5 h 30"/>
                    <a:gd name="T38" fmla="*/ 28 w 29"/>
                    <a:gd name="T39" fmla="*/ 9 h 30"/>
                    <a:gd name="T40" fmla="*/ 29 w 29"/>
                    <a:gd name="T41" fmla="*/ 15 h 30"/>
                    <a:gd name="T42" fmla="*/ 29 w 29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" h="30">
                      <a:moveTo>
                        <a:pt x="29" y="15"/>
                      </a:moveTo>
                      <a:lnTo>
                        <a:pt x="29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8" y="28"/>
                      </a:lnTo>
                      <a:lnTo>
                        <a:pt x="4" y="25"/>
                      </a:lnTo>
                      <a:lnTo>
                        <a:pt x="1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5" y="5"/>
                      </a:lnTo>
                      <a:lnTo>
                        <a:pt x="28" y="9"/>
                      </a:lnTo>
                      <a:lnTo>
                        <a:pt x="29" y="15"/>
                      </a:lnTo>
                      <a:lnTo>
                        <a:pt x="29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PA-任意多边形 158">
                  <a:extLst>
                    <a:ext uri="{FF2B5EF4-FFF2-40B4-BE49-F238E27FC236}">
                      <a16:creationId xmlns="" xmlns:a16="http://schemas.microsoft.com/office/drawing/2014/main" id="{7BCBFCE7-8DDA-4A69-BB80-15DD1050D1D1}"/>
                    </a:ext>
                  </a:extLst>
                </p:cNvPr>
                <p:cNvSpPr/>
                <p:nvPr>
                  <p:custDataLst>
                    <p:tags r:id="rId102"/>
                  </p:custDataLst>
                </p:nvPr>
              </p:nvSpPr>
              <p:spPr bwMode="auto">
                <a:xfrm>
                  <a:off x="8158162" y="38576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9 w 30"/>
                    <a:gd name="T5" fmla="*/ 20 h 30"/>
                    <a:gd name="T6" fmla="*/ 26 w 30"/>
                    <a:gd name="T7" fmla="*/ 26 h 30"/>
                    <a:gd name="T8" fmla="*/ 21 w 30"/>
                    <a:gd name="T9" fmla="*/ 29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9 h 30"/>
                    <a:gd name="T16" fmla="*/ 5 w 30"/>
                    <a:gd name="T17" fmla="*/ 26 h 30"/>
                    <a:gd name="T18" fmla="*/ 2 w 30"/>
                    <a:gd name="T19" fmla="*/ 20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3 h 30"/>
                    <a:gd name="T28" fmla="*/ 9 w 30"/>
                    <a:gd name="T29" fmla="*/ 0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0 h 30"/>
                    <a:gd name="T36" fmla="*/ 26 w 30"/>
                    <a:gd name="T37" fmla="*/ 3 h 30"/>
                    <a:gd name="T38" fmla="*/ 29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9" y="20"/>
                      </a:lnTo>
                      <a:lnTo>
                        <a:pt x="26" y="26"/>
                      </a:lnTo>
                      <a:lnTo>
                        <a:pt x="21" y="29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9"/>
                      </a:lnTo>
                      <a:lnTo>
                        <a:pt x="5" y="26"/>
                      </a:lnTo>
                      <a:lnTo>
                        <a:pt x="2" y="2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3"/>
                      </a:lnTo>
                      <a:lnTo>
                        <a:pt x="9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3"/>
                      </a:lnTo>
                      <a:lnTo>
                        <a:pt x="29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1" name="组合 90">
              <a:extLst>
                <a:ext uri="{FF2B5EF4-FFF2-40B4-BE49-F238E27FC236}">
                  <a16:creationId xmlns="" xmlns:a16="http://schemas.microsoft.com/office/drawing/2014/main" id="{21DF942D-0EDD-4295-879C-61093AB63E3B}"/>
                </a:ext>
              </a:extLst>
            </p:cNvPr>
            <p:cNvGrpSpPr/>
            <p:nvPr/>
          </p:nvGrpSpPr>
          <p:grpSpPr>
            <a:xfrm>
              <a:off x="5608295" y="7262419"/>
              <a:ext cx="862800" cy="862800"/>
              <a:chOff x="5775007" y="2564384"/>
              <a:chExt cx="862800" cy="862800"/>
            </a:xfrm>
          </p:grpSpPr>
          <p:sp>
            <p:nvSpPr>
              <p:cNvPr id="128" name="PA-椭圆 103">
                <a:extLst>
                  <a:ext uri="{FF2B5EF4-FFF2-40B4-BE49-F238E27FC236}">
                    <a16:creationId xmlns="" xmlns:a16="http://schemas.microsoft.com/office/drawing/2014/main" id="{C7DE11A7-5614-4C43-9FBC-7314B4F4203D}"/>
                  </a:ext>
                </a:extLst>
              </p:cNvPr>
              <p:cNvSpPr/>
              <p:nvPr>
                <p:custDataLst>
                  <p:tags r:id="rId70"/>
                </p:custDataLst>
              </p:nvPr>
            </p:nvSpPr>
            <p:spPr>
              <a:xfrm>
                <a:off x="5775007" y="2564384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9" name="Group 102">
                <a:extLst>
                  <a:ext uri="{FF2B5EF4-FFF2-40B4-BE49-F238E27FC236}">
                    <a16:creationId xmlns="" xmlns:a16="http://schemas.microsoft.com/office/drawing/2014/main" id="{0C538251-682F-49B2-97C8-1C916C955FCB}"/>
                  </a:ext>
                </a:extLst>
              </p:cNvPr>
              <p:cNvGrpSpPr/>
              <p:nvPr/>
            </p:nvGrpSpPr>
            <p:grpSpPr>
              <a:xfrm>
                <a:off x="5974401" y="2758885"/>
                <a:ext cx="464012" cy="473798"/>
                <a:chOff x="8702675" y="5268913"/>
                <a:chExt cx="903287" cy="922338"/>
              </a:xfrm>
            </p:grpSpPr>
            <p:sp>
              <p:nvSpPr>
                <p:cNvPr id="130" name="PA-任意多边形 306">
                  <a:extLst>
                    <a:ext uri="{FF2B5EF4-FFF2-40B4-BE49-F238E27FC236}">
                      <a16:creationId xmlns="" xmlns:a16="http://schemas.microsoft.com/office/drawing/2014/main" id="{389A383E-C6B1-4179-B5CA-D7AA232E27F7}"/>
                    </a:ext>
                  </a:extLst>
                </p:cNvPr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9029700" y="5395913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1 h 123"/>
                    <a:gd name="T24" fmla="*/ 79 w 156"/>
                    <a:gd name="T25" fmla="*/ 0 h 123"/>
                    <a:gd name="T26" fmla="*/ 64 w 156"/>
                    <a:gd name="T27" fmla="*/ 1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1"/>
                      </a:lnTo>
                      <a:lnTo>
                        <a:pt x="79" y="0"/>
                      </a:lnTo>
                      <a:lnTo>
                        <a:pt x="64" y="1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PA-任意多边形 307">
                  <a:extLst>
                    <a:ext uri="{FF2B5EF4-FFF2-40B4-BE49-F238E27FC236}">
                      <a16:creationId xmlns="" xmlns:a16="http://schemas.microsoft.com/office/drawing/2014/main" id="{C1E71F62-0EFC-4229-8EB3-D71A161D9061}"/>
                    </a:ext>
                  </a:extLst>
                </p:cNvPr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9091613" y="5268913"/>
                  <a:ext cx="123825" cy="123825"/>
                </a:xfrm>
                <a:custGeom>
                  <a:avLst/>
                  <a:gdLst>
                    <a:gd name="T0" fmla="*/ 78 w 78"/>
                    <a:gd name="T1" fmla="*/ 40 h 78"/>
                    <a:gd name="T2" fmla="*/ 78 w 78"/>
                    <a:gd name="T3" fmla="*/ 40 h 78"/>
                    <a:gd name="T4" fmla="*/ 78 w 78"/>
                    <a:gd name="T5" fmla="*/ 47 h 78"/>
                    <a:gd name="T6" fmla="*/ 75 w 78"/>
                    <a:gd name="T7" fmla="*/ 55 h 78"/>
                    <a:gd name="T8" fmla="*/ 72 w 78"/>
                    <a:gd name="T9" fmla="*/ 62 h 78"/>
                    <a:gd name="T10" fmla="*/ 68 w 78"/>
                    <a:gd name="T11" fmla="*/ 68 h 78"/>
                    <a:gd name="T12" fmla="*/ 62 w 78"/>
                    <a:gd name="T13" fmla="*/ 72 h 78"/>
                    <a:gd name="T14" fmla="*/ 54 w 78"/>
                    <a:gd name="T15" fmla="*/ 75 h 78"/>
                    <a:gd name="T16" fmla="*/ 47 w 78"/>
                    <a:gd name="T17" fmla="*/ 78 h 78"/>
                    <a:gd name="T18" fmla="*/ 40 w 78"/>
                    <a:gd name="T19" fmla="*/ 78 h 78"/>
                    <a:gd name="T20" fmla="*/ 40 w 78"/>
                    <a:gd name="T21" fmla="*/ 78 h 78"/>
                    <a:gd name="T22" fmla="*/ 31 w 78"/>
                    <a:gd name="T23" fmla="*/ 78 h 78"/>
                    <a:gd name="T24" fmla="*/ 23 w 78"/>
                    <a:gd name="T25" fmla="*/ 75 h 78"/>
                    <a:gd name="T26" fmla="*/ 17 w 78"/>
                    <a:gd name="T27" fmla="*/ 72 h 78"/>
                    <a:gd name="T28" fmla="*/ 11 w 78"/>
                    <a:gd name="T29" fmla="*/ 68 h 78"/>
                    <a:gd name="T30" fmla="*/ 7 w 78"/>
                    <a:gd name="T31" fmla="*/ 62 h 78"/>
                    <a:gd name="T32" fmla="*/ 3 w 78"/>
                    <a:gd name="T33" fmla="*/ 55 h 78"/>
                    <a:gd name="T34" fmla="*/ 1 w 78"/>
                    <a:gd name="T35" fmla="*/ 47 h 78"/>
                    <a:gd name="T36" fmla="*/ 0 w 78"/>
                    <a:gd name="T37" fmla="*/ 40 h 78"/>
                    <a:gd name="T38" fmla="*/ 0 w 78"/>
                    <a:gd name="T39" fmla="*/ 40 h 78"/>
                    <a:gd name="T40" fmla="*/ 1 w 78"/>
                    <a:gd name="T41" fmla="*/ 31 h 78"/>
                    <a:gd name="T42" fmla="*/ 3 w 78"/>
                    <a:gd name="T43" fmla="*/ 24 h 78"/>
                    <a:gd name="T44" fmla="*/ 7 w 78"/>
                    <a:gd name="T45" fmla="*/ 18 h 78"/>
                    <a:gd name="T46" fmla="*/ 11 w 78"/>
                    <a:gd name="T47" fmla="*/ 12 h 78"/>
                    <a:gd name="T48" fmla="*/ 17 w 78"/>
                    <a:gd name="T49" fmla="*/ 7 h 78"/>
                    <a:gd name="T50" fmla="*/ 23 w 78"/>
                    <a:gd name="T51" fmla="*/ 3 h 78"/>
                    <a:gd name="T52" fmla="*/ 31 w 78"/>
                    <a:gd name="T53" fmla="*/ 1 h 78"/>
                    <a:gd name="T54" fmla="*/ 40 w 78"/>
                    <a:gd name="T55" fmla="*/ 0 h 78"/>
                    <a:gd name="T56" fmla="*/ 40 w 78"/>
                    <a:gd name="T57" fmla="*/ 0 h 78"/>
                    <a:gd name="T58" fmla="*/ 47 w 78"/>
                    <a:gd name="T59" fmla="*/ 1 h 78"/>
                    <a:gd name="T60" fmla="*/ 54 w 78"/>
                    <a:gd name="T61" fmla="*/ 3 h 78"/>
                    <a:gd name="T62" fmla="*/ 62 w 78"/>
                    <a:gd name="T63" fmla="*/ 7 h 78"/>
                    <a:gd name="T64" fmla="*/ 68 w 78"/>
                    <a:gd name="T65" fmla="*/ 12 h 78"/>
                    <a:gd name="T66" fmla="*/ 72 w 78"/>
                    <a:gd name="T67" fmla="*/ 18 h 78"/>
                    <a:gd name="T68" fmla="*/ 75 w 78"/>
                    <a:gd name="T69" fmla="*/ 24 h 78"/>
                    <a:gd name="T70" fmla="*/ 78 w 78"/>
                    <a:gd name="T71" fmla="*/ 31 h 78"/>
                    <a:gd name="T72" fmla="*/ 78 w 78"/>
                    <a:gd name="T73" fmla="*/ 40 h 78"/>
                    <a:gd name="T74" fmla="*/ 78 w 78"/>
                    <a:gd name="T75" fmla="*/ 4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8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2"/>
                      </a:lnTo>
                      <a:lnTo>
                        <a:pt x="54" y="75"/>
                      </a:lnTo>
                      <a:lnTo>
                        <a:pt x="47" y="78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31" y="78"/>
                      </a:lnTo>
                      <a:lnTo>
                        <a:pt x="23" y="75"/>
                      </a:lnTo>
                      <a:lnTo>
                        <a:pt x="17" y="72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PA-Line 308">
                  <a:extLst>
                    <a:ext uri="{FF2B5EF4-FFF2-40B4-BE49-F238E27FC236}">
                      <a16:creationId xmlns="" xmlns:a16="http://schemas.microsoft.com/office/drawing/2014/main" id="{0FD6A425-7F30-4107-9E7E-2E63D4DEFE9C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908685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PA-Line 309">
                  <a:extLst>
                    <a:ext uri="{FF2B5EF4-FFF2-40B4-BE49-F238E27FC236}">
                      <a16:creationId xmlns="" xmlns:a16="http://schemas.microsoft.com/office/drawing/2014/main" id="{0B4882C8-6F12-47C9-92A6-67B3E3ED7836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922020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PA-任意多边形 310">
                  <a:extLst>
                    <a:ext uri="{FF2B5EF4-FFF2-40B4-BE49-F238E27FC236}">
                      <a16:creationId xmlns="" xmlns:a16="http://schemas.microsoft.com/office/drawing/2014/main" id="{CEBB54BD-617C-46A2-808A-90E2982FF9AF}"/>
                    </a:ext>
                  </a:extLst>
                </p:cNvPr>
                <p:cNvSpPr/>
                <p:nvPr>
                  <p:custDataLst>
                    <p:tags r:id="rId75"/>
                  </p:custDataLst>
                </p:nvPr>
              </p:nvSpPr>
              <p:spPr bwMode="auto">
                <a:xfrm>
                  <a:off x="9029700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2 h 123"/>
                    <a:gd name="T24" fmla="*/ 79 w 156"/>
                    <a:gd name="T25" fmla="*/ 0 h 123"/>
                    <a:gd name="T26" fmla="*/ 64 w 156"/>
                    <a:gd name="T27" fmla="*/ 2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2"/>
                      </a:lnTo>
                      <a:lnTo>
                        <a:pt x="79" y="0"/>
                      </a:lnTo>
                      <a:lnTo>
                        <a:pt x="64" y="2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PA-任意多边形 311">
                  <a:extLst>
                    <a:ext uri="{FF2B5EF4-FFF2-40B4-BE49-F238E27FC236}">
                      <a16:creationId xmlns="" xmlns:a16="http://schemas.microsoft.com/office/drawing/2014/main" id="{E5E2C6EC-CCFC-4655-82B2-3141F7D9FBF5}"/>
                    </a:ext>
                  </a:extLst>
                </p:cNvPr>
                <p:cNvSpPr/>
                <p:nvPr>
                  <p:custDataLst>
                    <p:tags r:id="rId76"/>
                  </p:custDataLst>
                </p:nvPr>
              </p:nvSpPr>
              <p:spPr bwMode="auto">
                <a:xfrm>
                  <a:off x="9091613" y="5868988"/>
                  <a:ext cx="123825" cy="125413"/>
                </a:xfrm>
                <a:custGeom>
                  <a:avLst/>
                  <a:gdLst>
                    <a:gd name="T0" fmla="*/ 78 w 78"/>
                    <a:gd name="T1" fmla="*/ 40 h 79"/>
                    <a:gd name="T2" fmla="*/ 78 w 78"/>
                    <a:gd name="T3" fmla="*/ 40 h 79"/>
                    <a:gd name="T4" fmla="*/ 78 w 78"/>
                    <a:gd name="T5" fmla="*/ 47 h 79"/>
                    <a:gd name="T6" fmla="*/ 75 w 78"/>
                    <a:gd name="T7" fmla="*/ 55 h 79"/>
                    <a:gd name="T8" fmla="*/ 72 w 78"/>
                    <a:gd name="T9" fmla="*/ 62 h 79"/>
                    <a:gd name="T10" fmla="*/ 68 w 78"/>
                    <a:gd name="T11" fmla="*/ 68 h 79"/>
                    <a:gd name="T12" fmla="*/ 62 w 78"/>
                    <a:gd name="T13" fmla="*/ 73 h 79"/>
                    <a:gd name="T14" fmla="*/ 54 w 78"/>
                    <a:gd name="T15" fmla="*/ 76 h 79"/>
                    <a:gd name="T16" fmla="*/ 47 w 78"/>
                    <a:gd name="T17" fmla="*/ 79 h 79"/>
                    <a:gd name="T18" fmla="*/ 40 w 78"/>
                    <a:gd name="T19" fmla="*/ 79 h 79"/>
                    <a:gd name="T20" fmla="*/ 40 w 78"/>
                    <a:gd name="T21" fmla="*/ 79 h 79"/>
                    <a:gd name="T22" fmla="*/ 31 w 78"/>
                    <a:gd name="T23" fmla="*/ 79 h 79"/>
                    <a:gd name="T24" fmla="*/ 23 w 78"/>
                    <a:gd name="T25" fmla="*/ 76 h 79"/>
                    <a:gd name="T26" fmla="*/ 17 w 78"/>
                    <a:gd name="T27" fmla="*/ 73 h 79"/>
                    <a:gd name="T28" fmla="*/ 11 w 78"/>
                    <a:gd name="T29" fmla="*/ 68 h 79"/>
                    <a:gd name="T30" fmla="*/ 7 w 78"/>
                    <a:gd name="T31" fmla="*/ 62 h 79"/>
                    <a:gd name="T32" fmla="*/ 3 w 78"/>
                    <a:gd name="T33" fmla="*/ 55 h 79"/>
                    <a:gd name="T34" fmla="*/ 1 w 78"/>
                    <a:gd name="T35" fmla="*/ 47 h 79"/>
                    <a:gd name="T36" fmla="*/ 0 w 78"/>
                    <a:gd name="T37" fmla="*/ 40 h 79"/>
                    <a:gd name="T38" fmla="*/ 0 w 78"/>
                    <a:gd name="T39" fmla="*/ 40 h 79"/>
                    <a:gd name="T40" fmla="*/ 1 w 78"/>
                    <a:gd name="T41" fmla="*/ 31 h 79"/>
                    <a:gd name="T42" fmla="*/ 3 w 78"/>
                    <a:gd name="T43" fmla="*/ 24 h 79"/>
                    <a:gd name="T44" fmla="*/ 7 w 78"/>
                    <a:gd name="T45" fmla="*/ 18 h 79"/>
                    <a:gd name="T46" fmla="*/ 11 w 78"/>
                    <a:gd name="T47" fmla="*/ 12 h 79"/>
                    <a:gd name="T48" fmla="*/ 17 w 78"/>
                    <a:gd name="T49" fmla="*/ 7 h 79"/>
                    <a:gd name="T50" fmla="*/ 23 w 78"/>
                    <a:gd name="T51" fmla="*/ 3 h 79"/>
                    <a:gd name="T52" fmla="*/ 31 w 78"/>
                    <a:gd name="T53" fmla="*/ 1 h 79"/>
                    <a:gd name="T54" fmla="*/ 40 w 78"/>
                    <a:gd name="T55" fmla="*/ 0 h 79"/>
                    <a:gd name="T56" fmla="*/ 40 w 78"/>
                    <a:gd name="T57" fmla="*/ 0 h 79"/>
                    <a:gd name="T58" fmla="*/ 47 w 78"/>
                    <a:gd name="T59" fmla="*/ 1 h 79"/>
                    <a:gd name="T60" fmla="*/ 54 w 78"/>
                    <a:gd name="T61" fmla="*/ 3 h 79"/>
                    <a:gd name="T62" fmla="*/ 62 w 78"/>
                    <a:gd name="T63" fmla="*/ 7 h 79"/>
                    <a:gd name="T64" fmla="*/ 68 w 78"/>
                    <a:gd name="T65" fmla="*/ 12 h 79"/>
                    <a:gd name="T66" fmla="*/ 72 w 78"/>
                    <a:gd name="T67" fmla="*/ 18 h 79"/>
                    <a:gd name="T68" fmla="*/ 75 w 78"/>
                    <a:gd name="T69" fmla="*/ 24 h 79"/>
                    <a:gd name="T70" fmla="*/ 78 w 78"/>
                    <a:gd name="T71" fmla="*/ 31 h 79"/>
                    <a:gd name="T72" fmla="*/ 78 w 78"/>
                    <a:gd name="T73" fmla="*/ 40 h 79"/>
                    <a:gd name="T74" fmla="*/ 78 w 78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9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4" y="76"/>
                      </a:lnTo>
                      <a:lnTo>
                        <a:pt x="47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1" y="79"/>
                      </a:lnTo>
                      <a:lnTo>
                        <a:pt x="23" y="76"/>
                      </a:lnTo>
                      <a:lnTo>
                        <a:pt x="17" y="73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6" name="PA-Line 312">
                  <a:extLst>
                    <a:ext uri="{FF2B5EF4-FFF2-40B4-BE49-F238E27FC236}">
                      <a16:creationId xmlns="" xmlns:a16="http://schemas.microsoft.com/office/drawing/2014/main" id="{622E592D-CC63-499B-B79B-93F3DF425B2E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77"/>
                  </p:custDataLst>
                </p:nvPr>
              </p:nvSpPr>
              <p:spPr bwMode="auto">
                <a:xfrm>
                  <a:off x="908685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7" name="PA-Line 313">
                  <a:extLst>
                    <a:ext uri="{FF2B5EF4-FFF2-40B4-BE49-F238E27FC236}">
                      <a16:creationId xmlns="" xmlns:a16="http://schemas.microsoft.com/office/drawing/2014/main" id="{4CD1D255-DC2C-4E00-B926-253A38B9F397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78"/>
                  </p:custDataLst>
                </p:nvPr>
              </p:nvSpPr>
              <p:spPr bwMode="auto">
                <a:xfrm>
                  <a:off x="92202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PA-任意多边形 314">
                  <a:extLst>
                    <a:ext uri="{FF2B5EF4-FFF2-40B4-BE49-F238E27FC236}">
                      <a16:creationId xmlns="" xmlns:a16="http://schemas.microsoft.com/office/drawing/2014/main" id="{37036E12-04C6-4C0E-8150-CB74921D135A}"/>
                    </a:ext>
                  </a:extLst>
                </p:cNvPr>
                <p:cNvSpPr/>
                <p:nvPr>
                  <p:custDataLst>
                    <p:tags r:id="rId79"/>
                  </p:custDataLst>
                </p:nvPr>
              </p:nvSpPr>
              <p:spPr bwMode="auto">
                <a:xfrm>
                  <a:off x="8702675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0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7 w 156"/>
                    <a:gd name="T21" fmla="*/ 3 h 123"/>
                    <a:gd name="T22" fmla="*/ 92 w 156"/>
                    <a:gd name="T23" fmla="*/ 2 h 123"/>
                    <a:gd name="T24" fmla="*/ 77 w 156"/>
                    <a:gd name="T25" fmla="*/ 0 h 123"/>
                    <a:gd name="T26" fmla="*/ 62 w 156"/>
                    <a:gd name="T27" fmla="*/ 2 h 123"/>
                    <a:gd name="T28" fmla="*/ 47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4 w 156"/>
                    <a:gd name="T39" fmla="*/ 19 h 123"/>
                    <a:gd name="T40" fmla="*/ 1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0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7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PA-任意多边形 315">
                  <a:extLst>
                    <a:ext uri="{FF2B5EF4-FFF2-40B4-BE49-F238E27FC236}">
                      <a16:creationId xmlns="" xmlns:a16="http://schemas.microsoft.com/office/drawing/2014/main" id="{06C719C0-CB07-457F-8FD3-001F4A6DA88A}"/>
                    </a:ext>
                  </a:extLst>
                </p:cNvPr>
                <p:cNvSpPr/>
                <p:nvPr>
                  <p:custDataLst>
                    <p:tags r:id="rId80"/>
                  </p:custDataLst>
                </p:nvPr>
              </p:nvSpPr>
              <p:spPr bwMode="auto">
                <a:xfrm>
                  <a:off x="8761413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9 w 80"/>
                    <a:gd name="T5" fmla="*/ 47 h 79"/>
                    <a:gd name="T6" fmla="*/ 77 w 80"/>
                    <a:gd name="T7" fmla="*/ 55 h 79"/>
                    <a:gd name="T8" fmla="*/ 73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3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3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3 w 80"/>
                    <a:gd name="T67" fmla="*/ 18 h 79"/>
                    <a:gd name="T68" fmla="*/ 77 w 80"/>
                    <a:gd name="T69" fmla="*/ 24 h 79"/>
                    <a:gd name="T70" fmla="*/ 79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9" y="47"/>
                      </a:lnTo>
                      <a:lnTo>
                        <a:pt x="77" y="55"/>
                      </a:lnTo>
                      <a:lnTo>
                        <a:pt x="73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3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3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3" y="18"/>
                      </a:lnTo>
                      <a:lnTo>
                        <a:pt x="77" y="24"/>
                      </a:lnTo>
                      <a:lnTo>
                        <a:pt x="79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PA-Line 316">
                  <a:extLst>
                    <a:ext uri="{FF2B5EF4-FFF2-40B4-BE49-F238E27FC236}">
                      <a16:creationId xmlns="" xmlns:a16="http://schemas.microsoft.com/office/drawing/2014/main" id="{C0BF3972-2D33-4035-9B4E-E7F1D3301AD9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1"/>
                  </p:custDataLst>
                </p:nvPr>
              </p:nvSpPr>
              <p:spPr bwMode="auto">
                <a:xfrm>
                  <a:off x="875982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PA-Line 317">
                  <a:extLst>
                    <a:ext uri="{FF2B5EF4-FFF2-40B4-BE49-F238E27FC236}">
                      <a16:creationId xmlns="" xmlns:a16="http://schemas.microsoft.com/office/drawing/2014/main" id="{07BF7302-7D04-4855-B65B-B930AB2C7E5B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2"/>
                  </p:custDataLst>
                </p:nvPr>
              </p:nvSpPr>
              <p:spPr bwMode="auto">
                <a:xfrm>
                  <a:off x="889317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PA-任意多边形 318">
                  <a:extLst>
                    <a:ext uri="{FF2B5EF4-FFF2-40B4-BE49-F238E27FC236}">
                      <a16:creationId xmlns="" xmlns:a16="http://schemas.microsoft.com/office/drawing/2014/main" id="{C2E8A5D4-9C29-4516-8C8E-EB6C5947008C}"/>
                    </a:ext>
                  </a:extLst>
                </p:cNvPr>
                <p:cNvSpPr/>
                <p:nvPr>
                  <p:custDataLst>
                    <p:tags r:id="rId83"/>
                  </p:custDataLst>
                </p:nvPr>
              </p:nvSpPr>
              <p:spPr bwMode="auto">
                <a:xfrm>
                  <a:off x="9359900" y="5995988"/>
                  <a:ext cx="246062" cy="195263"/>
                </a:xfrm>
                <a:custGeom>
                  <a:avLst/>
                  <a:gdLst>
                    <a:gd name="T0" fmla="*/ 155 w 155"/>
                    <a:gd name="T1" fmla="*/ 123 h 123"/>
                    <a:gd name="T2" fmla="*/ 155 w 155"/>
                    <a:gd name="T3" fmla="*/ 123 h 123"/>
                    <a:gd name="T4" fmla="*/ 155 w 155"/>
                    <a:gd name="T5" fmla="*/ 37 h 123"/>
                    <a:gd name="T6" fmla="*/ 155 w 155"/>
                    <a:gd name="T7" fmla="*/ 37 h 123"/>
                    <a:gd name="T8" fmla="*/ 154 w 155"/>
                    <a:gd name="T9" fmla="*/ 28 h 123"/>
                    <a:gd name="T10" fmla="*/ 149 w 155"/>
                    <a:gd name="T11" fmla="*/ 19 h 123"/>
                    <a:gd name="T12" fmla="*/ 144 w 155"/>
                    <a:gd name="T13" fmla="*/ 13 h 123"/>
                    <a:gd name="T14" fmla="*/ 136 w 155"/>
                    <a:gd name="T15" fmla="*/ 9 h 123"/>
                    <a:gd name="T16" fmla="*/ 136 w 155"/>
                    <a:gd name="T17" fmla="*/ 9 h 123"/>
                    <a:gd name="T18" fmla="*/ 121 w 155"/>
                    <a:gd name="T19" fmla="*/ 6 h 123"/>
                    <a:gd name="T20" fmla="*/ 106 w 155"/>
                    <a:gd name="T21" fmla="*/ 3 h 123"/>
                    <a:gd name="T22" fmla="*/ 92 w 155"/>
                    <a:gd name="T23" fmla="*/ 2 h 123"/>
                    <a:gd name="T24" fmla="*/ 77 w 155"/>
                    <a:gd name="T25" fmla="*/ 0 h 123"/>
                    <a:gd name="T26" fmla="*/ 62 w 155"/>
                    <a:gd name="T27" fmla="*/ 2 h 123"/>
                    <a:gd name="T28" fmla="*/ 47 w 155"/>
                    <a:gd name="T29" fmla="*/ 3 h 123"/>
                    <a:gd name="T30" fmla="*/ 34 w 155"/>
                    <a:gd name="T31" fmla="*/ 6 h 123"/>
                    <a:gd name="T32" fmla="*/ 19 w 155"/>
                    <a:gd name="T33" fmla="*/ 9 h 123"/>
                    <a:gd name="T34" fmla="*/ 19 w 155"/>
                    <a:gd name="T35" fmla="*/ 9 h 123"/>
                    <a:gd name="T36" fmla="*/ 12 w 155"/>
                    <a:gd name="T37" fmla="*/ 13 h 123"/>
                    <a:gd name="T38" fmla="*/ 4 w 155"/>
                    <a:gd name="T39" fmla="*/ 19 h 123"/>
                    <a:gd name="T40" fmla="*/ 1 w 155"/>
                    <a:gd name="T41" fmla="*/ 28 h 123"/>
                    <a:gd name="T42" fmla="*/ 0 w 155"/>
                    <a:gd name="T43" fmla="*/ 37 h 123"/>
                    <a:gd name="T44" fmla="*/ 0 w 155"/>
                    <a:gd name="T45" fmla="*/ 37 h 123"/>
                    <a:gd name="T46" fmla="*/ 0 w 155"/>
                    <a:gd name="T47" fmla="*/ 123 h 123"/>
                    <a:gd name="T48" fmla="*/ 155 w 155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5" h="123">
                      <a:moveTo>
                        <a:pt x="155" y="123"/>
                      </a:moveTo>
                      <a:lnTo>
                        <a:pt x="155" y="123"/>
                      </a:lnTo>
                      <a:lnTo>
                        <a:pt x="155" y="37"/>
                      </a:lnTo>
                      <a:lnTo>
                        <a:pt x="155" y="37"/>
                      </a:lnTo>
                      <a:lnTo>
                        <a:pt x="154" y="28"/>
                      </a:lnTo>
                      <a:lnTo>
                        <a:pt x="149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1" y="6"/>
                      </a:lnTo>
                      <a:lnTo>
                        <a:pt x="106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5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PA-任意多边形 319">
                  <a:extLst>
                    <a:ext uri="{FF2B5EF4-FFF2-40B4-BE49-F238E27FC236}">
                      <a16:creationId xmlns="" xmlns:a16="http://schemas.microsoft.com/office/drawing/2014/main" id="{E3E6DC00-2203-4B65-AD6E-1AAA6CF13C95}"/>
                    </a:ext>
                  </a:extLst>
                </p:cNvPr>
                <p:cNvSpPr/>
                <p:nvPr>
                  <p:custDataLst>
                    <p:tags r:id="rId84"/>
                  </p:custDataLst>
                </p:nvPr>
              </p:nvSpPr>
              <p:spPr bwMode="auto">
                <a:xfrm>
                  <a:off x="9418638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8 w 80"/>
                    <a:gd name="T5" fmla="*/ 47 h 79"/>
                    <a:gd name="T6" fmla="*/ 77 w 80"/>
                    <a:gd name="T7" fmla="*/ 55 h 79"/>
                    <a:gd name="T8" fmla="*/ 72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2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2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2 w 80"/>
                    <a:gd name="T67" fmla="*/ 18 h 79"/>
                    <a:gd name="T68" fmla="*/ 77 w 80"/>
                    <a:gd name="T69" fmla="*/ 24 h 79"/>
                    <a:gd name="T70" fmla="*/ 78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8" y="47"/>
                      </a:lnTo>
                      <a:lnTo>
                        <a:pt x="77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2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7" y="24"/>
                      </a:lnTo>
                      <a:lnTo>
                        <a:pt x="78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PA-Line 320">
                  <a:extLst>
                    <a:ext uri="{FF2B5EF4-FFF2-40B4-BE49-F238E27FC236}">
                      <a16:creationId xmlns="" xmlns:a16="http://schemas.microsoft.com/office/drawing/2014/main" id="{B5BBFFF2-E67B-4ECD-9908-4FA3202A749A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5"/>
                  </p:custDataLst>
                </p:nvPr>
              </p:nvSpPr>
              <p:spPr bwMode="auto">
                <a:xfrm>
                  <a:off x="9415463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PA-Line 321">
                  <a:extLst>
                    <a:ext uri="{FF2B5EF4-FFF2-40B4-BE49-F238E27FC236}">
                      <a16:creationId xmlns="" xmlns:a16="http://schemas.microsoft.com/office/drawing/2014/main" id="{9E2FD721-A8E5-4CB6-80BB-752F8298B3B1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6"/>
                  </p:custDataLst>
                </p:nvPr>
              </p:nvSpPr>
              <p:spPr bwMode="auto">
                <a:xfrm>
                  <a:off x="95504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PA-任意多边形 322">
                  <a:extLst>
                    <a:ext uri="{FF2B5EF4-FFF2-40B4-BE49-F238E27FC236}">
                      <a16:creationId xmlns="" xmlns:a16="http://schemas.microsoft.com/office/drawing/2014/main" id="{8EB64C23-61D8-4112-B0E1-3F702F409646}"/>
                    </a:ext>
                  </a:extLst>
                </p:cNvPr>
                <p:cNvSpPr/>
                <p:nvPr>
                  <p:custDataLst>
                    <p:tags r:id="rId87"/>
                  </p:custDataLst>
                </p:nvPr>
              </p:nvSpPr>
              <p:spPr bwMode="auto">
                <a:xfrm>
                  <a:off x="8818563" y="5703888"/>
                  <a:ext cx="669925" cy="101600"/>
                </a:xfrm>
                <a:custGeom>
                  <a:avLst/>
                  <a:gdLst>
                    <a:gd name="T0" fmla="*/ 0 w 422"/>
                    <a:gd name="T1" fmla="*/ 64 h 64"/>
                    <a:gd name="T2" fmla="*/ 0 w 422"/>
                    <a:gd name="T3" fmla="*/ 24 h 64"/>
                    <a:gd name="T4" fmla="*/ 0 w 422"/>
                    <a:gd name="T5" fmla="*/ 24 h 64"/>
                    <a:gd name="T6" fmla="*/ 1 w 422"/>
                    <a:gd name="T7" fmla="*/ 19 h 64"/>
                    <a:gd name="T8" fmla="*/ 1 w 422"/>
                    <a:gd name="T9" fmla="*/ 15 h 64"/>
                    <a:gd name="T10" fmla="*/ 7 w 422"/>
                    <a:gd name="T11" fmla="*/ 8 h 64"/>
                    <a:gd name="T12" fmla="*/ 14 w 422"/>
                    <a:gd name="T13" fmla="*/ 3 h 64"/>
                    <a:gd name="T14" fmla="*/ 19 w 422"/>
                    <a:gd name="T15" fmla="*/ 2 h 64"/>
                    <a:gd name="T16" fmla="*/ 23 w 422"/>
                    <a:gd name="T17" fmla="*/ 0 h 64"/>
                    <a:gd name="T18" fmla="*/ 398 w 422"/>
                    <a:gd name="T19" fmla="*/ 0 h 64"/>
                    <a:gd name="T20" fmla="*/ 398 w 422"/>
                    <a:gd name="T21" fmla="*/ 0 h 64"/>
                    <a:gd name="T22" fmla="*/ 403 w 422"/>
                    <a:gd name="T23" fmla="*/ 2 h 64"/>
                    <a:gd name="T24" fmla="*/ 407 w 422"/>
                    <a:gd name="T25" fmla="*/ 3 h 64"/>
                    <a:gd name="T26" fmla="*/ 416 w 422"/>
                    <a:gd name="T27" fmla="*/ 8 h 64"/>
                    <a:gd name="T28" fmla="*/ 421 w 422"/>
                    <a:gd name="T29" fmla="*/ 15 h 64"/>
                    <a:gd name="T30" fmla="*/ 422 w 422"/>
                    <a:gd name="T31" fmla="*/ 19 h 64"/>
                    <a:gd name="T32" fmla="*/ 422 w 422"/>
                    <a:gd name="T33" fmla="*/ 24 h 64"/>
                    <a:gd name="T34" fmla="*/ 422 w 422"/>
                    <a:gd name="T3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2" h="64">
                      <a:moveTo>
                        <a:pt x="0" y="64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" y="19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4" y="3"/>
                      </a:lnTo>
                      <a:lnTo>
                        <a:pt x="19" y="2"/>
                      </a:lnTo>
                      <a:lnTo>
                        <a:pt x="2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403" y="2"/>
                      </a:lnTo>
                      <a:lnTo>
                        <a:pt x="407" y="3"/>
                      </a:lnTo>
                      <a:lnTo>
                        <a:pt x="416" y="8"/>
                      </a:lnTo>
                      <a:lnTo>
                        <a:pt x="421" y="15"/>
                      </a:lnTo>
                      <a:lnTo>
                        <a:pt x="422" y="19"/>
                      </a:lnTo>
                      <a:lnTo>
                        <a:pt x="422" y="24"/>
                      </a:lnTo>
                      <a:lnTo>
                        <a:pt x="422" y="6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PA-Line 323">
                  <a:extLst>
                    <a:ext uri="{FF2B5EF4-FFF2-40B4-BE49-F238E27FC236}">
                      <a16:creationId xmlns="" xmlns:a16="http://schemas.microsoft.com/office/drawing/2014/main" id="{6FA92F51-7F0F-4A44-A3EE-3AE1C03DBDA4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8"/>
                  </p:custDataLst>
                </p:nvPr>
              </p:nvSpPr>
              <p:spPr bwMode="auto">
                <a:xfrm flipV="1">
                  <a:off x="9155113" y="5630863"/>
                  <a:ext cx="0" cy="17145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2" name="组合 91">
              <a:extLst>
                <a:ext uri="{FF2B5EF4-FFF2-40B4-BE49-F238E27FC236}">
                  <a16:creationId xmlns="" xmlns:a16="http://schemas.microsoft.com/office/drawing/2014/main" id="{FB6A9810-540B-4880-9F0A-7A818AA03CA9}"/>
                </a:ext>
              </a:extLst>
            </p:cNvPr>
            <p:cNvGrpSpPr/>
            <p:nvPr/>
          </p:nvGrpSpPr>
          <p:grpSpPr>
            <a:xfrm>
              <a:off x="5608295" y="6013100"/>
              <a:ext cx="862800" cy="862800"/>
              <a:chOff x="5775007" y="1315065"/>
              <a:chExt cx="862800" cy="862800"/>
            </a:xfrm>
          </p:grpSpPr>
          <p:sp>
            <p:nvSpPr>
              <p:cNvPr id="113" name="PA-椭圆 124">
                <a:extLst>
                  <a:ext uri="{FF2B5EF4-FFF2-40B4-BE49-F238E27FC236}">
                    <a16:creationId xmlns="" xmlns:a16="http://schemas.microsoft.com/office/drawing/2014/main" id="{E9A85614-507D-4B55-81C6-9FDB1778C0EB}"/>
                  </a:ext>
                </a:extLst>
              </p:cNvPr>
              <p:cNvSpPr/>
              <p:nvPr>
                <p:custDataLst>
                  <p:tags r:id="rId56"/>
                </p:custDataLst>
              </p:nvPr>
            </p:nvSpPr>
            <p:spPr>
              <a:xfrm>
                <a:off x="5775007" y="1315065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14" name="Group 123">
                <a:extLst>
                  <a:ext uri="{FF2B5EF4-FFF2-40B4-BE49-F238E27FC236}">
                    <a16:creationId xmlns="" xmlns:a16="http://schemas.microsoft.com/office/drawing/2014/main" id="{5C0E1C42-C082-4C74-8DDE-B1CEB18C9DA0}"/>
                  </a:ext>
                </a:extLst>
              </p:cNvPr>
              <p:cNvGrpSpPr/>
              <p:nvPr/>
            </p:nvGrpSpPr>
            <p:grpSpPr>
              <a:xfrm>
                <a:off x="6033931" y="1509974"/>
                <a:ext cx="344952" cy="472984"/>
                <a:chOff x="10282237" y="3676651"/>
                <a:chExt cx="671512" cy="920750"/>
              </a:xfrm>
            </p:grpSpPr>
            <p:sp>
              <p:nvSpPr>
                <p:cNvPr id="115" name="PA-任意多边形 159">
                  <a:extLst>
                    <a:ext uri="{FF2B5EF4-FFF2-40B4-BE49-F238E27FC236}">
                      <a16:creationId xmlns="" xmlns:a16="http://schemas.microsoft.com/office/drawing/2014/main" id="{F0D4D129-C67A-41E2-807B-84A471835B5A}"/>
                    </a:ext>
                  </a:extLst>
                </p:cNvPr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0282237" y="3676651"/>
                  <a:ext cx="671512" cy="920750"/>
                </a:xfrm>
                <a:custGeom>
                  <a:avLst/>
                  <a:gdLst>
                    <a:gd name="T0" fmla="*/ 423 w 423"/>
                    <a:gd name="T1" fmla="*/ 574 h 580"/>
                    <a:gd name="T2" fmla="*/ 423 w 423"/>
                    <a:gd name="T3" fmla="*/ 574 h 580"/>
                    <a:gd name="T4" fmla="*/ 421 w 423"/>
                    <a:gd name="T5" fmla="*/ 576 h 580"/>
                    <a:gd name="T6" fmla="*/ 420 w 423"/>
                    <a:gd name="T7" fmla="*/ 579 h 580"/>
                    <a:gd name="T8" fmla="*/ 418 w 423"/>
                    <a:gd name="T9" fmla="*/ 580 h 580"/>
                    <a:gd name="T10" fmla="*/ 415 w 423"/>
                    <a:gd name="T11" fmla="*/ 580 h 580"/>
                    <a:gd name="T12" fmla="*/ 6 w 423"/>
                    <a:gd name="T13" fmla="*/ 580 h 580"/>
                    <a:gd name="T14" fmla="*/ 6 w 423"/>
                    <a:gd name="T15" fmla="*/ 580 h 580"/>
                    <a:gd name="T16" fmla="*/ 3 w 423"/>
                    <a:gd name="T17" fmla="*/ 580 h 580"/>
                    <a:gd name="T18" fmla="*/ 1 w 423"/>
                    <a:gd name="T19" fmla="*/ 579 h 580"/>
                    <a:gd name="T20" fmla="*/ 0 w 423"/>
                    <a:gd name="T21" fmla="*/ 576 h 580"/>
                    <a:gd name="T22" fmla="*/ 0 w 423"/>
                    <a:gd name="T23" fmla="*/ 574 h 580"/>
                    <a:gd name="T24" fmla="*/ 0 w 423"/>
                    <a:gd name="T25" fmla="*/ 6 h 580"/>
                    <a:gd name="T26" fmla="*/ 0 w 423"/>
                    <a:gd name="T27" fmla="*/ 6 h 580"/>
                    <a:gd name="T28" fmla="*/ 0 w 423"/>
                    <a:gd name="T29" fmla="*/ 3 h 580"/>
                    <a:gd name="T30" fmla="*/ 1 w 423"/>
                    <a:gd name="T31" fmla="*/ 2 h 580"/>
                    <a:gd name="T32" fmla="*/ 3 w 423"/>
                    <a:gd name="T33" fmla="*/ 0 h 580"/>
                    <a:gd name="T34" fmla="*/ 6 w 423"/>
                    <a:gd name="T35" fmla="*/ 0 h 580"/>
                    <a:gd name="T36" fmla="*/ 415 w 423"/>
                    <a:gd name="T37" fmla="*/ 0 h 580"/>
                    <a:gd name="T38" fmla="*/ 415 w 423"/>
                    <a:gd name="T39" fmla="*/ 0 h 580"/>
                    <a:gd name="T40" fmla="*/ 418 w 423"/>
                    <a:gd name="T41" fmla="*/ 0 h 580"/>
                    <a:gd name="T42" fmla="*/ 420 w 423"/>
                    <a:gd name="T43" fmla="*/ 2 h 580"/>
                    <a:gd name="T44" fmla="*/ 421 w 423"/>
                    <a:gd name="T45" fmla="*/ 3 h 580"/>
                    <a:gd name="T46" fmla="*/ 423 w 423"/>
                    <a:gd name="T47" fmla="*/ 6 h 580"/>
                    <a:gd name="T48" fmla="*/ 423 w 423"/>
                    <a:gd name="T49" fmla="*/ 574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3" h="580">
                      <a:moveTo>
                        <a:pt x="423" y="574"/>
                      </a:moveTo>
                      <a:lnTo>
                        <a:pt x="423" y="574"/>
                      </a:lnTo>
                      <a:lnTo>
                        <a:pt x="421" y="576"/>
                      </a:lnTo>
                      <a:lnTo>
                        <a:pt x="420" y="579"/>
                      </a:lnTo>
                      <a:lnTo>
                        <a:pt x="418" y="580"/>
                      </a:lnTo>
                      <a:lnTo>
                        <a:pt x="415" y="580"/>
                      </a:lnTo>
                      <a:lnTo>
                        <a:pt x="6" y="580"/>
                      </a:lnTo>
                      <a:lnTo>
                        <a:pt x="6" y="580"/>
                      </a:lnTo>
                      <a:lnTo>
                        <a:pt x="3" y="580"/>
                      </a:lnTo>
                      <a:lnTo>
                        <a:pt x="1" y="579"/>
                      </a:lnTo>
                      <a:lnTo>
                        <a:pt x="0" y="576"/>
                      </a:lnTo>
                      <a:lnTo>
                        <a:pt x="0" y="57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415" y="0"/>
                      </a:lnTo>
                      <a:lnTo>
                        <a:pt x="415" y="0"/>
                      </a:lnTo>
                      <a:lnTo>
                        <a:pt x="418" y="0"/>
                      </a:lnTo>
                      <a:lnTo>
                        <a:pt x="420" y="2"/>
                      </a:lnTo>
                      <a:lnTo>
                        <a:pt x="421" y="3"/>
                      </a:lnTo>
                      <a:lnTo>
                        <a:pt x="423" y="6"/>
                      </a:lnTo>
                      <a:lnTo>
                        <a:pt x="423" y="57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PA-矩形 160">
                  <a:extLst>
                    <a:ext uri="{FF2B5EF4-FFF2-40B4-BE49-F238E27FC236}">
                      <a16:creationId xmlns="" xmlns:a16="http://schemas.microsoft.com/office/drawing/2014/main" id="{72EE9D51-8FCA-427A-8652-577A00A3B8ED}"/>
                    </a:ext>
                  </a:extLst>
                </p:cNvPr>
                <p:cNvSpPr>
                  <a:spLocks noChangeArrowhead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0374312" y="3813176"/>
                  <a:ext cx="487362" cy="115888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PA-Line 161">
                  <a:extLst>
                    <a:ext uri="{FF2B5EF4-FFF2-40B4-BE49-F238E27FC236}">
                      <a16:creationId xmlns="" xmlns:a16="http://schemas.microsoft.com/office/drawing/2014/main" id="{8A0AD44D-DB9C-4639-B848-CE2B19682C93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59"/>
                  </p:custDataLst>
                </p:nvPr>
              </p:nvSpPr>
              <p:spPr bwMode="auto">
                <a:xfrm flipV="1">
                  <a:off x="10374312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PA-Line 162">
                  <a:extLst>
                    <a:ext uri="{FF2B5EF4-FFF2-40B4-BE49-F238E27FC236}">
                      <a16:creationId xmlns="" xmlns:a16="http://schemas.microsoft.com/office/drawing/2014/main" id="{ECEBB23A-611C-4016-9D07-886C6B2AB0B2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 flipV="1">
                  <a:off x="10493375" y="4017963"/>
                  <a:ext cx="0" cy="384175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PA-Line 163">
                  <a:extLst>
                    <a:ext uri="{FF2B5EF4-FFF2-40B4-BE49-F238E27FC236}">
                      <a16:creationId xmlns="" xmlns:a16="http://schemas.microsoft.com/office/drawing/2014/main" id="{0AC36C61-47C5-4540-A6A1-9A630D774431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1"/>
                  </p:custDataLst>
                </p:nvPr>
              </p:nvSpPr>
              <p:spPr bwMode="auto">
                <a:xfrm flipV="1">
                  <a:off x="10617200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PA-Line 164">
                  <a:extLst>
                    <a:ext uri="{FF2B5EF4-FFF2-40B4-BE49-F238E27FC236}">
                      <a16:creationId xmlns="" xmlns:a16="http://schemas.microsoft.com/office/drawing/2014/main" id="{30D11D47-D275-44A4-90CB-7615CDD72364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 flipV="1">
                  <a:off x="10739437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PA-Line 165">
                  <a:extLst>
                    <a:ext uri="{FF2B5EF4-FFF2-40B4-BE49-F238E27FC236}">
                      <a16:creationId xmlns="" xmlns:a16="http://schemas.microsoft.com/office/drawing/2014/main" id="{C8108F00-7190-499A-B89F-CFE1317EE2F2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 flipV="1">
                  <a:off x="10861675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2" name="PA-Line 166">
                  <a:extLst>
                    <a:ext uri="{FF2B5EF4-FFF2-40B4-BE49-F238E27FC236}">
                      <a16:creationId xmlns="" xmlns:a16="http://schemas.microsoft.com/office/drawing/2014/main" id="{ACC4A552-D421-4759-9730-A12D29E3AD46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0364787" y="40179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PA-Line 167">
                  <a:extLst>
                    <a:ext uri="{FF2B5EF4-FFF2-40B4-BE49-F238E27FC236}">
                      <a16:creationId xmlns="" xmlns:a16="http://schemas.microsoft.com/office/drawing/2014/main" id="{B407FC7F-E4B4-45EF-B861-B386BD87487D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0364787" y="4114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PA-Line 168">
                  <a:extLst>
                    <a:ext uri="{FF2B5EF4-FFF2-40B4-BE49-F238E27FC236}">
                      <a16:creationId xmlns="" xmlns:a16="http://schemas.microsoft.com/office/drawing/2014/main" id="{C9A70503-7CBD-479C-B923-A5DA9E5C844E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0364787" y="42084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PA-Line 169">
                  <a:extLst>
                    <a:ext uri="{FF2B5EF4-FFF2-40B4-BE49-F238E27FC236}">
                      <a16:creationId xmlns="" xmlns:a16="http://schemas.microsoft.com/office/drawing/2014/main" id="{0BCA1025-955A-4F3A-A299-41D67E1D6BF9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0364787" y="43053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PA-Line 170">
                  <a:extLst>
                    <a:ext uri="{FF2B5EF4-FFF2-40B4-BE49-F238E27FC236}">
                      <a16:creationId xmlns="" xmlns:a16="http://schemas.microsoft.com/office/drawing/2014/main" id="{DBD95D27-BDB1-4DA4-A5E8-0011DE9F366E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0364787" y="4402138"/>
                  <a:ext cx="37465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PA-Line 171">
                  <a:extLst>
                    <a:ext uri="{FF2B5EF4-FFF2-40B4-BE49-F238E27FC236}">
                      <a16:creationId xmlns="" xmlns:a16="http://schemas.microsoft.com/office/drawing/2014/main" id="{5D8B317D-8795-4885-BFE0-C8BB469A7FE1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0364787" y="4495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3" name="组合 92">
              <a:extLst>
                <a:ext uri="{FF2B5EF4-FFF2-40B4-BE49-F238E27FC236}">
                  <a16:creationId xmlns="" xmlns:a16="http://schemas.microsoft.com/office/drawing/2014/main" id="{83783C25-0F10-40D7-B8DB-736CD53B513F}"/>
                </a:ext>
              </a:extLst>
            </p:cNvPr>
            <p:cNvGrpSpPr/>
            <p:nvPr/>
          </p:nvGrpSpPr>
          <p:grpSpPr>
            <a:xfrm>
              <a:off x="5974001" y="6972689"/>
              <a:ext cx="147720" cy="154874"/>
              <a:chOff x="6140713" y="2274654"/>
              <a:chExt cx="147720" cy="154874"/>
            </a:xfrm>
          </p:grpSpPr>
          <p:cxnSp>
            <p:nvCxnSpPr>
              <p:cNvPr id="111" name="PA-直接连接符 140">
                <a:extLst>
                  <a:ext uri="{FF2B5EF4-FFF2-40B4-BE49-F238E27FC236}">
                    <a16:creationId xmlns="" xmlns:a16="http://schemas.microsoft.com/office/drawing/2014/main" id="{FE9903D0-DD24-4253-8F8F-5BB8F37247EE}"/>
                  </a:ext>
                </a:extLst>
              </p:cNvPr>
              <p:cNvCxnSpPr>
                <a:cxnSpLocks/>
              </p:cNvCxnSpPr>
              <p:nvPr>
                <p:custDataLst>
                  <p:tags r:id="rId54"/>
                </p:custDataLst>
              </p:nvPr>
            </p:nvCxnSpPr>
            <p:spPr>
              <a:xfrm flipH="1">
                <a:off x="6174362" y="2296367"/>
                <a:ext cx="114071" cy="11407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PA-直接连接符 144">
                <a:extLst>
                  <a:ext uri="{FF2B5EF4-FFF2-40B4-BE49-F238E27FC236}">
                    <a16:creationId xmlns="" xmlns:a16="http://schemas.microsoft.com/office/drawing/2014/main" id="{6239677B-C280-4AB6-B570-47C13AF43D41}"/>
                  </a:ext>
                </a:extLst>
              </p:cNvPr>
              <p:cNvCxnSpPr/>
              <p:nvPr>
                <p:custDataLst>
                  <p:tags r:id="rId55"/>
                </p:custDataLst>
              </p:nvPr>
            </p:nvCxnSpPr>
            <p:spPr>
              <a:xfrm rot="8100000">
                <a:off x="6140713" y="2274654"/>
                <a:ext cx="0" cy="154874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>
              <a:extLst>
                <a:ext uri="{FF2B5EF4-FFF2-40B4-BE49-F238E27FC236}">
                  <a16:creationId xmlns="" xmlns:a16="http://schemas.microsoft.com/office/drawing/2014/main" id="{57B1232E-FE98-4350-B189-3D4F6DDB6AF0}"/>
                </a:ext>
              </a:extLst>
            </p:cNvPr>
            <p:cNvGrpSpPr/>
            <p:nvPr/>
          </p:nvGrpSpPr>
          <p:grpSpPr>
            <a:xfrm>
              <a:off x="5919245" y="8252894"/>
              <a:ext cx="225156" cy="109512"/>
              <a:chOff x="6085957" y="3554859"/>
              <a:chExt cx="225156" cy="109512"/>
            </a:xfrm>
          </p:grpSpPr>
          <p:cxnSp>
            <p:nvCxnSpPr>
              <p:cNvPr id="109" name="PA-直接连接符 147">
                <a:extLst>
                  <a:ext uri="{FF2B5EF4-FFF2-40B4-BE49-F238E27FC236}">
                    <a16:creationId xmlns="" xmlns:a16="http://schemas.microsoft.com/office/drawing/2014/main" id="{AC6ED828-7BAF-490E-A4AE-76A667298C1C}"/>
                  </a:ext>
                </a:extLst>
              </p:cNvPr>
              <p:cNvCxnSpPr/>
              <p:nvPr>
                <p:custDataLst>
                  <p:tags r:id="rId52"/>
                </p:custDataLst>
              </p:nvPr>
            </p:nvCxnSpPr>
            <p:spPr>
              <a:xfrm rot="8100000">
                <a:off x="6156238" y="3608648"/>
                <a:ext cx="154875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PA-直接连接符 148">
                <a:extLst>
                  <a:ext uri="{FF2B5EF4-FFF2-40B4-BE49-F238E27FC236}">
                    <a16:creationId xmlns="" xmlns:a16="http://schemas.microsoft.com/office/drawing/2014/main" id="{D8B269B9-C5D8-4560-954D-2EB8406D2B37}"/>
                  </a:ext>
                </a:extLst>
              </p:cNvPr>
              <p:cNvCxnSpPr>
                <a:cxnSpLocks/>
              </p:cNvCxnSpPr>
              <p:nvPr>
                <p:custDataLst>
                  <p:tags r:id="rId53"/>
                </p:custDataLst>
              </p:nvPr>
            </p:nvCxnSpPr>
            <p:spPr>
              <a:xfrm flipH="1" flipV="1">
                <a:off x="6085957" y="3554859"/>
                <a:ext cx="109512" cy="109512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0" name="组合 179">
            <a:extLst>
              <a:ext uri="{FF2B5EF4-FFF2-40B4-BE49-F238E27FC236}">
                <a16:creationId xmlns="" xmlns:a16="http://schemas.microsoft.com/office/drawing/2014/main" id="{6D832847-E5F3-4390-B7D6-9AF7F72B1515}"/>
              </a:ext>
            </a:extLst>
          </p:cNvPr>
          <p:cNvGrpSpPr/>
          <p:nvPr/>
        </p:nvGrpSpPr>
        <p:grpSpPr>
          <a:xfrm>
            <a:off x="6522695" y="2279300"/>
            <a:ext cx="862800" cy="3359534"/>
            <a:chOff x="5608295" y="6013100"/>
            <a:chExt cx="862800" cy="3359534"/>
          </a:xfrm>
        </p:grpSpPr>
        <p:grpSp>
          <p:nvGrpSpPr>
            <p:cNvPr id="181" name="组合 180">
              <a:extLst>
                <a:ext uri="{FF2B5EF4-FFF2-40B4-BE49-F238E27FC236}">
                  <a16:creationId xmlns="" xmlns:a16="http://schemas.microsoft.com/office/drawing/2014/main" id="{0984A518-F9F6-4EB3-9C3A-34223DCA9357}"/>
                </a:ext>
              </a:extLst>
            </p:cNvPr>
            <p:cNvGrpSpPr/>
            <p:nvPr/>
          </p:nvGrpSpPr>
          <p:grpSpPr>
            <a:xfrm>
              <a:off x="5608295" y="8509834"/>
              <a:ext cx="862800" cy="862800"/>
              <a:chOff x="5775007" y="3811799"/>
              <a:chExt cx="862800" cy="862800"/>
            </a:xfrm>
          </p:grpSpPr>
          <p:sp>
            <p:nvSpPr>
              <p:cNvPr id="225" name="PA-椭圆 87">
                <a:extLst>
                  <a:ext uri="{FF2B5EF4-FFF2-40B4-BE49-F238E27FC236}">
                    <a16:creationId xmlns="" xmlns:a16="http://schemas.microsoft.com/office/drawing/2014/main" id="{EC9FCD6B-6073-4F8D-B8FD-8F77109F2B71}"/>
                  </a:ext>
                </a:extLst>
              </p:cNvPr>
              <p:cNvSpPr/>
              <p:nvPr>
                <p:custDataLst>
                  <p:tags r:id="rId38"/>
                </p:custDataLst>
              </p:nvPr>
            </p:nvSpPr>
            <p:spPr>
              <a:xfrm>
                <a:off x="5775007" y="3811799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26" name="Group 86">
                <a:extLst>
                  <a:ext uri="{FF2B5EF4-FFF2-40B4-BE49-F238E27FC236}">
                    <a16:creationId xmlns="" xmlns:a16="http://schemas.microsoft.com/office/drawing/2014/main" id="{66567226-CB20-45D0-A1FA-C059C4A7A1F5}"/>
                  </a:ext>
                </a:extLst>
              </p:cNvPr>
              <p:cNvGrpSpPr/>
              <p:nvPr/>
            </p:nvGrpSpPr>
            <p:grpSpPr>
              <a:xfrm>
                <a:off x="5958498" y="4017308"/>
                <a:ext cx="495818" cy="451782"/>
                <a:chOff x="7245350" y="3721101"/>
                <a:chExt cx="965200" cy="879475"/>
              </a:xfrm>
            </p:grpSpPr>
            <p:sp>
              <p:nvSpPr>
                <p:cNvPr id="227" name="PA-Line 146">
                  <a:extLst>
                    <a:ext uri="{FF2B5EF4-FFF2-40B4-BE49-F238E27FC236}">
                      <a16:creationId xmlns="" xmlns:a16="http://schemas.microsoft.com/office/drawing/2014/main" id="{8E661BBB-FDF2-4E42-B47B-A13D84D21429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7816850" y="4206876"/>
                  <a:ext cx="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PA-任意多边形 147">
                  <a:extLst>
                    <a:ext uri="{FF2B5EF4-FFF2-40B4-BE49-F238E27FC236}">
                      <a16:creationId xmlns="" xmlns:a16="http://schemas.microsoft.com/office/drawing/2014/main" id="{2CF0FE43-9420-42D2-97D3-675CF7F07622}"/>
                    </a:ext>
                  </a:extLst>
                </p:cNvPr>
                <p:cNvSpPr/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7332662" y="3721101"/>
                  <a:ext cx="598487" cy="598488"/>
                </a:xfrm>
                <a:custGeom>
                  <a:avLst/>
                  <a:gdLst>
                    <a:gd name="T0" fmla="*/ 322 w 377"/>
                    <a:gd name="T1" fmla="*/ 57 h 377"/>
                    <a:gd name="T2" fmla="*/ 292 w 377"/>
                    <a:gd name="T3" fmla="*/ 33 h 377"/>
                    <a:gd name="T4" fmla="*/ 259 w 377"/>
                    <a:gd name="T5" fmla="*/ 15 h 377"/>
                    <a:gd name="T6" fmla="*/ 225 w 377"/>
                    <a:gd name="T7" fmla="*/ 5 h 377"/>
                    <a:gd name="T8" fmla="*/ 188 w 377"/>
                    <a:gd name="T9" fmla="*/ 0 h 377"/>
                    <a:gd name="T10" fmla="*/ 169 w 377"/>
                    <a:gd name="T11" fmla="*/ 2 h 377"/>
                    <a:gd name="T12" fmla="*/ 133 w 377"/>
                    <a:gd name="T13" fmla="*/ 9 h 377"/>
                    <a:gd name="T14" fmla="*/ 99 w 377"/>
                    <a:gd name="T15" fmla="*/ 23 h 377"/>
                    <a:gd name="T16" fmla="*/ 68 w 377"/>
                    <a:gd name="T17" fmla="*/ 43 h 377"/>
                    <a:gd name="T18" fmla="*/ 55 w 377"/>
                    <a:gd name="T19" fmla="*/ 57 h 377"/>
                    <a:gd name="T20" fmla="*/ 31 w 377"/>
                    <a:gd name="T21" fmla="*/ 85 h 377"/>
                    <a:gd name="T22" fmla="*/ 13 w 377"/>
                    <a:gd name="T23" fmla="*/ 118 h 377"/>
                    <a:gd name="T24" fmla="*/ 3 w 377"/>
                    <a:gd name="T25" fmla="*/ 153 h 377"/>
                    <a:gd name="T26" fmla="*/ 0 w 377"/>
                    <a:gd name="T27" fmla="*/ 189 h 377"/>
                    <a:gd name="T28" fmla="*/ 1 w 377"/>
                    <a:gd name="T29" fmla="*/ 208 h 377"/>
                    <a:gd name="T30" fmla="*/ 9 w 377"/>
                    <a:gd name="T31" fmla="*/ 245 h 377"/>
                    <a:gd name="T32" fmla="*/ 22 w 377"/>
                    <a:gd name="T33" fmla="*/ 279 h 377"/>
                    <a:gd name="T34" fmla="*/ 43 w 377"/>
                    <a:gd name="T35" fmla="*/ 309 h 377"/>
                    <a:gd name="T36" fmla="*/ 68 w 377"/>
                    <a:gd name="T37" fmla="*/ 334 h 377"/>
                    <a:gd name="T38" fmla="*/ 98 w 377"/>
                    <a:gd name="T39" fmla="*/ 355 h 377"/>
                    <a:gd name="T40" fmla="*/ 132 w 377"/>
                    <a:gd name="T41" fmla="*/ 370 h 377"/>
                    <a:gd name="T42" fmla="*/ 169 w 377"/>
                    <a:gd name="T43" fmla="*/ 377 h 377"/>
                    <a:gd name="T44" fmla="*/ 188 w 377"/>
                    <a:gd name="T45" fmla="*/ 377 h 377"/>
                    <a:gd name="T46" fmla="*/ 225 w 377"/>
                    <a:gd name="T47" fmla="*/ 374 h 377"/>
                    <a:gd name="T48" fmla="*/ 261 w 377"/>
                    <a:gd name="T49" fmla="*/ 364 h 377"/>
                    <a:gd name="T50" fmla="*/ 292 w 377"/>
                    <a:gd name="T51" fmla="*/ 346 h 377"/>
                    <a:gd name="T52" fmla="*/ 322 w 377"/>
                    <a:gd name="T53" fmla="*/ 322 h 377"/>
                    <a:gd name="T54" fmla="*/ 334 w 377"/>
                    <a:gd name="T55" fmla="*/ 309 h 377"/>
                    <a:gd name="T56" fmla="*/ 354 w 377"/>
                    <a:gd name="T57" fmla="*/ 278 h 377"/>
                    <a:gd name="T58" fmla="*/ 368 w 377"/>
                    <a:gd name="T59" fmla="*/ 244 h 377"/>
                    <a:gd name="T60" fmla="*/ 375 w 377"/>
                    <a:gd name="T61" fmla="*/ 208 h 377"/>
                    <a:gd name="T62" fmla="*/ 377 w 377"/>
                    <a:gd name="T63" fmla="*/ 189 h 377"/>
                    <a:gd name="T64" fmla="*/ 372 w 377"/>
                    <a:gd name="T65" fmla="*/ 152 h 377"/>
                    <a:gd name="T66" fmla="*/ 362 w 377"/>
                    <a:gd name="T67" fmla="*/ 118 h 377"/>
                    <a:gd name="T68" fmla="*/ 345 w 377"/>
                    <a:gd name="T69" fmla="*/ 85 h 377"/>
                    <a:gd name="T70" fmla="*/ 322 w 377"/>
                    <a:gd name="T71" fmla="*/ 5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7" h="377">
                      <a:moveTo>
                        <a:pt x="322" y="57"/>
                      </a:moveTo>
                      <a:lnTo>
                        <a:pt x="322" y="57"/>
                      </a:lnTo>
                      <a:lnTo>
                        <a:pt x="307" y="43"/>
                      </a:lnTo>
                      <a:lnTo>
                        <a:pt x="292" y="33"/>
                      </a:lnTo>
                      <a:lnTo>
                        <a:pt x="277" y="23"/>
                      </a:lnTo>
                      <a:lnTo>
                        <a:pt x="259" y="15"/>
                      </a:lnTo>
                      <a:lnTo>
                        <a:pt x="243" y="9"/>
                      </a:lnTo>
                      <a:lnTo>
                        <a:pt x="225" y="5"/>
                      </a:lnTo>
                      <a:lnTo>
                        <a:pt x="206" y="2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69" y="2"/>
                      </a:lnTo>
                      <a:lnTo>
                        <a:pt x="151" y="5"/>
                      </a:lnTo>
                      <a:lnTo>
                        <a:pt x="133" y="9"/>
                      </a:lnTo>
                      <a:lnTo>
                        <a:pt x="116" y="15"/>
                      </a:lnTo>
                      <a:lnTo>
                        <a:pt x="99" y="23"/>
                      </a:lnTo>
                      <a:lnTo>
                        <a:pt x="83" y="33"/>
                      </a:lnTo>
                      <a:lnTo>
                        <a:pt x="68" y="43"/>
                      </a:lnTo>
                      <a:lnTo>
                        <a:pt x="55" y="57"/>
                      </a:lnTo>
                      <a:lnTo>
                        <a:pt x="55" y="57"/>
                      </a:lnTo>
                      <a:lnTo>
                        <a:pt x="41" y="70"/>
                      </a:lnTo>
                      <a:lnTo>
                        <a:pt x="31" y="85"/>
                      </a:lnTo>
                      <a:lnTo>
                        <a:pt x="22" y="101"/>
                      </a:lnTo>
                      <a:lnTo>
                        <a:pt x="13" y="118"/>
                      </a:lnTo>
                      <a:lnTo>
                        <a:pt x="7" y="135"/>
                      </a:lnTo>
                      <a:lnTo>
                        <a:pt x="3" y="153"/>
                      </a:lnTo>
                      <a:lnTo>
                        <a:pt x="0" y="171"/>
                      </a:lnTo>
                      <a:lnTo>
                        <a:pt x="0" y="189"/>
                      </a:lnTo>
                      <a:lnTo>
                        <a:pt x="0" y="189"/>
                      </a:lnTo>
                      <a:lnTo>
                        <a:pt x="1" y="208"/>
                      </a:lnTo>
                      <a:lnTo>
                        <a:pt x="3" y="227"/>
                      </a:lnTo>
                      <a:lnTo>
                        <a:pt x="9" y="245"/>
                      </a:lnTo>
                      <a:lnTo>
                        <a:pt x="15" y="263"/>
                      </a:lnTo>
                      <a:lnTo>
                        <a:pt x="22" y="279"/>
                      </a:lnTo>
                      <a:lnTo>
                        <a:pt x="33" y="294"/>
                      </a:lnTo>
                      <a:lnTo>
                        <a:pt x="43" y="309"/>
                      </a:lnTo>
                      <a:lnTo>
                        <a:pt x="55" y="322"/>
                      </a:lnTo>
                      <a:lnTo>
                        <a:pt x="68" y="334"/>
                      </a:lnTo>
                      <a:lnTo>
                        <a:pt x="83" y="346"/>
                      </a:lnTo>
                      <a:lnTo>
                        <a:pt x="98" y="355"/>
                      </a:lnTo>
                      <a:lnTo>
                        <a:pt x="116" y="362"/>
                      </a:lnTo>
                      <a:lnTo>
                        <a:pt x="132" y="370"/>
                      </a:lnTo>
                      <a:lnTo>
                        <a:pt x="150" y="374"/>
                      </a:lnTo>
                      <a:lnTo>
                        <a:pt x="169" y="377"/>
                      </a:lnTo>
                      <a:lnTo>
                        <a:pt x="188" y="377"/>
                      </a:lnTo>
                      <a:lnTo>
                        <a:pt x="188" y="377"/>
                      </a:lnTo>
                      <a:lnTo>
                        <a:pt x="208" y="377"/>
                      </a:lnTo>
                      <a:lnTo>
                        <a:pt x="225" y="374"/>
                      </a:lnTo>
                      <a:lnTo>
                        <a:pt x="243" y="370"/>
                      </a:lnTo>
                      <a:lnTo>
                        <a:pt x="261" y="364"/>
                      </a:lnTo>
                      <a:lnTo>
                        <a:pt x="277" y="355"/>
                      </a:lnTo>
                      <a:lnTo>
                        <a:pt x="292" y="346"/>
                      </a:lnTo>
                      <a:lnTo>
                        <a:pt x="308" y="334"/>
                      </a:lnTo>
                      <a:lnTo>
                        <a:pt x="322" y="322"/>
                      </a:lnTo>
                      <a:lnTo>
                        <a:pt x="322" y="322"/>
                      </a:lnTo>
                      <a:lnTo>
                        <a:pt x="334" y="309"/>
                      </a:lnTo>
                      <a:lnTo>
                        <a:pt x="345" y="294"/>
                      </a:lnTo>
                      <a:lnTo>
                        <a:pt x="354" y="278"/>
                      </a:lnTo>
                      <a:lnTo>
                        <a:pt x="362" y="261"/>
                      </a:lnTo>
                      <a:lnTo>
                        <a:pt x="368" y="244"/>
                      </a:lnTo>
                      <a:lnTo>
                        <a:pt x="372" y="226"/>
                      </a:lnTo>
                      <a:lnTo>
                        <a:pt x="375" y="208"/>
                      </a:lnTo>
                      <a:lnTo>
                        <a:pt x="377" y="189"/>
                      </a:lnTo>
                      <a:lnTo>
                        <a:pt x="377" y="189"/>
                      </a:lnTo>
                      <a:lnTo>
                        <a:pt x="375" y="171"/>
                      </a:lnTo>
                      <a:lnTo>
                        <a:pt x="372" y="152"/>
                      </a:lnTo>
                      <a:lnTo>
                        <a:pt x="368" y="134"/>
                      </a:lnTo>
                      <a:lnTo>
                        <a:pt x="362" y="118"/>
                      </a:lnTo>
                      <a:lnTo>
                        <a:pt x="354" y="101"/>
                      </a:lnTo>
                      <a:lnTo>
                        <a:pt x="345" y="85"/>
                      </a:lnTo>
                      <a:lnTo>
                        <a:pt x="334" y="70"/>
                      </a:lnTo>
                      <a:lnTo>
                        <a:pt x="322" y="57"/>
                      </a:lnTo>
                      <a:lnTo>
                        <a:pt x="322" y="57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9" name="PA-任意多边形 148">
                  <a:extLst>
                    <a:ext uri="{FF2B5EF4-FFF2-40B4-BE49-F238E27FC236}">
                      <a16:creationId xmlns="" xmlns:a16="http://schemas.microsoft.com/office/drawing/2014/main" id="{5D566543-72A5-40C7-A70D-ECA3E4CABA46}"/>
                    </a:ext>
                  </a:extLst>
                </p:cNvPr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7388225" y="3778251"/>
                  <a:ext cx="485775" cy="487363"/>
                </a:xfrm>
                <a:custGeom>
                  <a:avLst/>
                  <a:gdLst>
                    <a:gd name="T0" fmla="*/ 261 w 306"/>
                    <a:gd name="T1" fmla="*/ 261 h 307"/>
                    <a:gd name="T2" fmla="*/ 238 w 306"/>
                    <a:gd name="T3" fmla="*/ 280 h 307"/>
                    <a:gd name="T4" fmla="*/ 211 w 306"/>
                    <a:gd name="T5" fmla="*/ 295 h 307"/>
                    <a:gd name="T6" fmla="*/ 183 w 306"/>
                    <a:gd name="T7" fmla="*/ 304 h 307"/>
                    <a:gd name="T8" fmla="*/ 153 w 306"/>
                    <a:gd name="T9" fmla="*/ 307 h 307"/>
                    <a:gd name="T10" fmla="*/ 137 w 306"/>
                    <a:gd name="T11" fmla="*/ 306 h 307"/>
                    <a:gd name="T12" fmla="*/ 107 w 306"/>
                    <a:gd name="T13" fmla="*/ 300 h 307"/>
                    <a:gd name="T14" fmla="*/ 81 w 306"/>
                    <a:gd name="T15" fmla="*/ 288 h 307"/>
                    <a:gd name="T16" fmla="*/ 55 w 306"/>
                    <a:gd name="T17" fmla="*/ 271 h 307"/>
                    <a:gd name="T18" fmla="*/ 35 w 306"/>
                    <a:gd name="T19" fmla="*/ 251 h 307"/>
                    <a:gd name="T20" fmla="*/ 18 w 306"/>
                    <a:gd name="T21" fmla="*/ 227 h 307"/>
                    <a:gd name="T22" fmla="*/ 6 w 306"/>
                    <a:gd name="T23" fmla="*/ 199 h 307"/>
                    <a:gd name="T24" fmla="*/ 0 w 306"/>
                    <a:gd name="T25" fmla="*/ 169 h 307"/>
                    <a:gd name="T26" fmla="*/ 0 w 306"/>
                    <a:gd name="T27" fmla="*/ 153 h 307"/>
                    <a:gd name="T28" fmla="*/ 3 w 306"/>
                    <a:gd name="T29" fmla="*/ 123 h 307"/>
                    <a:gd name="T30" fmla="*/ 11 w 306"/>
                    <a:gd name="T31" fmla="*/ 95 h 307"/>
                    <a:gd name="T32" fmla="*/ 26 w 306"/>
                    <a:gd name="T33" fmla="*/ 68 h 307"/>
                    <a:gd name="T34" fmla="*/ 45 w 306"/>
                    <a:gd name="T35" fmla="*/ 45 h 307"/>
                    <a:gd name="T36" fmla="*/ 55 w 306"/>
                    <a:gd name="T37" fmla="*/ 36 h 307"/>
                    <a:gd name="T38" fmla="*/ 81 w 306"/>
                    <a:gd name="T39" fmla="*/ 18 h 307"/>
                    <a:gd name="T40" fmla="*/ 109 w 306"/>
                    <a:gd name="T41" fmla="*/ 7 h 307"/>
                    <a:gd name="T42" fmla="*/ 138 w 306"/>
                    <a:gd name="T43" fmla="*/ 2 h 307"/>
                    <a:gd name="T44" fmla="*/ 153 w 306"/>
                    <a:gd name="T45" fmla="*/ 0 h 307"/>
                    <a:gd name="T46" fmla="*/ 183 w 306"/>
                    <a:gd name="T47" fmla="*/ 3 h 307"/>
                    <a:gd name="T48" fmla="*/ 211 w 306"/>
                    <a:gd name="T49" fmla="*/ 12 h 307"/>
                    <a:gd name="T50" fmla="*/ 238 w 306"/>
                    <a:gd name="T51" fmla="*/ 25 h 307"/>
                    <a:gd name="T52" fmla="*/ 261 w 306"/>
                    <a:gd name="T53" fmla="*/ 45 h 307"/>
                    <a:gd name="T54" fmla="*/ 272 w 306"/>
                    <a:gd name="T55" fmla="*/ 56 h 307"/>
                    <a:gd name="T56" fmla="*/ 288 w 306"/>
                    <a:gd name="T57" fmla="*/ 82 h 307"/>
                    <a:gd name="T58" fmla="*/ 300 w 306"/>
                    <a:gd name="T59" fmla="*/ 108 h 307"/>
                    <a:gd name="T60" fmla="*/ 306 w 306"/>
                    <a:gd name="T61" fmla="*/ 138 h 307"/>
                    <a:gd name="T62" fmla="*/ 306 w 306"/>
                    <a:gd name="T63" fmla="*/ 153 h 307"/>
                    <a:gd name="T64" fmla="*/ 303 w 306"/>
                    <a:gd name="T65" fmla="*/ 184 h 307"/>
                    <a:gd name="T66" fmla="*/ 294 w 306"/>
                    <a:gd name="T67" fmla="*/ 212 h 307"/>
                    <a:gd name="T68" fmla="*/ 281 w 306"/>
                    <a:gd name="T69" fmla="*/ 237 h 307"/>
                    <a:gd name="T70" fmla="*/ 261 w 306"/>
                    <a:gd name="T71" fmla="*/ 261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6" h="307">
                      <a:moveTo>
                        <a:pt x="261" y="261"/>
                      </a:moveTo>
                      <a:lnTo>
                        <a:pt x="261" y="261"/>
                      </a:lnTo>
                      <a:lnTo>
                        <a:pt x="250" y="271"/>
                      </a:lnTo>
                      <a:lnTo>
                        <a:pt x="238" y="280"/>
                      </a:lnTo>
                      <a:lnTo>
                        <a:pt x="226" y="288"/>
                      </a:lnTo>
                      <a:lnTo>
                        <a:pt x="211" y="295"/>
                      </a:lnTo>
                      <a:lnTo>
                        <a:pt x="198" y="300"/>
                      </a:lnTo>
                      <a:lnTo>
                        <a:pt x="183" y="304"/>
                      </a:lnTo>
                      <a:lnTo>
                        <a:pt x="168" y="306"/>
                      </a:lnTo>
                      <a:lnTo>
                        <a:pt x="153" y="307"/>
                      </a:lnTo>
                      <a:lnTo>
                        <a:pt x="153" y="307"/>
                      </a:lnTo>
                      <a:lnTo>
                        <a:pt x="137" y="306"/>
                      </a:lnTo>
                      <a:lnTo>
                        <a:pt x="122" y="304"/>
                      </a:lnTo>
                      <a:lnTo>
                        <a:pt x="107" y="300"/>
                      </a:lnTo>
                      <a:lnTo>
                        <a:pt x="94" y="295"/>
                      </a:lnTo>
                      <a:lnTo>
                        <a:pt x="81" y="288"/>
                      </a:lnTo>
                      <a:lnTo>
                        <a:pt x="67" y="280"/>
                      </a:lnTo>
                      <a:lnTo>
                        <a:pt x="55" y="271"/>
                      </a:lnTo>
                      <a:lnTo>
                        <a:pt x="45" y="261"/>
                      </a:lnTo>
                      <a:lnTo>
                        <a:pt x="35" y="251"/>
                      </a:lnTo>
                      <a:lnTo>
                        <a:pt x="26" y="239"/>
                      </a:lnTo>
                      <a:lnTo>
                        <a:pt x="18" y="227"/>
                      </a:lnTo>
                      <a:lnTo>
                        <a:pt x="12" y="214"/>
                      </a:lnTo>
                      <a:lnTo>
                        <a:pt x="6" y="199"/>
                      </a:lnTo>
                      <a:lnTo>
                        <a:pt x="3" y="184"/>
                      </a:lnTo>
                      <a:lnTo>
                        <a:pt x="0" y="169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0" y="138"/>
                      </a:lnTo>
                      <a:lnTo>
                        <a:pt x="3" y="123"/>
                      </a:lnTo>
                      <a:lnTo>
                        <a:pt x="6" y="108"/>
                      </a:lnTo>
                      <a:lnTo>
                        <a:pt x="11" y="95"/>
                      </a:lnTo>
                      <a:lnTo>
                        <a:pt x="18" y="82"/>
                      </a:lnTo>
                      <a:lnTo>
                        <a:pt x="26" y="68"/>
                      </a:lnTo>
                      <a:lnTo>
                        <a:pt x="35" y="56"/>
                      </a:lnTo>
                      <a:lnTo>
                        <a:pt x="45" y="45"/>
                      </a:lnTo>
                      <a:lnTo>
                        <a:pt x="45" y="45"/>
                      </a:lnTo>
                      <a:lnTo>
                        <a:pt x="55" y="36"/>
                      </a:lnTo>
                      <a:lnTo>
                        <a:pt x="69" y="25"/>
                      </a:lnTo>
                      <a:lnTo>
                        <a:pt x="81" y="18"/>
                      </a:lnTo>
                      <a:lnTo>
                        <a:pt x="94" y="12"/>
                      </a:lnTo>
                      <a:lnTo>
                        <a:pt x="109" y="7"/>
                      </a:lnTo>
                      <a:lnTo>
                        <a:pt x="124" y="3"/>
                      </a:lnTo>
                      <a:lnTo>
                        <a:pt x="138" y="2"/>
                      </a:lnTo>
                      <a:lnTo>
                        <a:pt x="153" y="0"/>
                      </a:lnTo>
                      <a:lnTo>
                        <a:pt x="153" y="0"/>
                      </a:lnTo>
                      <a:lnTo>
                        <a:pt x="168" y="2"/>
                      </a:lnTo>
                      <a:lnTo>
                        <a:pt x="183" y="3"/>
                      </a:lnTo>
                      <a:lnTo>
                        <a:pt x="198" y="6"/>
                      </a:lnTo>
                      <a:lnTo>
                        <a:pt x="211" y="12"/>
                      </a:lnTo>
                      <a:lnTo>
                        <a:pt x="224" y="18"/>
                      </a:lnTo>
                      <a:lnTo>
                        <a:pt x="238" y="25"/>
                      </a:lnTo>
                      <a:lnTo>
                        <a:pt x="250" y="34"/>
                      </a:lnTo>
                      <a:lnTo>
                        <a:pt x="261" y="45"/>
                      </a:lnTo>
                      <a:lnTo>
                        <a:pt x="261" y="45"/>
                      </a:lnTo>
                      <a:lnTo>
                        <a:pt x="272" y="56"/>
                      </a:lnTo>
                      <a:lnTo>
                        <a:pt x="281" y="68"/>
                      </a:lnTo>
                      <a:lnTo>
                        <a:pt x="288" y="82"/>
                      </a:lnTo>
                      <a:lnTo>
                        <a:pt x="294" y="95"/>
                      </a:lnTo>
                      <a:lnTo>
                        <a:pt x="300" y="108"/>
                      </a:lnTo>
                      <a:lnTo>
                        <a:pt x="303" y="123"/>
                      </a:lnTo>
                      <a:lnTo>
                        <a:pt x="306" y="138"/>
                      </a:lnTo>
                      <a:lnTo>
                        <a:pt x="306" y="153"/>
                      </a:lnTo>
                      <a:lnTo>
                        <a:pt x="306" y="153"/>
                      </a:lnTo>
                      <a:lnTo>
                        <a:pt x="306" y="169"/>
                      </a:lnTo>
                      <a:lnTo>
                        <a:pt x="303" y="184"/>
                      </a:lnTo>
                      <a:lnTo>
                        <a:pt x="300" y="197"/>
                      </a:lnTo>
                      <a:lnTo>
                        <a:pt x="294" y="212"/>
                      </a:lnTo>
                      <a:lnTo>
                        <a:pt x="288" y="225"/>
                      </a:lnTo>
                      <a:lnTo>
                        <a:pt x="281" y="237"/>
                      </a:lnTo>
                      <a:lnTo>
                        <a:pt x="272" y="251"/>
                      </a:lnTo>
                      <a:lnTo>
                        <a:pt x="261" y="26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PA-任意多边形 149">
                  <a:extLst>
                    <a:ext uri="{FF2B5EF4-FFF2-40B4-BE49-F238E27FC236}">
                      <a16:creationId xmlns="" xmlns:a16="http://schemas.microsoft.com/office/drawing/2014/main" id="{83DAD789-41A3-475E-BAF1-74B5C20083B9}"/>
                    </a:ext>
                  </a:extLst>
                </p:cNvPr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7815262" y="4203701"/>
                  <a:ext cx="88900" cy="92075"/>
                </a:xfrm>
                <a:custGeom>
                  <a:avLst/>
                  <a:gdLst>
                    <a:gd name="T0" fmla="*/ 56 w 56"/>
                    <a:gd name="T1" fmla="*/ 24 h 58"/>
                    <a:gd name="T2" fmla="*/ 56 w 56"/>
                    <a:gd name="T3" fmla="*/ 24 h 58"/>
                    <a:gd name="T4" fmla="*/ 33 w 56"/>
                    <a:gd name="T5" fmla="*/ 0 h 58"/>
                    <a:gd name="T6" fmla="*/ 33 w 56"/>
                    <a:gd name="T7" fmla="*/ 0 h 58"/>
                    <a:gd name="T8" fmla="*/ 18 w 56"/>
                    <a:gd name="T9" fmla="*/ 18 h 58"/>
                    <a:gd name="T10" fmla="*/ 18 w 56"/>
                    <a:gd name="T11" fmla="*/ 18 h 58"/>
                    <a:gd name="T12" fmla="*/ 0 w 56"/>
                    <a:gd name="T13" fmla="*/ 35 h 58"/>
                    <a:gd name="T14" fmla="*/ 0 w 56"/>
                    <a:gd name="T15" fmla="*/ 35 h 58"/>
                    <a:gd name="T16" fmla="*/ 24 w 56"/>
                    <a:gd name="T1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8">
                      <a:moveTo>
                        <a:pt x="56" y="24"/>
                      </a:moveTo>
                      <a:lnTo>
                        <a:pt x="56" y="24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24" y="58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1" name="PA-任意多边形 150">
                  <a:extLst>
                    <a:ext uri="{FF2B5EF4-FFF2-40B4-BE49-F238E27FC236}">
                      <a16:creationId xmlns="" xmlns:a16="http://schemas.microsoft.com/office/drawing/2014/main" id="{49580D2E-B11B-4FCD-81AA-7A9FE64ED8D8}"/>
                    </a:ext>
                  </a:extLst>
                </p:cNvPr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7834312" y="4222751"/>
                  <a:ext cx="355600" cy="355600"/>
                </a:xfrm>
                <a:custGeom>
                  <a:avLst/>
                  <a:gdLst>
                    <a:gd name="T0" fmla="*/ 224 w 224"/>
                    <a:gd name="T1" fmla="*/ 171 h 224"/>
                    <a:gd name="T2" fmla="*/ 169 w 224"/>
                    <a:gd name="T3" fmla="*/ 224 h 224"/>
                    <a:gd name="T4" fmla="*/ 0 w 224"/>
                    <a:gd name="T5" fmla="*/ 55 h 224"/>
                    <a:gd name="T6" fmla="*/ 53 w 224"/>
                    <a:gd name="T7" fmla="*/ 0 h 224"/>
                    <a:gd name="T8" fmla="*/ 224 w 224"/>
                    <a:gd name="T9" fmla="*/ 17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24">
                      <a:moveTo>
                        <a:pt x="224" y="171"/>
                      </a:moveTo>
                      <a:lnTo>
                        <a:pt x="169" y="22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224" y="17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PA-任意多边形 151">
                  <a:extLst>
                    <a:ext uri="{FF2B5EF4-FFF2-40B4-BE49-F238E27FC236}">
                      <a16:creationId xmlns="" xmlns:a16="http://schemas.microsoft.com/office/drawing/2014/main" id="{87440C11-6E63-456D-BA98-72B89F667CF7}"/>
                    </a:ext>
                  </a:extLst>
                </p:cNvPr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7834312" y="4222751"/>
                  <a:ext cx="117475" cy="117475"/>
                </a:xfrm>
                <a:custGeom>
                  <a:avLst/>
                  <a:gdLst>
                    <a:gd name="T0" fmla="*/ 74 w 74"/>
                    <a:gd name="T1" fmla="*/ 20 h 74"/>
                    <a:gd name="T2" fmla="*/ 19 w 74"/>
                    <a:gd name="T3" fmla="*/ 74 h 74"/>
                    <a:gd name="T4" fmla="*/ 0 w 74"/>
                    <a:gd name="T5" fmla="*/ 55 h 74"/>
                    <a:gd name="T6" fmla="*/ 53 w 74"/>
                    <a:gd name="T7" fmla="*/ 0 h 74"/>
                    <a:gd name="T8" fmla="*/ 74 w 74"/>
                    <a:gd name="T9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74">
                      <a:moveTo>
                        <a:pt x="74" y="20"/>
                      </a:moveTo>
                      <a:lnTo>
                        <a:pt x="19" y="7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74" y="2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3" name="PA-任意多边形 152">
                  <a:extLst>
                    <a:ext uri="{FF2B5EF4-FFF2-40B4-BE49-F238E27FC236}">
                      <a16:creationId xmlns="" xmlns:a16="http://schemas.microsoft.com/office/drawing/2014/main" id="{FB5A5318-0F84-441B-856A-EA458E3BB09E}"/>
                    </a:ext>
                  </a:extLst>
                </p:cNvPr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8102600" y="4494213"/>
                  <a:ext cx="107950" cy="106363"/>
                </a:xfrm>
                <a:custGeom>
                  <a:avLst/>
                  <a:gdLst>
                    <a:gd name="T0" fmla="*/ 68 w 68"/>
                    <a:gd name="T1" fmla="*/ 12 h 67"/>
                    <a:gd name="T2" fmla="*/ 68 w 68"/>
                    <a:gd name="T3" fmla="*/ 12 h 67"/>
                    <a:gd name="T4" fmla="*/ 67 w 68"/>
                    <a:gd name="T5" fmla="*/ 24 h 67"/>
                    <a:gd name="T6" fmla="*/ 64 w 68"/>
                    <a:gd name="T7" fmla="*/ 34 h 67"/>
                    <a:gd name="T8" fmla="*/ 58 w 68"/>
                    <a:gd name="T9" fmla="*/ 43 h 67"/>
                    <a:gd name="T10" fmla="*/ 52 w 68"/>
                    <a:gd name="T11" fmla="*/ 50 h 67"/>
                    <a:gd name="T12" fmla="*/ 43 w 68"/>
                    <a:gd name="T13" fmla="*/ 58 h 67"/>
                    <a:gd name="T14" fmla="*/ 34 w 68"/>
                    <a:gd name="T15" fmla="*/ 62 h 67"/>
                    <a:gd name="T16" fmla="*/ 24 w 68"/>
                    <a:gd name="T17" fmla="*/ 65 h 67"/>
                    <a:gd name="T18" fmla="*/ 13 w 68"/>
                    <a:gd name="T19" fmla="*/ 67 h 67"/>
                    <a:gd name="T20" fmla="*/ 13 w 68"/>
                    <a:gd name="T21" fmla="*/ 67 h 67"/>
                    <a:gd name="T22" fmla="*/ 0 w 68"/>
                    <a:gd name="T23" fmla="*/ 53 h 67"/>
                    <a:gd name="T24" fmla="*/ 0 w 68"/>
                    <a:gd name="T25" fmla="*/ 53 h 67"/>
                    <a:gd name="T26" fmla="*/ 55 w 68"/>
                    <a:gd name="T27" fmla="*/ 0 h 67"/>
                    <a:gd name="T28" fmla="*/ 55 w 68"/>
                    <a:gd name="T29" fmla="*/ 0 h 67"/>
                    <a:gd name="T30" fmla="*/ 68 w 68"/>
                    <a:gd name="T31" fmla="*/ 12 h 67"/>
                    <a:gd name="T32" fmla="*/ 68 w 68"/>
                    <a:gd name="T33" fmla="*/ 1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" h="67">
                      <a:moveTo>
                        <a:pt x="68" y="12"/>
                      </a:moveTo>
                      <a:lnTo>
                        <a:pt x="68" y="12"/>
                      </a:lnTo>
                      <a:lnTo>
                        <a:pt x="67" y="24"/>
                      </a:lnTo>
                      <a:lnTo>
                        <a:pt x="64" y="34"/>
                      </a:lnTo>
                      <a:lnTo>
                        <a:pt x="58" y="43"/>
                      </a:lnTo>
                      <a:lnTo>
                        <a:pt x="52" y="50"/>
                      </a:lnTo>
                      <a:lnTo>
                        <a:pt x="43" y="58"/>
                      </a:lnTo>
                      <a:lnTo>
                        <a:pt x="34" y="62"/>
                      </a:lnTo>
                      <a:lnTo>
                        <a:pt x="24" y="65"/>
                      </a:lnTo>
                      <a:lnTo>
                        <a:pt x="13" y="67"/>
                      </a:lnTo>
                      <a:lnTo>
                        <a:pt x="13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8" y="12"/>
                      </a:lnTo>
                      <a:lnTo>
                        <a:pt x="68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PA-任意多边形 153">
                  <a:extLst>
                    <a:ext uri="{FF2B5EF4-FFF2-40B4-BE49-F238E27FC236}">
                      <a16:creationId xmlns="" xmlns:a16="http://schemas.microsoft.com/office/drawing/2014/main" id="{CDAA5536-E3D0-4EDA-ACAD-C73BEF366F6F}"/>
                    </a:ext>
                  </a:extLst>
                </p:cNvPr>
                <p:cNvSpPr/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7259637" y="3871913"/>
                  <a:ext cx="927100" cy="485775"/>
                </a:xfrm>
                <a:custGeom>
                  <a:avLst/>
                  <a:gdLst>
                    <a:gd name="T0" fmla="*/ 0 w 584"/>
                    <a:gd name="T1" fmla="*/ 252 h 306"/>
                    <a:gd name="T2" fmla="*/ 86 w 584"/>
                    <a:gd name="T3" fmla="*/ 306 h 306"/>
                    <a:gd name="T4" fmla="*/ 234 w 584"/>
                    <a:gd name="T5" fmla="*/ 95 h 306"/>
                    <a:gd name="T6" fmla="*/ 477 w 584"/>
                    <a:gd name="T7" fmla="*/ 125 h 306"/>
                    <a:gd name="T8" fmla="*/ 584 w 584"/>
                    <a:gd name="T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4" h="306">
                      <a:moveTo>
                        <a:pt x="0" y="252"/>
                      </a:moveTo>
                      <a:lnTo>
                        <a:pt x="86" y="306"/>
                      </a:lnTo>
                      <a:lnTo>
                        <a:pt x="234" y="95"/>
                      </a:lnTo>
                      <a:lnTo>
                        <a:pt x="477" y="125"/>
                      </a:lnTo>
                      <a:lnTo>
                        <a:pt x="584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5" name="PA-任意多边形 154">
                  <a:extLst>
                    <a:ext uri="{FF2B5EF4-FFF2-40B4-BE49-F238E27FC236}">
                      <a16:creationId xmlns="" xmlns:a16="http://schemas.microsoft.com/office/drawing/2014/main" id="{719ECC97-15A1-4A25-83B8-A6E549A07FF7}"/>
                    </a:ext>
                  </a:extLst>
                </p:cNvPr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7615237" y="39973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30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30 h 30"/>
                    <a:gd name="T16" fmla="*/ 4 w 30"/>
                    <a:gd name="T17" fmla="*/ 25 h 30"/>
                    <a:gd name="T18" fmla="*/ 0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0 w 30"/>
                    <a:gd name="T25" fmla="*/ 10 h 30"/>
                    <a:gd name="T26" fmla="*/ 4 w 30"/>
                    <a:gd name="T27" fmla="*/ 4 h 30"/>
                    <a:gd name="T28" fmla="*/ 9 w 30"/>
                    <a:gd name="T29" fmla="*/ 1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1 h 30"/>
                    <a:gd name="T36" fmla="*/ 25 w 30"/>
                    <a:gd name="T37" fmla="*/ 4 h 30"/>
                    <a:gd name="T38" fmla="*/ 28 w 30"/>
                    <a:gd name="T39" fmla="*/ 10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30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30"/>
                      </a:lnTo>
                      <a:lnTo>
                        <a:pt x="4" y="25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10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6" name="PA-任意多边形 155">
                  <a:extLst>
                    <a:ext uri="{FF2B5EF4-FFF2-40B4-BE49-F238E27FC236}">
                      <a16:creationId xmlns="" xmlns:a16="http://schemas.microsoft.com/office/drawing/2014/main" id="{11401400-C31B-49D7-BBF6-D9F71700513B}"/>
                    </a:ext>
                  </a:extLst>
                </p:cNvPr>
                <p:cNvSpPr/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7372350" y="433387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28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8 h 30"/>
                    <a:gd name="T16" fmla="*/ 5 w 30"/>
                    <a:gd name="T17" fmla="*/ 25 h 30"/>
                    <a:gd name="T18" fmla="*/ 2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4 h 30"/>
                    <a:gd name="T28" fmla="*/ 9 w 30"/>
                    <a:gd name="T29" fmla="*/ 2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2 h 30"/>
                    <a:gd name="T36" fmla="*/ 25 w 30"/>
                    <a:gd name="T37" fmla="*/ 4 h 30"/>
                    <a:gd name="T38" fmla="*/ 28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8"/>
                      </a:lnTo>
                      <a:lnTo>
                        <a:pt x="5" y="25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7" name="PA-任意多边形 156">
                  <a:extLst>
                    <a:ext uri="{FF2B5EF4-FFF2-40B4-BE49-F238E27FC236}">
                      <a16:creationId xmlns="" xmlns:a16="http://schemas.microsoft.com/office/drawing/2014/main" id="{0BEC564A-4C1C-4E14-8CCB-E54B6824E02D}"/>
                    </a:ext>
                  </a:extLst>
                </p:cNvPr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7245350" y="4254501"/>
                  <a:ext cx="47625" cy="46038"/>
                </a:xfrm>
                <a:custGeom>
                  <a:avLst/>
                  <a:gdLst>
                    <a:gd name="T0" fmla="*/ 30 w 30"/>
                    <a:gd name="T1" fmla="*/ 14 h 29"/>
                    <a:gd name="T2" fmla="*/ 30 w 30"/>
                    <a:gd name="T3" fmla="*/ 14 h 29"/>
                    <a:gd name="T4" fmla="*/ 28 w 30"/>
                    <a:gd name="T5" fmla="*/ 20 h 29"/>
                    <a:gd name="T6" fmla="*/ 25 w 30"/>
                    <a:gd name="T7" fmla="*/ 25 h 29"/>
                    <a:gd name="T8" fmla="*/ 21 w 30"/>
                    <a:gd name="T9" fmla="*/ 28 h 29"/>
                    <a:gd name="T10" fmla="*/ 15 w 30"/>
                    <a:gd name="T11" fmla="*/ 29 h 29"/>
                    <a:gd name="T12" fmla="*/ 15 w 30"/>
                    <a:gd name="T13" fmla="*/ 29 h 29"/>
                    <a:gd name="T14" fmla="*/ 9 w 30"/>
                    <a:gd name="T15" fmla="*/ 28 h 29"/>
                    <a:gd name="T16" fmla="*/ 4 w 30"/>
                    <a:gd name="T17" fmla="*/ 25 h 29"/>
                    <a:gd name="T18" fmla="*/ 2 w 30"/>
                    <a:gd name="T19" fmla="*/ 20 h 29"/>
                    <a:gd name="T20" fmla="*/ 0 w 30"/>
                    <a:gd name="T21" fmla="*/ 14 h 29"/>
                    <a:gd name="T22" fmla="*/ 0 w 30"/>
                    <a:gd name="T23" fmla="*/ 14 h 29"/>
                    <a:gd name="T24" fmla="*/ 2 w 30"/>
                    <a:gd name="T25" fmla="*/ 9 h 29"/>
                    <a:gd name="T26" fmla="*/ 4 w 30"/>
                    <a:gd name="T27" fmla="*/ 4 h 29"/>
                    <a:gd name="T28" fmla="*/ 9 w 30"/>
                    <a:gd name="T29" fmla="*/ 1 h 29"/>
                    <a:gd name="T30" fmla="*/ 15 w 30"/>
                    <a:gd name="T31" fmla="*/ 0 h 29"/>
                    <a:gd name="T32" fmla="*/ 15 w 30"/>
                    <a:gd name="T33" fmla="*/ 0 h 29"/>
                    <a:gd name="T34" fmla="*/ 21 w 30"/>
                    <a:gd name="T35" fmla="*/ 1 h 29"/>
                    <a:gd name="T36" fmla="*/ 25 w 30"/>
                    <a:gd name="T37" fmla="*/ 4 h 29"/>
                    <a:gd name="T38" fmla="*/ 28 w 30"/>
                    <a:gd name="T39" fmla="*/ 9 h 29"/>
                    <a:gd name="T40" fmla="*/ 30 w 30"/>
                    <a:gd name="T41" fmla="*/ 14 h 29"/>
                    <a:gd name="T42" fmla="*/ 30 w 30"/>
                    <a:gd name="T4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lnTo>
                        <a:pt x="30" y="14"/>
                      </a:lnTo>
                      <a:lnTo>
                        <a:pt x="28" y="20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9" y="28"/>
                      </a:lnTo>
                      <a:lnTo>
                        <a:pt x="4" y="25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4"/>
                      </a:lnTo>
                      <a:lnTo>
                        <a:pt x="30" y="1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8" name="PA-任意多边形 157">
                  <a:extLst>
                    <a:ext uri="{FF2B5EF4-FFF2-40B4-BE49-F238E27FC236}">
                      <a16:creationId xmlns="" xmlns:a16="http://schemas.microsoft.com/office/drawing/2014/main" id="{CB73910E-A7B7-4FC2-8828-F02C3107D8FF}"/>
                    </a:ext>
                  </a:extLst>
                </p:cNvPr>
                <p:cNvSpPr/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7994650" y="4046538"/>
                  <a:ext cx="46037" cy="47625"/>
                </a:xfrm>
                <a:custGeom>
                  <a:avLst/>
                  <a:gdLst>
                    <a:gd name="T0" fmla="*/ 29 w 29"/>
                    <a:gd name="T1" fmla="*/ 15 h 30"/>
                    <a:gd name="T2" fmla="*/ 29 w 29"/>
                    <a:gd name="T3" fmla="*/ 15 h 30"/>
                    <a:gd name="T4" fmla="*/ 28 w 29"/>
                    <a:gd name="T5" fmla="*/ 21 h 30"/>
                    <a:gd name="T6" fmla="*/ 25 w 29"/>
                    <a:gd name="T7" fmla="*/ 25 h 30"/>
                    <a:gd name="T8" fmla="*/ 20 w 29"/>
                    <a:gd name="T9" fmla="*/ 28 h 30"/>
                    <a:gd name="T10" fmla="*/ 14 w 29"/>
                    <a:gd name="T11" fmla="*/ 30 h 30"/>
                    <a:gd name="T12" fmla="*/ 14 w 29"/>
                    <a:gd name="T13" fmla="*/ 30 h 30"/>
                    <a:gd name="T14" fmla="*/ 8 w 29"/>
                    <a:gd name="T15" fmla="*/ 28 h 30"/>
                    <a:gd name="T16" fmla="*/ 4 w 29"/>
                    <a:gd name="T17" fmla="*/ 25 h 30"/>
                    <a:gd name="T18" fmla="*/ 1 w 29"/>
                    <a:gd name="T19" fmla="*/ 21 h 30"/>
                    <a:gd name="T20" fmla="*/ 0 w 29"/>
                    <a:gd name="T21" fmla="*/ 15 h 30"/>
                    <a:gd name="T22" fmla="*/ 0 w 29"/>
                    <a:gd name="T23" fmla="*/ 15 h 30"/>
                    <a:gd name="T24" fmla="*/ 1 w 29"/>
                    <a:gd name="T25" fmla="*/ 9 h 30"/>
                    <a:gd name="T26" fmla="*/ 4 w 29"/>
                    <a:gd name="T27" fmla="*/ 5 h 30"/>
                    <a:gd name="T28" fmla="*/ 8 w 29"/>
                    <a:gd name="T29" fmla="*/ 2 h 30"/>
                    <a:gd name="T30" fmla="*/ 14 w 29"/>
                    <a:gd name="T31" fmla="*/ 0 h 30"/>
                    <a:gd name="T32" fmla="*/ 14 w 29"/>
                    <a:gd name="T33" fmla="*/ 0 h 30"/>
                    <a:gd name="T34" fmla="*/ 20 w 29"/>
                    <a:gd name="T35" fmla="*/ 2 h 30"/>
                    <a:gd name="T36" fmla="*/ 25 w 29"/>
                    <a:gd name="T37" fmla="*/ 5 h 30"/>
                    <a:gd name="T38" fmla="*/ 28 w 29"/>
                    <a:gd name="T39" fmla="*/ 9 h 30"/>
                    <a:gd name="T40" fmla="*/ 29 w 29"/>
                    <a:gd name="T41" fmla="*/ 15 h 30"/>
                    <a:gd name="T42" fmla="*/ 29 w 29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" h="30">
                      <a:moveTo>
                        <a:pt x="29" y="15"/>
                      </a:moveTo>
                      <a:lnTo>
                        <a:pt x="29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8" y="28"/>
                      </a:lnTo>
                      <a:lnTo>
                        <a:pt x="4" y="25"/>
                      </a:lnTo>
                      <a:lnTo>
                        <a:pt x="1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5" y="5"/>
                      </a:lnTo>
                      <a:lnTo>
                        <a:pt x="28" y="9"/>
                      </a:lnTo>
                      <a:lnTo>
                        <a:pt x="29" y="15"/>
                      </a:lnTo>
                      <a:lnTo>
                        <a:pt x="29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9" name="PA-任意多边形 158">
                  <a:extLst>
                    <a:ext uri="{FF2B5EF4-FFF2-40B4-BE49-F238E27FC236}">
                      <a16:creationId xmlns="" xmlns:a16="http://schemas.microsoft.com/office/drawing/2014/main" id="{ACBB2B90-5BFC-43C9-9493-5598337FEE37}"/>
                    </a:ext>
                  </a:extLst>
                </p:cNvPr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8158162" y="38576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9 w 30"/>
                    <a:gd name="T5" fmla="*/ 20 h 30"/>
                    <a:gd name="T6" fmla="*/ 26 w 30"/>
                    <a:gd name="T7" fmla="*/ 26 h 30"/>
                    <a:gd name="T8" fmla="*/ 21 w 30"/>
                    <a:gd name="T9" fmla="*/ 29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9 h 30"/>
                    <a:gd name="T16" fmla="*/ 5 w 30"/>
                    <a:gd name="T17" fmla="*/ 26 h 30"/>
                    <a:gd name="T18" fmla="*/ 2 w 30"/>
                    <a:gd name="T19" fmla="*/ 20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3 h 30"/>
                    <a:gd name="T28" fmla="*/ 9 w 30"/>
                    <a:gd name="T29" fmla="*/ 0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0 h 30"/>
                    <a:gd name="T36" fmla="*/ 26 w 30"/>
                    <a:gd name="T37" fmla="*/ 3 h 30"/>
                    <a:gd name="T38" fmla="*/ 29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9" y="20"/>
                      </a:lnTo>
                      <a:lnTo>
                        <a:pt x="26" y="26"/>
                      </a:lnTo>
                      <a:lnTo>
                        <a:pt x="21" y="29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9"/>
                      </a:lnTo>
                      <a:lnTo>
                        <a:pt x="5" y="26"/>
                      </a:lnTo>
                      <a:lnTo>
                        <a:pt x="2" y="2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3"/>
                      </a:lnTo>
                      <a:lnTo>
                        <a:pt x="9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3"/>
                      </a:lnTo>
                      <a:lnTo>
                        <a:pt x="29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2" name="组合 181">
              <a:extLst>
                <a:ext uri="{FF2B5EF4-FFF2-40B4-BE49-F238E27FC236}">
                  <a16:creationId xmlns="" xmlns:a16="http://schemas.microsoft.com/office/drawing/2014/main" id="{8E68C012-2B89-4C4E-8F7C-80735B3D9BA9}"/>
                </a:ext>
              </a:extLst>
            </p:cNvPr>
            <p:cNvGrpSpPr/>
            <p:nvPr/>
          </p:nvGrpSpPr>
          <p:grpSpPr>
            <a:xfrm>
              <a:off x="5608295" y="7262419"/>
              <a:ext cx="862800" cy="862800"/>
              <a:chOff x="5775007" y="2564384"/>
              <a:chExt cx="862800" cy="862800"/>
            </a:xfrm>
          </p:grpSpPr>
          <p:sp>
            <p:nvSpPr>
              <p:cNvPr id="205" name="PA-椭圆 103">
                <a:extLst>
                  <a:ext uri="{FF2B5EF4-FFF2-40B4-BE49-F238E27FC236}">
                    <a16:creationId xmlns="" xmlns:a16="http://schemas.microsoft.com/office/drawing/2014/main" id="{A82ED7B2-2305-499B-9A14-096A07E3BB88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>
                <a:off x="5775007" y="2564384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6" name="Group 102">
                <a:extLst>
                  <a:ext uri="{FF2B5EF4-FFF2-40B4-BE49-F238E27FC236}">
                    <a16:creationId xmlns="" xmlns:a16="http://schemas.microsoft.com/office/drawing/2014/main" id="{8A5450C7-CF52-495B-858A-9DE8FBFC5F86}"/>
                  </a:ext>
                </a:extLst>
              </p:cNvPr>
              <p:cNvGrpSpPr/>
              <p:nvPr/>
            </p:nvGrpSpPr>
            <p:grpSpPr>
              <a:xfrm>
                <a:off x="5974401" y="2758885"/>
                <a:ext cx="464012" cy="473798"/>
                <a:chOff x="8702675" y="5268913"/>
                <a:chExt cx="903287" cy="922338"/>
              </a:xfrm>
            </p:grpSpPr>
            <p:sp>
              <p:nvSpPr>
                <p:cNvPr id="207" name="PA-任意多边形 306">
                  <a:extLst>
                    <a:ext uri="{FF2B5EF4-FFF2-40B4-BE49-F238E27FC236}">
                      <a16:creationId xmlns="" xmlns:a16="http://schemas.microsoft.com/office/drawing/2014/main" id="{E9284F84-6DC4-4DA9-9EB2-A5BB17851AF0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9029700" y="5395913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1 h 123"/>
                    <a:gd name="T24" fmla="*/ 79 w 156"/>
                    <a:gd name="T25" fmla="*/ 0 h 123"/>
                    <a:gd name="T26" fmla="*/ 64 w 156"/>
                    <a:gd name="T27" fmla="*/ 1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1"/>
                      </a:lnTo>
                      <a:lnTo>
                        <a:pt x="79" y="0"/>
                      </a:lnTo>
                      <a:lnTo>
                        <a:pt x="64" y="1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PA-任意多边形 307">
                  <a:extLst>
                    <a:ext uri="{FF2B5EF4-FFF2-40B4-BE49-F238E27FC236}">
                      <a16:creationId xmlns="" xmlns:a16="http://schemas.microsoft.com/office/drawing/2014/main" id="{841A3F77-D1A4-4F29-B3F1-BCD22AB95194}"/>
                    </a:ext>
                  </a:extLst>
                </p:cNvPr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9091613" y="5268913"/>
                  <a:ext cx="123825" cy="123825"/>
                </a:xfrm>
                <a:custGeom>
                  <a:avLst/>
                  <a:gdLst>
                    <a:gd name="T0" fmla="*/ 78 w 78"/>
                    <a:gd name="T1" fmla="*/ 40 h 78"/>
                    <a:gd name="T2" fmla="*/ 78 w 78"/>
                    <a:gd name="T3" fmla="*/ 40 h 78"/>
                    <a:gd name="T4" fmla="*/ 78 w 78"/>
                    <a:gd name="T5" fmla="*/ 47 h 78"/>
                    <a:gd name="T6" fmla="*/ 75 w 78"/>
                    <a:gd name="T7" fmla="*/ 55 h 78"/>
                    <a:gd name="T8" fmla="*/ 72 w 78"/>
                    <a:gd name="T9" fmla="*/ 62 h 78"/>
                    <a:gd name="T10" fmla="*/ 68 w 78"/>
                    <a:gd name="T11" fmla="*/ 68 h 78"/>
                    <a:gd name="T12" fmla="*/ 62 w 78"/>
                    <a:gd name="T13" fmla="*/ 72 h 78"/>
                    <a:gd name="T14" fmla="*/ 54 w 78"/>
                    <a:gd name="T15" fmla="*/ 75 h 78"/>
                    <a:gd name="T16" fmla="*/ 47 w 78"/>
                    <a:gd name="T17" fmla="*/ 78 h 78"/>
                    <a:gd name="T18" fmla="*/ 40 w 78"/>
                    <a:gd name="T19" fmla="*/ 78 h 78"/>
                    <a:gd name="T20" fmla="*/ 40 w 78"/>
                    <a:gd name="T21" fmla="*/ 78 h 78"/>
                    <a:gd name="T22" fmla="*/ 31 w 78"/>
                    <a:gd name="T23" fmla="*/ 78 h 78"/>
                    <a:gd name="T24" fmla="*/ 23 w 78"/>
                    <a:gd name="T25" fmla="*/ 75 h 78"/>
                    <a:gd name="T26" fmla="*/ 17 w 78"/>
                    <a:gd name="T27" fmla="*/ 72 h 78"/>
                    <a:gd name="T28" fmla="*/ 11 w 78"/>
                    <a:gd name="T29" fmla="*/ 68 h 78"/>
                    <a:gd name="T30" fmla="*/ 7 w 78"/>
                    <a:gd name="T31" fmla="*/ 62 h 78"/>
                    <a:gd name="T32" fmla="*/ 3 w 78"/>
                    <a:gd name="T33" fmla="*/ 55 h 78"/>
                    <a:gd name="T34" fmla="*/ 1 w 78"/>
                    <a:gd name="T35" fmla="*/ 47 h 78"/>
                    <a:gd name="T36" fmla="*/ 0 w 78"/>
                    <a:gd name="T37" fmla="*/ 40 h 78"/>
                    <a:gd name="T38" fmla="*/ 0 w 78"/>
                    <a:gd name="T39" fmla="*/ 40 h 78"/>
                    <a:gd name="T40" fmla="*/ 1 w 78"/>
                    <a:gd name="T41" fmla="*/ 31 h 78"/>
                    <a:gd name="T42" fmla="*/ 3 w 78"/>
                    <a:gd name="T43" fmla="*/ 24 h 78"/>
                    <a:gd name="T44" fmla="*/ 7 w 78"/>
                    <a:gd name="T45" fmla="*/ 18 h 78"/>
                    <a:gd name="T46" fmla="*/ 11 w 78"/>
                    <a:gd name="T47" fmla="*/ 12 h 78"/>
                    <a:gd name="T48" fmla="*/ 17 w 78"/>
                    <a:gd name="T49" fmla="*/ 7 h 78"/>
                    <a:gd name="T50" fmla="*/ 23 w 78"/>
                    <a:gd name="T51" fmla="*/ 3 h 78"/>
                    <a:gd name="T52" fmla="*/ 31 w 78"/>
                    <a:gd name="T53" fmla="*/ 1 h 78"/>
                    <a:gd name="T54" fmla="*/ 40 w 78"/>
                    <a:gd name="T55" fmla="*/ 0 h 78"/>
                    <a:gd name="T56" fmla="*/ 40 w 78"/>
                    <a:gd name="T57" fmla="*/ 0 h 78"/>
                    <a:gd name="T58" fmla="*/ 47 w 78"/>
                    <a:gd name="T59" fmla="*/ 1 h 78"/>
                    <a:gd name="T60" fmla="*/ 54 w 78"/>
                    <a:gd name="T61" fmla="*/ 3 h 78"/>
                    <a:gd name="T62" fmla="*/ 62 w 78"/>
                    <a:gd name="T63" fmla="*/ 7 h 78"/>
                    <a:gd name="T64" fmla="*/ 68 w 78"/>
                    <a:gd name="T65" fmla="*/ 12 h 78"/>
                    <a:gd name="T66" fmla="*/ 72 w 78"/>
                    <a:gd name="T67" fmla="*/ 18 h 78"/>
                    <a:gd name="T68" fmla="*/ 75 w 78"/>
                    <a:gd name="T69" fmla="*/ 24 h 78"/>
                    <a:gd name="T70" fmla="*/ 78 w 78"/>
                    <a:gd name="T71" fmla="*/ 31 h 78"/>
                    <a:gd name="T72" fmla="*/ 78 w 78"/>
                    <a:gd name="T73" fmla="*/ 40 h 78"/>
                    <a:gd name="T74" fmla="*/ 78 w 78"/>
                    <a:gd name="T75" fmla="*/ 4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8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2"/>
                      </a:lnTo>
                      <a:lnTo>
                        <a:pt x="54" y="75"/>
                      </a:lnTo>
                      <a:lnTo>
                        <a:pt x="47" y="78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31" y="78"/>
                      </a:lnTo>
                      <a:lnTo>
                        <a:pt x="23" y="75"/>
                      </a:lnTo>
                      <a:lnTo>
                        <a:pt x="17" y="72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9" name="PA-Line 308">
                  <a:extLst>
                    <a:ext uri="{FF2B5EF4-FFF2-40B4-BE49-F238E27FC236}">
                      <a16:creationId xmlns="" xmlns:a16="http://schemas.microsoft.com/office/drawing/2014/main" id="{D789E889-0244-4A5E-8537-A69C30170326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908685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0" name="PA-Line 309">
                  <a:extLst>
                    <a:ext uri="{FF2B5EF4-FFF2-40B4-BE49-F238E27FC236}">
                      <a16:creationId xmlns="" xmlns:a16="http://schemas.microsoft.com/office/drawing/2014/main" id="{AC9CDE13-A8DD-40A4-ACE4-C07EAEF18079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922020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PA-任意多边形 310">
                  <a:extLst>
                    <a:ext uri="{FF2B5EF4-FFF2-40B4-BE49-F238E27FC236}">
                      <a16:creationId xmlns="" xmlns:a16="http://schemas.microsoft.com/office/drawing/2014/main" id="{2DE3769B-223D-4690-8719-77E9D59B1384}"/>
                    </a:ext>
                  </a:extLst>
                </p:cNvPr>
                <p:cNvSpPr/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9029700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2 h 123"/>
                    <a:gd name="T24" fmla="*/ 79 w 156"/>
                    <a:gd name="T25" fmla="*/ 0 h 123"/>
                    <a:gd name="T26" fmla="*/ 64 w 156"/>
                    <a:gd name="T27" fmla="*/ 2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2"/>
                      </a:lnTo>
                      <a:lnTo>
                        <a:pt x="79" y="0"/>
                      </a:lnTo>
                      <a:lnTo>
                        <a:pt x="64" y="2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2" name="PA-任意多边形 311">
                  <a:extLst>
                    <a:ext uri="{FF2B5EF4-FFF2-40B4-BE49-F238E27FC236}">
                      <a16:creationId xmlns="" xmlns:a16="http://schemas.microsoft.com/office/drawing/2014/main" id="{43BBD62C-C621-4A91-BDA6-5071377F04E0}"/>
                    </a:ext>
                  </a:extLst>
                </p:cNvPr>
                <p:cNvSpPr/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9091613" y="5868988"/>
                  <a:ext cx="123825" cy="125413"/>
                </a:xfrm>
                <a:custGeom>
                  <a:avLst/>
                  <a:gdLst>
                    <a:gd name="T0" fmla="*/ 78 w 78"/>
                    <a:gd name="T1" fmla="*/ 40 h 79"/>
                    <a:gd name="T2" fmla="*/ 78 w 78"/>
                    <a:gd name="T3" fmla="*/ 40 h 79"/>
                    <a:gd name="T4" fmla="*/ 78 w 78"/>
                    <a:gd name="T5" fmla="*/ 47 h 79"/>
                    <a:gd name="T6" fmla="*/ 75 w 78"/>
                    <a:gd name="T7" fmla="*/ 55 h 79"/>
                    <a:gd name="T8" fmla="*/ 72 w 78"/>
                    <a:gd name="T9" fmla="*/ 62 h 79"/>
                    <a:gd name="T10" fmla="*/ 68 w 78"/>
                    <a:gd name="T11" fmla="*/ 68 h 79"/>
                    <a:gd name="T12" fmla="*/ 62 w 78"/>
                    <a:gd name="T13" fmla="*/ 73 h 79"/>
                    <a:gd name="T14" fmla="*/ 54 w 78"/>
                    <a:gd name="T15" fmla="*/ 76 h 79"/>
                    <a:gd name="T16" fmla="*/ 47 w 78"/>
                    <a:gd name="T17" fmla="*/ 79 h 79"/>
                    <a:gd name="T18" fmla="*/ 40 w 78"/>
                    <a:gd name="T19" fmla="*/ 79 h 79"/>
                    <a:gd name="T20" fmla="*/ 40 w 78"/>
                    <a:gd name="T21" fmla="*/ 79 h 79"/>
                    <a:gd name="T22" fmla="*/ 31 w 78"/>
                    <a:gd name="T23" fmla="*/ 79 h 79"/>
                    <a:gd name="T24" fmla="*/ 23 w 78"/>
                    <a:gd name="T25" fmla="*/ 76 h 79"/>
                    <a:gd name="T26" fmla="*/ 17 w 78"/>
                    <a:gd name="T27" fmla="*/ 73 h 79"/>
                    <a:gd name="T28" fmla="*/ 11 w 78"/>
                    <a:gd name="T29" fmla="*/ 68 h 79"/>
                    <a:gd name="T30" fmla="*/ 7 w 78"/>
                    <a:gd name="T31" fmla="*/ 62 h 79"/>
                    <a:gd name="T32" fmla="*/ 3 w 78"/>
                    <a:gd name="T33" fmla="*/ 55 h 79"/>
                    <a:gd name="T34" fmla="*/ 1 w 78"/>
                    <a:gd name="T35" fmla="*/ 47 h 79"/>
                    <a:gd name="T36" fmla="*/ 0 w 78"/>
                    <a:gd name="T37" fmla="*/ 40 h 79"/>
                    <a:gd name="T38" fmla="*/ 0 w 78"/>
                    <a:gd name="T39" fmla="*/ 40 h 79"/>
                    <a:gd name="T40" fmla="*/ 1 w 78"/>
                    <a:gd name="T41" fmla="*/ 31 h 79"/>
                    <a:gd name="T42" fmla="*/ 3 w 78"/>
                    <a:gd name="T43" fmla="*/ 24 h 79"/>
                    <a:gd name="T44" fmla="*/ 7 w 78"/>
                    <a:gd name="T45" fmla="*/ 18 h 79"/>
                    <a:gd name="T46" fmla="*/ 11 w 78"/>
                    <a:gd name="T47" fmla="*/ 12 h 79"/>
                    <a:gd name="T48" fmla="*/ 17 w 78"/>
                    <a:gd name="T49" fmla="*/ 7 h 79"/>
                    <a:gd name="T50" fmla="*/ 23 w 78"/>
                    <a:gd name="T51" fmla="*/ 3 h 79"/>
                    <a:gd name="T52" fmla="*/ 31 w 78"/>
                    <a:gd name="T53" fmla="*/ 1 h 79"/>
                    <a:gd name="T54" fmla="*/ 40 w 78"/>
                    <a:gd name="T55" fmla="*/ 0 h 79"/>
                    <a:gd name="T56" fmla="*/ 40 w 78"/>
                    <a:gd name="T57" fmla="*/ 0 h 79"/>
                    <a:gd name="T58" fmla="*/ 47 w 78"/>
                    <a:gd name="T59" fmla="*/ 1 h 79"/>
                    <a:gd name="T60" fmla="*/ 54 w 78"/>
                    <a:gd name="T61" fmla="*/ 3 h 79"/>
                    <a:gd name="T62" fmla="*/ 62 w 78"/>
                    <a:gd name="T63" fmla="*/ 7 h 79"/>
                    <a:gd name="T64" fmla="*/ 68 w 78"/>
                    <a:gd name="T65" fmla="*/ 12 h 79"/>
                    <a:gd name="T66" fmla="*/ 72 w 78"/>
                    <a:gd name="T67" fmla="*/ 18 h 79"/>
                    <a:gd name="T68" fmla="*/ 75 w 78"/>
                    <a:gd name="T69" fmla="*/ 24 h 79"/>
                    <a:gd name="T70" fmla="*/ 78 w 78"/>
                    <a:gd name="T71" fmla="*/ 31 h 79"/>
                    <a:gd name="T72" fmla="*/ 78 w 78"/>
                    <a:gd name="T73" fmla="*/ 40 h 79"/>
                    <a:gd name="T74" fmla="*/ 78 w 78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9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4" y="76"/>
                      </a:lnTo>
                      <a:lnTo>
                        <a:pt x="47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1" y="79"/>
                      </a:lnTo>
                      <a:lnTo>
                        <a:pt x="23" y="76"/>
                      </a:lnTo>
                      <a:lnTo>
                        <a:pt x="17" y="73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3" name="PA-Line 312">
                  <a:extLst>
                    <a:ext uri="{FF2B5EF4-FFF2-40B4-BE49-F238E27FC236}">
                      <a16:creationId xmlns="" xmlns:a16="http://schemas.microsoft.com/office/drawing/2014/main" id="{378B92F9-C6D9-4C75-8479-F3BFEE971A01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908685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4" name="PA-Line 313">
                  <a:extLst>
                    <a:ext uri="{FF2B5EF4-FFF2-40B4-BE49-F238E27FC236}">
                      <a16:creationId xmlns="" xmlns:a16="http://schemas.microsoft.com/office/drawing/2014/main" id="{387D1D9C-4B0C-425D-8FBD-C9BCDC2E9849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92202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5" name="PA-任意多边形 314">
                  <a:extLst>
                    <a:ext uri="{FF2B5EF4-FFF2-40B4-BE49-F238E27FC236}">
                      <a16:creationId xmlns="" xmlns:a16="http://schemas.microsoft.com/office/drawing/2014/main" id="{923B9748-DF4F-4FA0-AC2F-106F13F32570}"/>
                    </a:ext>
                  </a:extLst>
                </p:cNvPr>
                <p:cNvSpPr/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8702675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0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7 w 156"/>
                    <a:gd name="T21" fmla="*/ 3 h 123"/>
                    <a:gd name="T22" fmla="*/ 92 w 156"/>
                    <a:gd name="T23" fmla="*/ 2 h 123"/>
                    <a:gd name="T24" fmla="*/ 77 w 156"/>
                    <a:gd name="T25" fmla="*/ 0 h 123"/>
                    <a:gd name="T26" fmla="*/ 62 w 156"/>
                    <a:gd name="T27" fmla="*/ 2 h 123"/>
                    <a:gd name="T28" fmla="*/ 47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4 w 156"/>
                    <a:gd name="T39" fmla="*/ 19 h 123"/>
                    <a:gd name="T40" fmla="*/ 1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0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7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6" name="PA-任意多边形 315">
                  <a:extLst>
                    <a:ext uri="{FF2B5EF4-FFF2-40B4-BE49-F238E27FC236}">
                      <a16:creationId xmlns="" xmlns:a16="http://schemas.microsoft.com/office/drawing/2014/main" id="{A6699DB7-0A5A-455C-855D-E130773C53B8}"/>
                    </a:ext>
                  </a:extLst>
                </p:cNvPr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8761413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9 w 80"/>
                    <a:gd name="T5" fmla="*/ 47 h 79"/>
                    <a:gd name="T6" fmla="*/ 77 w 80"/>
                    <a:gd name="T7" fmla="*/ 55 h 79"/>
                    <a:gd name="T8" fmla="*/ 73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3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3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3 w 80"/>
                    <a:gd name="T67" fmla="*/ 18 h 79"/>
                    <a:gd name="T68" fmla="*/ 77 w 80"/>
                    <a:gd name="T69" fmla="*/ 24 h 79"/>
                    <a:gd name="T70" fmla="*/ 79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9" y="47"/>
                      </a:lnTo>
                      <a:lnTo>
                        <a:pt x="77" y="55"/>
                      </a:lnTo>
                      <a:lnTo>
                        <a:pt x="73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3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3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3" y="18"/>
                      </a:lnTo>
                      <a:lnTo>
                        <a:pt x="77" y="24"/>
                      </a:lnTo>
                      <a:lnTo>
                        <a:pt x="79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7" name="PA-Line 316">
                  <a:extLst>
                    <a:ext uri="{FF2B5EF4-FFF2-40B4-BE49-F238E27FC236}">
                      <a16:creationId xmlns="" xmlns:a16="http://schemas.microsoft.com/office/drawing/2014/main" id="{64BE14FC-C4B1-4FD6-93F1-EDD762A6E0AF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875982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8" name="PA-Line 317">
                  <a:extLst>
                    <a:ext uri="{FF2B5EF4-FFF2-40B4-BE49-F238E27FC236}">
                      <a16:creationId xmlns="" xmlns:a16="http://schemas.microsoft.com/office/drawing/2014/main" id="{1408E5DB-7E44-4C6F-8D22-757E1FFC5674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889317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9" name="PA-任意多边形 318">
                  <a:extLst>
                    <a:ext uri="{FF2B5EF4-FFF2-40B4-BE49-F238E27FC236}">
                      <a16:creationId xmlns="" xmlns:a16="http://schemas.microsoft.com/office/drawing/2014/main" id="{DD8E37FE-F2E1-43FE-8D9E-8823B0D3233B}"/>
                    </a:ext>
                  </a:extLst>
                </p:cNvPr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9359900" y="5995988"/>
                  <a:ext cx="246062" cy="195263"/>
                </a:xfrm>
                <a:custGeom>
                  <a:avLst/>
                  <a:gdLst>
                    <a:gd name="T0" fmla="*/ 155 w 155"/>
                    <a:gd name="T1" fmla="*/ 123 h 123"/>
                    <a:gd name="T2" fmla="*/ 155 w 155"/>
                    <a:gd name="T3" fmla="*/ 123 h 123"/>
                    <a:gd name="T4" fmla="*/ 155 w 155"/>
                    <a:gd name="T5" fmla="*/ 37 h 123"/>
                    <a:gd name="T6" fmla="*/ 155 w 155"/>
                    <a:gd name="T7" fmla="*/ 37 h 123"/>
                    <a:gd name="T8" fmla="*/ 154 w 155"/>
                    <a:gd name="T9" fmla="*/ 28 h 123"/>
                    <a:gd name="T10" fmla="*/ 149 w 155"/>
                    <a:gd name="T11" fmla="*/ 19 h 123"/>
                    <a:gd name="T12" fmla="*/ 144 w 155"/>
                    <a:gd name="T13" fmla="*/ 13 h 123"/>
                    <a:gd name="T14" fmla="*/ 136 w 155"/>
                    <a:gd name="T15" fmla="*/ 9 h 123"/>
                    <a:gd name="T16" fmla="*/ 136 w 155"/>
                    <a:gd name="T17" fmla="*/ 9 h 123"/>
                    <a:gd name="T18" fmla="*/ 121 w 155"/>
                    <a:gd name="T19" fmla="*/ 6 h 123"/>
                    <a:gd name="T20" fmla="*/ 106 w 155"/>
                    <a:gd name="T21" fmla="*/ 3 h 123"/>
                    <a:gd name="T22" fmla="*/ 92 w 155"/>
                    <a:gd name="T23" fmla="*/ 2 h 123"/>
                    <a:gd name="T24" fmla="*/ 77 w 155"/>
                    <a:gd name="T25" fmla="*/ 0 h 123"/>
                    <a:gd name="T26" fmla="*/ 62 w 155"/>
                    <a:gd name="T27" fmla="*/ 2 h 123"/>
                    <a:gd name="T28" fmla="*/ 47 w 155"/>
                    <a:gd name="T29" fmla="*/ 3 h 123"/>
                    <a:gd name="T30" fmla="*/ 34 w 155"/>
                    <a:gd name="T31" fmla="*/ 6 h 123"/>
                    <a:gd name="T32" fmla="*/ 19 w 155"/>
                    <a:gd name="T33" fmla="*/ 9 h 123"/>
                    <a:gd name="T34" fmla="*/ 19 w 155"/>
                    <a:gd name="T35" fmla="*/ 9 h 123"/>
                    <a:gd name="T36" fmla="*/ 12 w 155"/>
                    <a:gd name="T37" fmla="*/ 13 h 123"/>
                    <a:gd name="T38" fmla="*/ 4 w 155"/>
                    <a:gd name="T39" fmla="*/ 19 h 123"/>
                    <a:gd name="T40" fmla="*/ 1 w 155"/>
                    <a:gd name="T41" fmla="*/ 28 h 123"/>
                    <a:gd name="T42" fmla="*/ 0 w 155"/>
                    <a:gd name="T43" fmla="*/ 37 h 123"/>
                    <a:gd name="T44" fmla="*/ 0 w 155"/>
                    <a:gd name="T45" fmla="*/ 37 h 123"/>
                    <a:gd name="T46" fmla="*/ 0 w 155"/>
                    <a:gd name="T47" fmla="*/ 123 h 123"/>
                    <a:gd name="T48" fmla="*/ 155 w 155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5" h="123">
                      <a:moveTo>
                        <a:pt x="155" y="123"/>
                      </a:moveTo>
                      <a:lnTo>
                        <a:pt x="155" y="123"/>
                      </a:lnTo>
                      <a:lnTo>
                        <a:pt x="155" y="37"/>
                      </a:lnTo>
                      <a:lnTo>
                        <a:pt x="155" y="37"/>
                      </a:lnTo>
                      <a:lnTo>
                        <a:pt x="154" y="28"/>
                      </a:lnTo>
                      <a:lnTo>
                        <a:pt x="149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1" y="6"/>
                      </a:lnTo>
                      <a:lnTo>
                        <a:pt x="106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5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0" name="PA-任意多边形 319">
                  <a:extLst>
                    <a:ext uri="{FF2B5EF4-FFF2-40B4-BE49-F238E27FC236}">
                      <a16:creationId xmlns="" xmlns:a16="http://schemas.microsoft.com/office/drawing/2014/main" id="{97545367-4B3A-44EA-A3F3-A054F23A20A2}"/>
                    </a:ext>
                  </a:extLst>
                </p:cNvPr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418638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8 w 80"/>
                    <a:gd name="T5" fmla="*/ 47 h 79"/>
                    <a:gd name="T6" fmla="*/ 77 w 80"/>
                    <a:gd name="T7" fmla="*/ 55 h 79"/>
                    <a:gd name="T8" fmla="*/ 72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2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2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2 w 80"/>
                    <a:gd name="T67" fmla="*/ 18 h 79"/>
                    <a:gd name="T68" fmla="*/ 77 w 80"/>
                    <a:gd name="T69" fmla="*/ 24 h 79"/>
                    <a:gd name="T70" fmla="*/ 78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8" y="47"/>
                      </a:lnTo>
                      <a:lnTo>
                        <a:pt x="77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2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7" y="24"/>
                      </a:lnTo>
                      <a:lnTo>
                        <a:pt x="78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1" name="PA-Line 320">
                  <a:extLst>
                    <a:ext uri="{FF2B5EF4-FFF2-40B4-BE49-F238E27FC236}">
                      <a16:creationId xmlns="" xmlns:a16="http://schemas.microsoft.com/office/drawing/2014/main" id="{374F3AD0-983B-49D7-84D6-45819219EF88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415463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2" name="PA-Line 321">
                  <a:extLst>
                    <a:ext uri="{FF2B5EF4-FFF2-40B4-BE49-F238E27FC236}">
                      <a16:creationId xmlns="" xmlns:a16="http://schemas.microsoft.com/office/drawing/2014/main" id="{817F90C8-B5AD-46F3-BC47-40882D1EAD9B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95504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3" name="PA-任意多边形 322">
                  <a:extLst>
                    <a:ext uri="{FF2B5EF4-FFF2-40B4-BE49-F238E27FC236}">
                      <a16:creationId xmlns="" xmlns:a16="http://schemas.microsoft.com/office/drawing/2014/main" id="{38EB72E8-B2C5-4E2F-946A-CCDDD20E4399}"/>
                    </a:ext>
                  </a:extLst>
                </p:cNvPr>
                <p:cNvSpPr/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8818563" y="5703888"/>
                  <a:ext cx="669925" cy="101600"/>
                </a:xfrm>
                <a:custGeom>
                  <a:avLst/>
                  <a:gdLst>
                    <a:gd name="T0" fmla="*/ 0 w 422"/>
                    <a:gd name="T1" fmla="*/ 64 h 64"/>
                    <a:gd name="T2" fmla="*/ 0 w 422"/>
                    <a:gd name="T3" fmla="*/ 24 h 64"/>
                    <a:gd name="T4" fmla="*/ 0 w 422"/>
                    <a:gd name="T5" fmla="*/ 24 h 64"/>
                    <a:gd name="T6" fmla="*/ 1 w 422"/>
                    <a:gd name="T7" fmla="*/ 19 h 64"/>
                    <a:gd name="T8" fmla="*/ 1 w 422"/>
                    <a:gd name="T9" fmla="*/ 15 h 64"/>
                    <a:gd name="T10" fmla="*/ 7 w 422"/>
                    <a:gd name="T11" fmla="*/ 8 h 64"/>
                    <a:gd name="T12" fmla="*/ 14 w 422"/>
                    <a:gd name="T13" fmla="*/ 3 h 64"/>
                    <a:gd name="T14" fmla="*/ 19 w 422"/>
                    <a:gd name="T15" fmla="*/ 2 h 64"/>
                    <a:gd name="T16" fmla="*/ 23 w 422"/>
                    <a:gd name="T17" fmla="*/ 0 h 64"/>
                    <a:gd name="T18" fmla="*/ 398 w 422"/>
                    <a:gd name="T19" fmla="*/ 0 h 64"/>
                    <a:gd name="T20" fmla="*/ 398 w 422"/>
                    <a:gd name="T21" fmla="*/ 0 h 64"/>
                    <a:gd name="T22" fmla="*/ 403 w 422"/>
                    <a:gd name="T23" fmla="*/ 2 h 64"/>
                    <a:gd name="T24" fmla="*/ 407 w 422"/>
                    <a:gd name="T25" fmla="*/ 3 h 64"/>
                    <a:gd name="T26" fmla="*/ 416 w 422"/>
                    <a:gd name="T27" fmla="*/ 8 h 64"/>
                    <a:gd name="T28" fmla="*/ 421 w 422"/>
                    <a:gd name="T29" fmla="*/ 15 h 64"/>
                    <a:gd name="T30" fmla="*/ 422 w 422"/>
                    <a:gd name="T31" fmla="*/ 19 h 64"/>
                    <a:gd name="T32" fmla="*/ 422 w 422"/>
                    <a:gd name="T33" fmla="*/ 24 h 64"/>
                    <a:gd name="T34" fmla="*/ 422 w 422"/>
                    <a:gd name="T3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2" h="64">
                      <a:moveTo>
                        <a:pt x="0" y="64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" y="19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4" y="3"/>
                      </a:lnTo>
                      <a:lnTo>
                        <a:pt x="19" y="2"/>
                      </a:lnTo>
                      <a:lnTo>
                        <a:pt x="2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403" y="2"/>
                      </a:lnTo>
                      <a:lnTo>
                        <a:pt x="407" y="3"/>
                      </a:lnTo>
                      <a:lnTo>
                        <a:pt x="416" y="8"/>
                      </a:lnTo>
                      <a:lnTo>
                        <a:pt x="421" y="15"/>
                      </a:lnTo>
                      <a:lnTo>
                        <a:pt x="422" y="19"/>
                      </a:lnTo>
                      <a:lnTo>
                        <a:pt x="422" y="24"/>
                      </a:lnTo>
                      <a:lnTo>
                        <a:pt x="422" y="6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4" name="PA-Line 323">
                  <a:extLst>
                    <a:ext uri="{FF2B5EF4-FFF2-40B4-BE49-F238E27FC236}">
                      <a16:creationId xmlns="" xmlns:a16="http://schemas.microsoft.com/office/drawing/2014/main" id="{8C67F93F-700A-4F60-871C-3DB393744325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37"/>
                  </p:custDataLst>
                </p:nvPr>
              </p:nvSpPr>
              <p:spPr bwMode="auto">
                <a:xfrm flipV="1">
                  <a:off x="9155113" y="5630863"/>
                  <a:ext cx="0" cy="17145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3" name="组合 182">
              <a:extLst>
                <a:ext uri="{FF2B5EF4-FFF2-40B4-BE49-F238E27FC236}">
                  <a16:creationId xmlns="" xmlns:a16="http://schemas.microsoft.com/office/drawing/2014/main" id="{A3F79947-AB10-4C84-B828-6BBC5DCEC83B}"/>
                </a:ext>
              </a:extLst>
            </p:cNvPr>
            <p:cNvGrpSpPr/>
            <p:nvPr/>
          </p:nvGrpSpPr>
          <p:grpSpPr>
            <a:xfrm>
              <a:off x="5608295" y="6013100"/>
              <a:ext cx="862800" cy="862800"/>
              <a:chOff x="5775007" y="1315065"/>
              <a:chExt cx="862800" cy="862800"/>
            </a:xfrm>
          </p:grpSpPr>
          <p:sp>
            <p:nvSpPr>
              <p:cNvPr id="190" name="PA-椭圆 124">
                <a:extLst>
                  <a:ext uri="{FF2B5EF4-FFF2-40B4-BE49-F238E27FC236}">
                    <a16:creationId xmlns="" xmlns:a16="http://schemas.microsoft.com/office/drawing/2014/main" id="{9019E8A0-0FBA-49BD-BE37-2DE944FF3E36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5775007" y="1315065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91" name="Group 123">
                <a:extLst>
                  <a:ext uri="{FF2B5EF4-FFF2-40B4-BE49-F238E27FC236}">
                    <a16:creationId xmlns="" xmlns:a16="http://schemas.microsoft.com/office/drawing/2014/main" id="{8685B55C-3172-4D8E-A721-0E3FFA218016}"/>
                  </a:ext>
                </a:extLst>
              </p:cNvPr>
              <p:cNvGrpSpPr/>
              <p:nvPr/>
            </p:nvGrpSpPr>
            <p:grpSpPr>
              <a:xfrm>
                <a:off x="6033931" y="1509974"/>
                <a:ext cx="344952" cy="472984"/>
                <a:chOff x="10282237" y="3676651"/>
                <a:chExt cx="671512" cy="920750"/>
              </a:xfrm>
            </p:grpSpPr>
            <p:sp>
              <p:nvSpPr>
                <p:cNvPr id="192" name="PA-任意多边形 159">
                  <a:extLst>
                    <a:ext uri="{FF2B5EF4-FFF2-40B4-BE49-F238E27FC236}">
                      <a16:creationId xmlns="" xmlns:a16="http://schemas.microsoft.com/office/drawing/2014/main" id="{FEB461E1-E120-45FD-9D73-3982163D6AAF}"/>
                    </a:ext>
                  </a:extLst>
                </p:cNvPr>
                <p:cNvSpPr/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0282237" y="3676651"/>
                  <a:ext cx="671512" cy="920750"/>
                </a:xfrm>
                <a:custGeom>
                  <a:avLst/>
                  <a:gdLst>
                    <a:gd name="T0" fmla="*/ 423 w 423"/>
                    <a:gd name="T1" fmla="*/ 574 h 580"/>
                    <a:gd name="T2" fmla="*/ 423 w 423"/>
                    <a:gd name="T3" fmla="*/ 574 h 580"/>
                    <a:gd name="T4" fmla="*/ 421 w 423"/>
                    <a:gd name="T5" fmla="*/ 576 h 580"/>
                    <a:gd name="T6" fmla="*/ 420 w 423"/>
                    <a:gd name="T7" fmla="*/ 579 h 580"/>
                    <a:gd name="T8" fmla="*/ 418 w 423"/>
                    <a:gd name="T9" fmla="*/ 580 h 580"/>
                    <a:gd name="T10" fmla="*/ 415 w 423"/>
                    <a:gd name="T11" fmla="*/ 580 h 580"/>
                    <a:gd name="T12" fmla="*/ 6 w 423"/>
                    <a:gd name="T13" fmla="*/ 580 h 580"/>
                    <a:gd name="T14" fmla="*/ 6 w 423"/>
                    <a:gd name="T15" fmla="*/ 580 h 580"/>
                    <a:gd name="T16" fmla="*/ 3 w 423"/>
                    <a:gd name="T17" fmla="*/ 580 h 580"/>
                    <a:gd name="T18" fmla="*/ 1 w 423"/>
                    <a:gd name="T19" fmla="*/ 579 h 580"/>
                    <a:gd name="T20" fmla="*/ 0 w 423"/>
                    <a:gd name="T21" fmla="*/ 576 h 580"/>
                    <a:gd name="T22" fmla="*/ 0 w 423"/>
                    <a:gd name="T23" fmla="*/ 574 h 580"/>
                    <a:gd name="T24" fmla="*/ 0 w 423"/>
                    <a:gd name="T25" fmla="*/ 6 h 580"/>
                    <a:gd name="T26" fmla="*/ 0 w 423"/>
                    <a:gd name="T27" fmla="*/ 6 h 580"/>
                    <a:gd name="T28" fmla="*/ 0 w 423"/>
                    <a:gd name="T29" fmla="*/ 3 h 580"/>
                    <a:gd name="T30" fmla="*/ 1 w 423"/>
                    <a:gd name="T31" fmla="*/ 2 h 580"/>
                    <a:gd name="T32" fmla="*/ 3 w 423"/>
                    <a:gd name="T33" fmla="*/ 0 h 580"/>
                    <a:gd name="T34" fmla="*/ 6 w 423"/>
                    <a:gd name="T35" fmla="*/ 0 h 580"/>
                    <a:gd name="T36" fmla="*/ 415 w 423"/>
                    <a:gd name="T37" fmla="*/ 0 h 580"/>
                    <a:gd name="T38" fmla="*/ 415 w 423"/>
                    <a:gd name="T39" fmla="*/ 0 h 580"/>
                    <a:gd name="T40" fmla="*/ 418 w 423"/>
                    <a:gd name="T41" fmla="*/ 0 h 580"/>
                    <a:gd name="T42" fmla="*/ 420 w 423"/>
                    <a:gd name="T43" fmla="*/ 2 h 580"/>
                    <a:gd name="T44" fmla="*/ 421 w 423"/>
                    <a:gd name="T45" fmla="*/ 3 h 580"/>
                    <a:gd name="T46" fmla="*/ 423 w 423"/>
                    <a:gd name="T47" fmla="*/ 6 h 580"/>
                    <a:gd name="T48" fmla="*/ 423 w 423"/>
                    <a:gd name="T49" fmla="*/ 574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3" h="580">
                      <a:moveTo>
                        <a:pt x="423" y="574"/>
                      </a:moveTo>
                      <a:lnTo>
                        <a:pt x="423" y="574"/>
                      </a:lnTo>
                      <a:lnTo>
                        <a:pt x="421" y="576"/>
                      </a:lnTo>
                      <a:lnTo>
                        <a:pt x="420" y="579"/>
                      </a:lnTo>
                      <a:lnTo>
                        <a:pt x="418" y="580"/>
                      </a:lnTo>
                      <a:lnTo>
                        <a:pt x="415" y="580"/>
                      </a:lnTo>
                      <a:lnTo>
                        <a:pt x="6" y="580"/>
                      </a:lnTo>
                      <a:lnTo>
                        <a:pt x="6" y="580"/>
                      </a:lnTo>
                      <a:lnTo>
                        <a:pt x="3" y="580"/>
                      </a:lnTo>
                      <a:lnTo>
                        <a:pt x="1" y="579"/>
                      </a:lnTo>
                      <a:lnTo>
                        <a:pt x="0" y="576"/>
                      </a:lnTo>
                      <a:lnTo>
                        <a:pt x="0" y="57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415" y="0"/>
                      </a:lnTo>
                      <a:lnTo>
                        <a:pt x="415" y="0"/>
                      </a:lnTo>
                      <a:lnTo>
                        <a:pt x="418" y="0"/>
                      </a:lnTo>
                      <a:lnTo>
                        <a:pt x="420" y="2"/>
                      </a:lnTo>
                      <a:lnTo>
                        <a:pt x="421" y="3"/>
                      </a:lnTo>
                      <a:lnTo>
                        <a:pt x="423" y="6"/>
                      </a:lnTo>
                      <a:lnTo>
                        <a:pt x="423" y="57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PA-矩形 160">
                  <a:extLst>
                    <a:ext uri="{FF2B5EF4-FFF2-40B4-BE49-F238E27FC236}">
                      <a16:creationId xmlns="" xmlns:a16="http://schemas.microsoft.com/office/drawing/2014/main" id="{9B70DFA4-121D-4452-925B-8AAA534B0AD2}"/>
                    </a:ext>
                  </a:extLst>
                </p:cNvPr>
                <p:cNvSpPr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0374312" y="3813176"/>
                  <a:ext cx="487362" cy="115888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PA-Line 161">
                  <a:extLst>
                    <a:ext uri="{FF2B5EF4-FFF2-40B4-BE49-F238E27FC236}">
                      <a16:creationId xmlns="" xmlns:a16="http://schemas.microsoft.com/office/drawing/2014/main" id="{CE8CC19C-9E8C-49CB-AB4E-E96F4DBB3CE1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 flipV="1">
                  <a:off x="10374312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PA-Line 162">
                  <a:extLst>
                    <a:ext uri="{FF2B5EF4-FFF2-40B4-BE49-F238E27FC236}">
                      <a16:creationId xmlns="" xmlns:a16="http://schemas.microsoft.com/office/drawing/2014/main" id="{A0385772-EB8F-4102-ACBE-E86051CEA063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 flipV="1">
                  <a:off x="10493375" y="4017963"/>
                  <a:ext cx="0" cy="384175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PA-Line 163">
                  <a:extLst>
                    <a:ext uri="{FF2B5EF4-FFF2-40B4-BE49-F238E27FC236}">
                      <a16:creationId xmlns="" xmlns:a16="http://schemas.microsoft.com/office/drawing/2014/main" id="{7381D41E-9FFB-4ACC-8794-4A37C4A5B51A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 flipV="1">
                  <a:off x="10617200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PA-Line 164">
                  <a:extLst>
                    <a:ext uri="{FF2B5EF4-FFF2-40B4-BE49-F238E27FC236}">
                      <a16:creationId xmlns="" xmlns:a16="http://schemas.microsoft.com/office/drawing/2014/main" id="{9D4D582E-9249-47ED-8F88-67C8B8E944D5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 flipV="1">
                  <a:off x="10739437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PA-Line 165">
                  <a:extLst>
                    <a:ext uri="{FF2B5EF4-FFF2-40B4-BE49-F238E27FC236}">
                      <a16:creationId xmlns="" xmlns:a16="http://schemas.microsoft.com/office/drawing/2014/main" id="{5C4DB976-5B8E-4D9A-BF18-D07EDA45FB0A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 flipV="1">
                  <a:off x="10861675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PA-Line 166">
                  <a:extLst>
                    <a:ext uri="{FF2B5EF4-FFF2-40B4-BE49-F238E27FC236}">
                      <a16:creationId xmlns="" xmlns:a16="http://schemas.microsoft.com/office/drawing/2014/main" id="{95897AC8-52AF-471C-B795-754BD7604745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0364787" y="40179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PA-Line 167">
                  <a:extLst>
                    <a:ext uri="{FF2B5EF4-FFF2-40B4-BE49-F238E27FC236}">
                      <a16:creationId xmlns="" xmlns:a16="http://schemas.microsoft.com/office/drawing/2014/main" id="{5191ED0F-B57A-42ED-9C51-DE12E96B8C13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0364787" y="4114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PA-Line 168">
                  <a:extLst>
                    <a:ext uri="{FF2B5EF4-FFF2-40B4-BE49-F238E27FC236}">
                      <a16:creationId xmlns="" xmlns:a16="http://schemas.microsoft.com/office/drawing/2014/main" id="{56A504C4-CF17-4B15-BC02-95434604DF34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0364787" y="42084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PA-Line 169">
                  <a:extLst>
                    <a:ext uri="{FF2B5EF4-FFF2-40B4-BE49-F238E27FC236}">
                      <a16:creationId xmlns="" xmlns:a16="http://schemas.microsoft.com/office/drawing/2014/main" id="{1AD116EA-35C0-4023-922F-0A25F10A59CC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0364787" y="43053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PA-Line 170">
                  <a:extLst>
                    <a:ext uri="{FF2B5EF4-FFF2-40B4-BE49-F238E27FC236}">
                      <a16:creationId xmlns="" xmlns:a16="http://schemas.microsoft.com/office/drawing/2014/main" id="{1583F623-333E-4C9B-AAD9-01A9CEBCF414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0364787" y="4402138"/>
                  <a:ext cx="37465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PA-Line 171">
                  <a:extLst>
                    <a:ext uri="{FF2B5EF4-FFF2-40B4-BE49-F238E27FC236}">
                      <a16:creationId xmlns="" xmlns:a16="http://schemas.microsoft.com/office/drawing/2014/main" id="{16548291-1873-4947-8452-318544B0BC4A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0364787" y="4495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4" name="组合 183">
              <a:extLst>
                <a:ext uri="{FF2B5EF4-FFF2-40B4-BE49-F238E27FC236}">
                  <a16:creationId xmlns="" xmlns:a16="http://schemas.microsoft.com/office/drawing/2014/main" id="{B1AA181B-E79C-4588-A5CE-B83476668606}"/>
                </a:ext>
              </a:extLst>
            </p:cNvPr>
            <p:cNvGrpSpPr/>
            <p:nvPr/>
          </p:nvGrpSpPr>
          <p:grpSpPr>
            <a:xfrm>
              <a:off x="5974001" y="6972689"/>
              <a:ext cx="147720" cy="154874"/>
              <a:chOff x="6140713" y="2274654"/>
              <a:chExt cx="147720" cy="154874"/>
            </a:xfrm>
          </p:grpSpPr>
          <p:cxnSp>
            <p:nvCxnSpPr>
              <p:cNvPr id="188" name="PA-直接连接符 140">
                <a:extLst>
                  <a:ext uri="{FF2B5EF4-FFF2-40B4-BE49-F238E27FC236}">
                    <a16:creationId xmlns="" xmlns:a16="http://schemas.microsoft.com/office/drawing/2014/main" id="{61A7E91A-5485-4C93-BA66-B8AB26E24037}"/>
                  </a:ext>
                </a:extLst>
              </p:cNvPr>
              <p:cNvCxnSpPr>
                <a:cxnSpLocks/>
              </p:cNvCxnSpPr>
              <p:nvPr>
                <p:custDataLst>
                  <p:tags r:id="rId3"/>
                </p:custDataLst>
              </p:nvPr>
            </p:nvCxnSpPr>
            <p:spPr>
              <a:xfrm flipH="1">
                <a:off x="6174362" y="2296367"/>
                <a:ext cx="114071" cy="11407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PA-直接连接符 144">
                <a:extLst>
                  <a:ext uri="{FF2B5EF4-FFF2-40B4-BE49-F238E27FC236}">
                    <a16:creationId xmlns="" xmlns:a16="http://schemas.microsoft.com/office/drawing/2014/main" id="{086FA936-46AE-452B-9138-5F8CD02B8325}"/>
                  </a:ext>
                </a:extLst>
              </p:cNvPr>
              <p:cNvCxnSpPr/>
              <p:nvPr>
                <p:custDataLst>
                  <p:tags r:id="rId4"/>
                </p:custDataLst>
              </p:nvPr>
            </p:nvCxnSpPr>
            <p:spPr>
              <a:xfrm rot="8100000">
                <a:off x="6140713" y="2274654"/>
                <a:ext cx="0" cy="154874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组合 184">
              <a:extLst>
                <a:ext uri="{FF2B5EF4-FFF2-40B4-BE49-F238E27FC236}">
                  <a16:creationId xmlns="" xmlns:a16="http://schemas.microsoft.com/office/drawing/2014/main" id="{E5EDD5E0-3C6F-4E57-BE9C-0C96EBE3918E}"/>
                </a:ext>
              </a:extLst>
            </p:cNvPr>
            <p:cNvGrpSpPr/>
            <p:nvPr/>
          </p:nvGrpSpPr>
          <p:grpSpPr>
            <a:xfrm>
              <a:off x="5919245" y="8252894"/>
              <a:ext cx="225156" cy="109512"/>
              <a:chOff x="6085957" y="3554859"/>
              <a:chExt cx="225156" cy="109512"/>
            </a:xfrm>
          </p:grpSpPr>
          <p:cxnSp>
            <p:nvCxnSpPr>
              <p:cNvPr id="186" name="PA-直接连接符 147">
                <a:extLst>
                  <a:ext uri="{FF2B5EF4-FFF2-40B4-BE49-F238E27FC236}">
                    <a16:creationId xmlns="" xmlns:a16="http://schemas.microsoft.com/office/drawing/2014/main" id="{915D4C42-A66E-44FB-9E93-E75ECD89E6B0}"/>
                  </a:ext>
                </a:extLst>
              </p:cNvPr>
              <p:cNvCxnSpPr/>
              <p:nvPr>
                <p:custDataLst>
                  <p:tags r:id="rId1"/>
                </p:custDataLst>
              </p:nvPr>
            </p:nvCxnSpPr>
            <p:spPr>
              <a:xfrm rot="8100000">
                <a:off x="6156238" y="3608648"/>
                <a:ext cx="154875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PA-直接连接符 148">
                <a:extLst>
                  <a:ext uri="{FF2B5EF4-FFF2-40B4-BE49-F238E27FC236}">
                    <a16:creationId xmlns="" xmlns:a16="http://schemas.microsoft.com/office/drawing/2014/main" id="{06FBE1CE-952C-452D-BE3A-71C5A427B084}"/>
                  </a:ext>
                </a:extLst>
              </p:cNvPr>
              <p:cNvCxnSpPr>
                <a:cxnSpLocks/>
              </p:cNvCxnSpPr>
              <p:nvPr>
                <p:custDataLst>
                  <p:tags r:id="rId2"/>
                </p:custDataLst>
              </p:nvPr>
            </p:nvCxnSpPr>
            <p:spPr>
              <a:xfrm flipH="1" flipV="1">
                <a:off x="6085957" y="3554859"/>
                <a:ext cx="109512" cy="109512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786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370938" y="2858644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altLang="zh-CN" sz="1600" spc="300" dirty="0">
                <a:cs typeface="+mn-ea"/>
                <a:sym typeface="+mn-lt"/>
              </a:rPr>
              <a:t>2020</a:t>
            </a:r>
            <a:r>
              <a:rPr lang="zh-CN" altLang="en-US" sz="1600" spc="300" dirty="0">
                <a:cs typeface="+mn-ea"/>
                <a:sym typeface="+mn-lt"/>
              </a:rPr>
              <a:t>年找到专业相关工作，取得助理酒店管理师。</a:t>
            </a:r>
            <a:endParaRPr lang="en-US" altLang="zh-CN" sz="1600" spc="300" dirty="0">
              <a:cs typeface="+mn-ea"/>
              <a:sym typeface="+mn-lt"/>
            </a:endParaRPr>
          </a:p>
          <a:p>
            <a:pPr lvl="0" algn="ctr">
              <a:defRPr/>
            </a:pPr>
            <a:endParaRPr lang="zh-CN" altLang="en-US" sz="1600" spc="300" dirty="0"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62979" y="2000578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spc="300" dirty="0">
                <a:cs typeface="+mn-ea"/>
                <a:sym typeface="+mn-lt"/>
              </a:rPr>
              <a:t>2022</a:t>
            </a:r>
            <a:r>
              <a:rPr lang="zh-CN" altLang="en-US" sz="1600" spc="300" dirty="0">
                <a:cs typeface="+mn-ea"/>
                <a:sym typeface="+mn-lt"/>
              </a:rPr>
              <a:t>年争取轮岗机会，了解各部门的服务业务及工作流程。</a:t>
            </a:r>
            <a:endParaRPr lang="en-US" altLang="zh-CN" sz="1600" spc="300" dirty="0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364989" y="2858644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2024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做到中层管理，获取中级职业资格认证。</a:t>
            </a:r>
            <a:endParaRPr lang="en-US" altLang="zh-CN" sz="1600" spc="300" dirty="0"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30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92949" y="3161172"/>
            <a:ext cx="153406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2021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做好自己的本职工作；搞好人际关系。</a:t>
            </a:r>
            <a:endParaRPr lang="en-US" altLang="zh-CN" sz="1600" spc="300" dirty="0"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73487" y="2095581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2023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掌握行业管理的基本模式，积累管理经验。</a:t>
            </a:r>
            <a:endParaRPr lang="en-US" altLang="zh-CN" sz="1600" spc="300" dirty="0"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30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TextBox 23">
            <a:extLst>
              <a:ext uri="{FF2B5EF4-FFF2-40B4-BE49-F238E27FC236}">
                <a16:creationId xmlns="" xmlns:a16="http://schemas.microsoft.com/office/drawing/2014/main" id="{568A0F77-4710-4DEC-8B8C-3F5A2DD89BE3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毕业五年规划</a:t>
            </a:r>
          </a:p>
        </p:txBody>
      </p:sp>
      <p:grpSp>
        <p:nvGrpSpPr>
          <p:cNvPr id="84" name="Group 55">
            <a:extLst>
              <a:ext uri="{FF2B5EF4-FFF2-40B4-BE49-F238E27FC236}">
                <a16:creationId xmlns="" xmlns:a16="http://schemas.microsoft.com/office/drawing/2014/main" id="{026E89C2-F1DE-40EA-9265-90912F5C0C15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85" name="Oval 52">
              <a:extLst>
                <a:ext uri="{FF2B5EF4-FFF2-40B4-BE49-F238E27FC236}">
                  <a16:creationId xmlns="" xmlns:a16="http://schemas.microsoft.com/office/drawing/2014/main" id="{12F975DF-2DCB-49C7-A435-DEEA4BDBD1E1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Oval 53">
              <a:extLst>
                <a:ext uri="{FF2B5EF4-FFF2-40B4-BE49-F238E27FC236}">
                  <a16:creationId xmlns="" xmlns:a16="http://schemas.microsoft.com/office/drawing/2014/main" id="{49374C8D-D047-498B-9DEE-3B79DFBF2674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Oval 54">
              <a:extLst>
                <a:ext uri="{FF2B5EF4-FFF2-40B4-BE49-F238E27FC236}">
                  <a16:creationId xmlns="" xmlns:a16="http://schemas.microsoft.com/office/drawing/2014/main" id="{AF3159FC-7C01-445F-8FCD-DF1AFAB5D2A0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1EB20AE9-6068-4229-A0D6-2AEA2273D841}"/>
              </a:ext>
            </a:extLst>
          </p:cNvPr>
          <p:cNvGrpSpPr/>
          <p:nvPr/>
        </p:nvGrpSpPr>
        <p:grpSpPr>
          <a:xfrm>
            <a:off x="0" y="1516017"/>
            <a:ext cx="12192000" cy="4756308"/>
            <a:chOff x="57150" y="1153307"/>
            <a:chExt cx="9070682" cy="3538628"/>
          </a:xfrm>
          <a:solidFill>
            <a:srgbClr val="42556C"/>
          </a:solidFill>
        </p:grpSpPr>
        <p:sp>
          <p:nvSpPr>
            <p:cNvPr id="77" name="Oval 5">
              <a:extLst>
                <a:ext uri="{FF2B5EF4-FFF2-40B4-BE49-F238E27FC236}">
                  <a16:creationId xmlns="" xmlns:a16="http://schemas.microsoft.com/office/drawing/2014/main" id="{3EDC7DE8-881C-4659-B6CA-47C72F107BFA}"/>
                </a:ext>
              </a:extLst>
            </p:cNvPr>
            <p:cNvSpPr/>
            <p:nvPr/>
          </p:nvSpPr>
          <p:spPr>
            <a:xfrm>
              <a:off x="6779895" y="1752600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Oval 10">
              <a:extLst>
                <a:ext uri="{FF2B5EF4-FFF2-40B4-BE49-F238E27FC236}">
                  <a16:creationId xmlns="" xmlns:a16="http://schemas.microsoft.com/office/drawing/2014/main" id="{0645F59C-76BF-4F62-AF89-95515E113F48}"/>
                </a:ext>
              </a:extLst>
            </p:cNvPr>
            <p:cNvSpPr/>
            <p:nvPr/>
          </p:nvSpPr>
          <p:spPr>
            <a:xfrm>
              <a:off x="5273040" y="1179195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Oval 15">
              <a:extLst>
                <a:ext uri="{FF2B5EF4-FFF2-40B4-BE49-F238E27FC236}">
                  <a16:creationId xmlns="" xmlns:a16="http://schemas.microsoft.com/office/drawing/2014/main" id="{990070FE-D0F5-488B-8CC0-BE34A0720330}"/>
                </a:ext>
              </a:extLst>
            </p:cNvPr>
            <p:cNvSpPr/>
            <p:nvPr/>
          </p:nvSpPr>
          <p:spPr>
            <a:xfrm>
              <a:off x="3760470" y="1715819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Oval 20">
              <a:extLst>
                <a:ext uri="{FF2B5EF4-FFF2-40B4-BE49-F238E27FC236}">
                  <a16:creationId xmlns="" xmlns:a16="http://schemas.microsoft.com/office/drawing/2014/main" id="{A3B00944-3CEE-4A9A-A528-52AA006793A8}"/>
                </a:ext>
              </a:extLst>
            </p:cNvPr>
            <p:cNvSpPr/>
            <p:nvPr/>
          </p:nvSpPr>
          <p:spPr>
            <a:xfrm>
              <a:off x="2255520" y="1153307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Oval 25">
              <a:extLst>
                <a:ext uri="{FF2B5EF4-FFF2-40B4-BE49-F238E27FC236}">
                  <a16:creationId xmlns="" xmlns:a16="http://schemas.microsoft.com/office/drawing/2014/main" id="{07A570AE-6BCF-4326-90F2-38B54A5A1779}"/>
                </a:ext>
              </a:extLst>
            </p:cNvPr>
            <p:cNvSpPr/>
            <p:nvPr/>
          </p:nvSpPr>
          <p:spPr>
            <a:xfrm>
              <a:off x="845820" y="1941195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82" name="Straight Connector 30">
              <a:extLst>
                <a:ext uri="{FF2B5EF4-FFF2-40B4-BE49-F238E27FC236}">
                  <a16:creationId xmlns="" xmlns:a16="http://schemas.microsoft.com/office/drawing/2014/main" id="{7996FDFA-EDCB-46A3-B185-0E319B427653}"/>
                </a:ext>
              </a:extLst>
            </p:cNvPr>
            <p:cNvCxnSpPr/>
            <p:nvPr/>
          </p:nvCxnSpPr>
          <p:spPr>
            <a:xfrm>
              <a:off x="57150" y="4590606"/>
              <a:ext cx="9070682" cy="1166"/>
            </a:xfrm>
            <a:prstGeom prst="lin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31">
              <a:extLst>
                <a:ext uri="{FF2B5EF4-FFF2-40B4-BE49-F238E27FC236}">
                  <a16:creationId xmlns="" xmlns:a16="http://schemas.microsoft.com/office/drawing/2014/main" id="{A12F9C03-B690-4600-A869-A9A4D36E8934}"/>
                </a:ext>
              </a:extLst>
            </p:cNvPr>
            <p:cNvSpPr/>
            <p:nvPr/>
          </p:nvSpPr>
          <p:spPr>
            <a:xfrm>
              <a:off x="1513008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Oval 35">
              <a:extLst>
                <a:ext uri="{FF2B5EF4-FFF2-40B4-BE49-F238E27FC236}">
                  <a16:creationId xmlns="" xmlns:a16="http://schemas.microsoft.com/office/drawing/2014/main" id="{399D6E9E-BF9C-4586-B178-0814A40A40EB}"/>
                </a:ext>
              </a:extLst>
            </p:cNvPr>
            <p:cNvSpPr/>
            <p:nvPr/>
          </p:nvSpPr>
          <p:spPr>
            <a:xfrm>
              <a:off x="29322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Oval 39">
              <a:extLst>
                <a:ext uri="{FF2B5EF4-FFF2-40B4-BE49-F238E27FC236}">
                  <a16:creationId xmlns="" xmlns:a16="http://schemas.microsoft.com/office/drawing/2014/main" id="{ED6023F9-EBF9-478C-A37D-D838341AD119}"/>
                </a:ext>
              </a:extLst>
            </p:cNvPr>
            <p:cNvSpPr/>
            <p:nvPr/>
          </p:nvSpPr>
          <p:spPr>
            <a:xfrm>
              <a:off x="443718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Oval 43">
              <a:extLst>
                <a:ext uri="{FF2B5EF4-FFF2-40B4-BE49-F238E27FC236}">
                  <a16:creationId xmlns="" xmlns:a16="http://schemas.microsoft.com/office/drawing/2014/main" id="{E5375D4A-E74A-47D0-8210-FA5BE3E0F3E3}"/>
                </a:ext>
              </a:extLst>
            </p:cNvPr>
            <p:cNvSpPr/>
            <p:nvPr/>
          </p:nvSpPr>
          <p:spPr>
            <a:xfrm>
              <a:off x="5942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Oval 47">
              <a:extLst>
                <a:ext uri="{FF2B5EF4-FFF2-40B4-BE49-F238E27FC236}">
                  <a16:creationId xmlns="" xmlns:a16="http://schemas.microsoft.com/office/drawing/2014/main" id="{14BEB6CF-4ADE-474C-BE66-8AE01F148006}"/>
                </a:ext>
              </a:extLst>
            </p:cNvPr>
            <p:cNvSpPr/>
            <p:nvPr/>
          </p:nvSpPr>
          <p:spPr>
            <a:xfrm>
              <a:off x="7466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93" name="Group 50">
              <a:extLst>
                <a:ext uri="{FF2B5EF4-FFF2-40B4-BE49-F238E27FC236}">
                  <a16:creationId xmlns="" xmlns:a16="http://schemas.microsoft.com/office/drawing/2014/main" id="{A244714D-ADA4-4DF9-9794-CC0950276B3C}"/>
                </a:ext>
              </a:extLst>
            </p:cNvPr>
            <p:cNvGrpSpPr/>
            <p:nvPr/>
          </p:nvGrpSpPr>
          <p:grpSpPr>
            <a:xfrm>
              <a:off x="272796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11" name="Isosceles Triangle 51">
                <a:extLst>
                  <a:ext uri="{FF2B5EF4-FFF2-40B4-BE49-F238E27FC236}">
                    <a16:creationId xmlns="" xmlns:a16="http://schemas.microsoft.com/office/drawing/2014/main" id="{3F0E47DC-6226-4802-959A-9183E9303DE4}"/>
                  </a:ext>
                </a:extLst>
              </p:cNvPr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2" name="Oval 52">
                <a:extLst>
                  <a:ext uri="{FF2B5EF4-FFF2-40B4-BE49-F238E27FC236}">
                    <a16:creationId xmlns="" xmlns:a16="http://schemas.microsoft.com/office/drawing/2014/main" id="{E0702AD1-50FE-42B1-985A-9BF6D498CA15}"/>
                  </a:ext>
                </a:extLst>
              </p:cNvPr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roup 53">
              <a:extLst>
                <a:ext uri="{FF2B5EF4-FFF2-40B4-BE49-F238E27FC236}">
                  <a16:creationId xmlns="" xmlns:a16="http://schemas.microsoft.com/office/drawing/2014/main" id="{09C4892A-59C9-48FB-9261-C484CD10BE39}"/>
                </a:ext>
              </a:extLst>
            </p:cNvPr>
            <p:cNvGrpSpPr/>
            <p:nvPr/>
          </p:nvGrpSpPr>
          <p:grpSpPr>
            <a:xfrm>
              <a:off x="1318260" y="3302831"/>
              <a:ext cx="609600" cy="1183444"/>
              <a:chOff x="1752600" y="2023794"/>
              <a:chExt cx="609600" cy="1183444"/>
            </a:xfrm>
            <a:grpFill/>
          </p:grpSpPr>
          <p:sp>
            <p:nvSpPr>
              <p:cNvPr id="109" name="Isosceles Triangle 54">
                <a:extLst>
                  <a:ext uri="{FF2B5EF4-FFF2-40B4-BE49-F238E27FC236}">
                    <a16:creationId xmlns="" xmlns:a16="http://schemas.microsoft.com/office/drawing/2014/main" id="{28B76877-5FC3-444F-BA2A-408236712A11}"/>
                  </a:ext>
                </a:extLst>
              </p:cNvPr>
              <p:cNvSpPr/>
              <p:nvPr/>
            </p:nvSpPr>
            <p:spPr>
              <a:xfrm flipV="1">
                <a:off x="2019300" y="247571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0" name="Oval 55">
                <a:extLst>
                  <a:ext uri="{FF2B5EF4-FFF2-40B4-BE49-F238E27FC236}">
                    <a16:creationId xmlns="" xmlns:a16="http://schemas.microsoft.com/office/drawing/2014/main" id="{18829A70-676D-48BA-AFEB-A671B8E6151D}"/>
                  </a:ext>
                </a:extLst>
              </p:cNvPr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5" name="Group 56">
              <a:extLst>
                <a:ext uri="{FF2B5EF4-FFF2-40B4-BE49-F238E27FC236}">
                  <a16:creationId xmlns="" xmlns:a16="http://schemas.microsoft.com/office/drawing/2014/main" id="{9720EA5D-A054-4E1A-8D45-6CDECEC1AE25}"/>
                </a:ext>
              </a:extLst>
            </p:cNvPr>
            <p:cNvGrpSpPr/>
            <p:nvPr/>
          </p:nvGrpSpPr>
          <p:grpSpPr>
            <a:xfrm>
              <a:off x="4232910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7" name="Isosceles Triangle 57">
                <a:extLst>
                  <a:ext uri="{FF2B5EF4-FFF2-40B4-BE49-F238E27FC236}">
                    <a16:creationId xmlns="" xmlns:a16="http://schemas.microsoft.com/office/drawing/2014/main" id="{88CD0216-614D-4338-A184-B9487F41F9EE}"/>
                  </a:ext>
                </a:extLst>
              </p:cNvPr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8" name="Oval 58">
                <a:extLst>
                  <a:ext uri="{FF2B5EF4-FFF2-40B4-BE49-F238E27FC236}">
                    <a16:creationId xmlns="" xmlns:a16="http://schemas.microsoft.com/office/drawing/2014/main" id="{7A8D56A3-B842-4208-98DB-B7EBC8A9FD21}"/>
                  </a:ext>
                </a:extLst>
              </p:cNvPr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6" name="Group 59">
              <a:extLst>
                <a:ext uri="{FF2B5EF4-FFF2-40B4-BE49-F238E27FC236}">
                  <a16:creationId xmlns="" xmlns:a16="http://schemas.microsoft.com/office/drawing/2014/main" id="{53176A36-44C5-44BD-AE37-2A815193865E}"/>
                </a:ext>
              </a:extLst>
            </p:cNvPr>
            <p:cNvGrpSpPr/>
            <p:nvPr/>
          </p:nvGrpSpPr>
          <p:grpSpPr>
            <a:xfrm>
              <a:off x="574548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05" name="Isosceles Triangle 60">
                <a:extLst>
                  <a:ext uri="{FF2B5EF4-FFF2-40B4-BE49-F238E27FC236}">
                    <a16:creationId xmlns="" xmlns:a16="http://schemas.microsoft.com/office/drawing/2014/main" id="{E44A610B-1A02-4E3C-9971-A882E493D149}"/>
                  </a:ext>
                </a:extLst>
              </p:cNvPr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6" name="Oval 61">
                <a:extLst>
                  <a:ext uri="{FF2B5EF4-FFF2-40B4-BE49-F238E27FC236}">
                    <a16:creationId xmlns="" xmlns:a16="http://schemas.microsoft.com/office/drawing/2014/main" id="{6B4595BF-E3F9-4125-B510-7A1D0CE40AF9}"/>
                  </a:ext>
                </a:extLst>
              </p:cNvPr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Group 62">
              <a:extLst>
                <a:ext uri="{FF2B5EF4-FFF2-40B4-BE49-F238E27FC236}">
                  <a16:creationId xmlns="" xmlns:a16="http://schemas.microsoft.com/office/drawing/2014/main" id="{8F4EC862-76E8-4643-A604-5548CE83671C}"/>
                </a:ext>
              </a:extLst>
            </p:cNvPr>
            <p:cNvGrpSpPr/>
            <p:nvPr/>
          </p:nvGrpSpPr>
          <p:grpSpPr>
            <a:xfrm>
              <a:off x="7252335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3" name="Isosceles Triangle 63">
                <a:extLst>
                  <a:ext uri="{FF2B5EF4-FFF2-40B4-BE49-F238E27FC236}">
                    <a16:creationId xmlns="" xmlns:a16="http://schemas.microsoft.com/office/drawing/2014/main" id="{775D1FF0-3CE7-4F2E-A668-8C4BB2517D6A}"/>
                  </a:ext>
                </a:extLst>
              </p:cNvPr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4" name="Oval 64">
                <a:extLst>
                  <a:ext uri="{FF2B5EF4-FFF2-40B4-BE49-F238E27FC236}">
                    <a16:creationId xmlns="" xmlns:a16="http://schemas.microsoft.com/office/drawing/2014/main" id="{F4A66B05-F2B6-4A54-8AE0-88FCB3D064B7}"/>
                  </a:ext>
                </a:extLst>
              </p:cNvPr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98" name="TextBox 65">
              <a:extLst>
                <a:ext uri="{FF2B5EF4-FFF2-40B4-BE49-F238E27FC236}">
                  <a16:creationId xmlns="" xmlns:a16="http://schemas.microsoft.com/office/drawing/2014/main" id="{0FC4A89E-1C9A-4430-B904-C19DBF497708}"/>
                </a:ext>
              </a:extLst>
            </p:cNvPr>
            <p:cNvSpPr txBox="1"/>
            <p:nvPr/>
          </p:nvSpPr>
          <p:spPr>
            <a:xfrm>
              <a:off x="1395929" y="3508323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2002</a:t>
              </a:r>
            </a:p>
          </p:txBody>
        </p:sp>
        <p:sp>
          <p:nvSpPr>
            <p:cNvPr id="99" name="TextBox 66">
              <a:extLst>
                <a:ext uri="{FF2B5EF4-FFF2-40B4-BE49-F238E27FC236}">
                  <a16:creationId xmlns="" xmlns:a16="http://schemas.microsoft.com/office/drawing/2014/main" id="{AE7C2DD3-037C-4290-A327-F8F7BF45F85B}"/>
                </a:ext>
              </a:extLst>
            </p:cNvPr>
            <p:cNvSpPr txBox="1"/>
            <p:nvPr/>
          </p:nvSpPr>
          <p:spPr>
            <a:xfrm>
              <a:off x="2795140" y="2727949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2006</a:t>
              </a:r>
            </a:p>
          </p:txBody>
        </p:sp>
        <p:sp>
          <p:nvSpPr>
            <p:cNvPr id="100" name="TextBox 67">
              <a:extLst>
                <a:ext uri="{FF2B5EF4-FFF2-40B4-BE49-F238E27FC236}">
                  <a16:creationId xmlns="" xmlns:a16="http://schemas.microsoft.com/office/drawing/2014/main" id="{D07A7D8E-E470-49EF-A338-FDA16B12E2FB}"/>
                </a:ext>
              </a:extLst>
            </p:cNvPr>
            <p:cNvSpPr txBox="1"/>
            <p:nvPr/>
          </p:nvSpPr>
          <p:spPr>
            <a:xfrm>
              <a:off x="4300091" y="3347823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2010</a:t>
              </a:r>
            </a:p>
          </p:txBody>
        </p:sp>
        <p:sp>
          <p:nvSpPr>
            <p:cNvPr id="101" name="TextBox 68">
              <a:extLst>
                <a:ext uri="{FF2B5EF4-FFF2-40B4-BE49-F238E27FC236}">
                  <a16:creationId xmlns="" xmlns:a16="http://schemas.microsoft.com/office/drawing/2014/main" id="{957C0CC7-EAFF-4D63-AC29-3E88540105C5}"/>
                </a:ext>
              </a:extLst>
            </p:cNvPr>
            <p:cNvSpPr txBox="1"/>
            <p:nvPr/>
          </p:nvSpPr>
          <p:spPr>
            <a:xfrm>
              <a:off x="5812661" y="2737474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2014</a:t>
              </a:r>
            </a:p>
          </p:txBody>
        </p:sp>
        <p:sp>
          <p:nvSpPr>
            <p:cNvPr id="102" name="TextBox 69">
              <a:extLst>
                <a:ext uri="{FF2B5EF4-FFF2-40B4-BE49-F238E27FC236}">
                  <a16:creationId xmlns="" xmlns:a16="http://schemas.microsoft.com/office/drawing/2014/main" id="{426D111A-6062-4F12-A97D-06FD0336F5DB}"/>
                </a:ext>
              </a:extLst>
            </p:cNvPr>
            <p:cNvSpPr txBox="1"/>
            <p:nvPr/>
          </p:nvSpPr>
          <p:spPr>
            <a:xfrm>
              <a:off x="7319516" y="3367622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03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3">
            <a:extLst>
              <a:ext uri="{FF2B5EF4-FFF2-40B4-BE49-F238E27FC236}">
                <a16:creationId xmlns="" xmlns:a16="http://schemas.microsoft.com/office/drawing/2014/main" id="{727EBFC5-949B-4EA8-85DA-E5ED8BB16FA0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事业进步规划</a:t>
            </a:r>
          </a:p>
        </p:txBody>
      </p:sp>
      <p:grpSp>
        <p:nvGrpSpPr>
          <p:cNvPr id="43" name="Group 55">
            <a:extLst>
              <a:ext uri="{FF2B5EF4-FFF2-40B4-BE49-F238E27FC236}">
                <a16:creationId xmlns="" xmlns:a16="http://schemas.microsoft.com/office/drawing/2014/main" id="{68198E36-778D-4A5A-89DE-87B511C5CCFF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4" name="Oval 52">
              <a:extLst>
                <a:ext uri="{FF2B5EF4-FFF2-40B4-BE49-F238E27FC236}">
                  <a16:creationId xmlns="" xmlns:a16="http://schemas.microsoft.com/office/drawing/2014/main" id="{1CE2301D-7188-4DA3-9AF8-B605D3A83C40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Oval 53">
              <a:extLst>
                <a:ext uri="{FF2B5EF4-FFF2-40B4-BE49-F238E27FC236}">
                  <a16:creationId xmlns="" xmlns:a16="http://schemas.microsoft.com/office/drawing/2014/main" id="{C3ED2784-3459-4EF7-ADBC-1FB7ADD0FCF2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Oval 54">
              <a:extLst>
                <a:ext uri="{FF2B5EF4-FFF2-40B4-BE49-F238E27FC236}">
                  <a16:creationId xmlns="" xmlns:a16="http://schemas.microsoft.com/office/drawing/2014/main" id="{A558168C-987A-4F47-871A-1FCF3B4FB11C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BE15200E-D9AF-4657-B5D7-BF3CF77DB4C2}"/>
              </a:ext>
            </a:extLst>
          </p:cNvPr>
          <p:cNvGrpSpPr/>
          <p:nvPr/>
        </p:nvGrpSpPr>
        <p:grpSpPr>
          <a:xfrm>
            <a:off x="1135872" y="1817926"/>
            <a:ext cx="9920256" cy="4174647"/>
            <a:chOff x="861492" y="1203598"/>
            <a:chExt cx="7423011" cy="3123755"/>
          </a:xfrm>
        </p:grpSpPr>
        <p:sp>
          <p:nvSpPr>
            <p:cNvPr id="48" name="圆角矩形 26">
              <a:extLst>
                <a:ext uri="{FF2B5EF4-FFF2-40B4-BE49-F238E27FC236}">
                  <a16:creationId xmlns="" xmlns:a16="http://schemas.microsoft.com/office/drawing/2014/main" id="{F1DAB341-8DA1-4B94-9D3E-CBDB9719F739}"/>
                </a:ext>
              </a:extLst>
            </p:cNvPr>
            <p:cNvSpPr/>
            <p:nvPr/>
          </p:nvSpPr>
          <p:spPr>
            <a:xfrm>
              <a:off x="926188" y="1256578"/>
              <a:ext cx="7345680" cy="1395596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93">
              <a:extLst>
                <a:ext uri="{FF2B5EF4-FFF2-40B4-BE49-F238E27FC236}">
                  <a16:creationId xmlns="" xmlns:a16="http://schemas.microsoft.com/office/drawing/2014/main" id="{8B4EC53D-F263-41CE-9668-0EE6C61296A6}"/>
                </a:ext>
              </a:extLst>
            </p:cNvPr>
            <p:cNvSpPr/>
            <p:nvPr/>
          </p:nvSpPr>
          <p:spPr>
            <a:xfrm>
              <a:off x="861492" y="1203598"/>
              <a:ext cx="288032" cy="288032"/>
            </a:xfrm>
            <a:custGeom>
              <a:avLst/>
              <a:gdLst/>
              <a:ahLst/>
              <a:cxnLst/>
              <a:rect l="l" t="t" r="r" b="b"/>
              <a:pathLst>
                <a:path w="504056" h="504056">
                  <a:moveTo>
                    <a:pt x="0" y="0"/>
                  </a:moveTo>
                  <a:lnTo>
                    <a:pt x="504056" y="0"/>
                  </a:lnTo>
                  <a:lnTo>
                    <a:pt x="504056" y="144016"/>
                  </a:lnTo>
                  <a:lnTo>
                    <a:pt x="144016" y="144016"/>
                  </a:lnTo>
                  <a:lnTo>
                    <a:pt x="144016" y="504056"/>
                  </a:lnTo>
                  <a:lnTo>
                    <a:pt x="0" y="504056"/>
                  </a:lnTo>
                  <a:close/>
                </a:path>
              </a:pathLst>
            </a:custGeom>
            <a:solidFill>
              <a:srgbClr val="425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矩形 93">
              <a:extLst>
                <a:ext uri="{FF2B5EF4-FFF2-40B4-BE49-F238E27FC236}">
                  <a16:creationId xmlns="" xmlns:a16="http://schemas.microsoft.com/office/drawing/2014/main" id="{25A558C9-59A7-49C7-9B03-ECAF377F32E6}"/>
                </a:ext>
              </a:extLst>
            </p:cNvPr>
            <p:cNvSpPr/>
            <p:nvPr/>
          </p:nvSpPr>
          <p:spPr>
            <a:xfrm rot="10800000">
              <a:off x="7996471" y="2400102"/>
              <a:ext cx="288032" cy="288032"/>
            </a:xfrm>
            <a:custGeom>
              <a:avLst/>
              <a:gdLst/>
              <a:ahLst/>
              <a:cxnLst/>
              <a:rect l="l" t="t" r="r" b="b"/>
              <a:pathLst>
                <a:path w="504056" h="504056">
                  <a:moveTo>
                    <a:pt x="0" y="0"/>
                  </a:moveTo>
                  <a:lnTo>
                    <a:pt x="504056" y="0"/>
                  </a:lnTo>
                  <a:lnTo>
                    <a:pt x="504056" y="144016"/>
                  </a:lnTo>
                  <a:lnTo>
                    <a:pt x="144016" y="144016"/>
                  </a:lnTo>
                  <a:lnTo>
                    <a:pt x="144016" y="504056"/>
                  </a:lnTo>
                  <a:lnTo>
                    <a:pt x="0" y="504056"/>
                  </a:lnTo>
                  <a:close/>
                </a:path>
              </a:pathLst>
            </a:custGeom>
            <a:solidFill>
              <a:srgbClr val="425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">
              <a:extLst>
                <a:ext uri="{FF2B5EF4-FFF2-40B4-BE49-F238E27FC236}">
                  <a16:creationId xmlns="" xmlns:a16="http://schemas.microsoft.com/office/drawing/2014/main" id="{D4BF2731-6E9A-4178-9AC8-589D9A0AB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976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42">
              <a:extLst>
                <a:ext uri="{FF2B5EF4-FFF2-40B4-BE49-F238E27FC236}">
                  <a16:creationId xmlns="" xmlns:a16="http://schemas.microsoft.com/office/drawing/2014/main" id="{58D5C4D4-CCEC-4BB7-B9D6-D4D39C6B8C29}"/>
                </a:ext>
              </a:extLst>
            </p:cNvPr>
            <p:cNvSpPr txBox="1"/>
            <p:nvPr/>
          </p:nvSpPr>
          <p:spPr>
            <a:xfrm>
              <a:off x="3237936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</a:p>
          </p:txBody>
        </p:sp>
        <p:sp>
          <p:nvSpPr>
            <p:cNvPr id="53" name="Freeform 5">
              <a:extLst>
                <a:ext uri="{FF2B5EF4-FFF2-40B4-BE49-F238E27FC236}">
                  <a16:creationId xmlns="" xmlns:a16="http://schemas.microsoft.com/office/drawing/2014/main" id="{A6B2A54C-CD4B-4936-BEA7-CEA384554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0924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">
              <a:extLst>
                <a:ext uri="{FF2B5EF4-FFF2-40B4-BE49-F238E27FC236}">
                  <a16:creationId xmlns="" xmlns:a16="http://schemas.microsoft.com/office/drawing/2014/main" id="{5180F138-EDCB-45BB-A819-EAB37AEA7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028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5">
              <a:extLst>
                <a:ext uri="{FF2B5EF4-FFF2-40B4-BE49-F238E27FC236}">
                  <a16:creationId xmlns="" xmlns:a16="http://schemas.microsoft.com/office/drawing/2014/main" id="{E745C497-2591-489A-9906-C518BE3EF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080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46">
              <a:extLst>
                <a:ext uri="{FF2B5EF4-FFF2-40B4-BE49-F238E27FC236}">
                  <a16:creationId xmlns="" xmlns:a16="http://schemas.microsoft.com/office/drawing/2014/main" id="{8C69B00B-ADBA-4F98-817F-C9976A93F90B}"/>
                </a:ext>
              </a:extLst>
            </p:cNvPr>
            <p:cNvSpPr txBox="1"/>
            <p:nvPr/>
          </p:nvSpPr>
          <p:spPr>
            <a:xfrm>
              <a:off x="1660400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</a:p>
          </p:txBody>
        </p:sp>
        <p:sp>
          <p:nvSpPr>
            <p:cNvPr id="57" name="TextBox 47">
              <a:extLst>
                <a:ext uri="{FF2B5EF4-FFF2-40B4-BE49-F238E27FC236}">
                  <a16:creationId xmlns="" xmlns:a16="http://schemas.microsoft.com/office/drawing/2014/main" id="{1866E426-7360-435B-A3F9-45F25765E9D8}"/>
                </a:ext>
              </a:extLst>
            </p:cNvPr>
            <p:cNvSpPr txBox="1"/>
            <p:nvPr/>
          </p:nvSpPr>
          <p:spPr>
            <a:xfrm>
              <a:off x="4848504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</a:p>
          </p:txBody>
        </p:sp>
        <p:sp>
          <p:nvSpPr>
            <p:cNvPr id="58" name="TextBox 48">
              <a:extLst>
                <a:ext uri="{FF2B5EF4-FFF2-40B4-BE49-F238E27FC236}">
                  <a16:creationId xmlns="" xmlns:a16="http://schemas.microsoft.com/office/drawing/2014/main" id="{725D361F-BCDA-41BE-B657-4A6548A54024}"/>
                </a:ext>
              </a:extLst>
            </p:cNvPr>
            <p:cNvSpPr txBox="1"/>
            <p:nvPr/>
          </p:nvSpPr>
          <p:spPr>
            <a:xfrm>
              <a:off x="6442556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CFCB72D4-A751-44D1-B759-3B70ED523AE2}"/>
              </a:ext>
            </a:extLst>
          </p:cNvPr>
          <p:cNvSpPr/>
          <p:nvPr/>
        </p:nvSpPr>
        <p:spPr>
          <a:xfrm>
            <a:off x="1464688" y="2033758"/>
            <a:ext cx="933219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17D7A840-B6F5-4802-A542-632BE300A9A9}"/>
              </a:ext>
            </a:extLst>
          </p:cNvPr>
          <p:cNvSpPr/>
          <p:nvPr/>
        </p:nvSpPr>
        <p:spPr>
          <a:xfrm>
            <a:off x="1464688" y="2751951"/>
            <a:ext cx="933219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</p:txBody>
      </p:sp>
    </p:spTree>
    <p:extLst>
      <p:ext uri="{BB962C8B-B14F-4D97-AF65-F5344CB8AC3E}">
        <p14:creationId xmlns:p14="http://schemas.microsoft.com/office/powerpoint/2010/main" val="99164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1E8B789-9948-49A4-AB6C-647A354C03BC}"/>
              </a:ext>
            </a:extLst>
          </p:cNvPr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AC14B04-88BC-4D7F-932A-33A0E70A043B}"/>
                </a:ext>
              </a:extLst>
            </p:cNvPr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>
                <a:extLst>
                  <a:ext uri="{FF2B5EF4-FFF2-40B4-BE49-F238E27FC236}">
                    <a16:creationId xmlns="" xmlns:a16="http://schemas.microsoft.com/office/drawing/2014/main" id="{C8D28ED6-41BF-4560-9841-4CC52ED6E33D}"/>
                  </a:ext>
                </a:extLst>
              </p:cNvPr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评估调整</a:t>
                </a:r>
              </a:p>
            </p:txBody>
          </p:sp>
          <p:sp>
            <p:nvSpPr>
              <p:cNvPr id="6" name="文本框 6">
                <a:extLst>
                  <a:ext uri="{FF2B5EF4-FFF2-40B4-BE49-F238E27FC236}">
                    <a16:creationId xmlns="" xmlns:a16="http://schemas.microsoft.com/office/drawing/2014/main" id="{50DC89AD-9C59-48C5-8B53-9B57F1B63B8B}"/>
                  </a:ext>
                </a:extLst>
              </p:cNvPr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适时调整</a:t>
                </a:r>
              </a:p>
            </p:txBody>
          </p:sp>
          <p:sp>
            <p:nvSpPr>
              <p:cNvPr id="7" name="文本框 1">
                <a:extLst>
                  <a:ext uri="{FF2B5EF4-FFF2-40B4-BE49-F238E27FC236}">
                    <a16:creationId xmlns="" xmlns:a16="http://schemas.microsoft.com/office/drawing/2014/main" id="{2E59291D-2F40-40B3-B2DE-4F0D9528A91D}"/>
                  </a:ext>
                </a:extLst>
              </p:cNvPr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4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>
              <a:extLst>
                <a:ext uri="{FF2B5EF4-FFF2-40B4-BE49-F238E27FC236}">
                  <a16:creationId xmlns="" xmlns:a16="http://schemas.microsoft.com/office/drawing/2014/main" id="{3EBEFE2B-4083-439E-98BE-38D48AB2E2F0}"/>
                </a:ext>
              </a:extLst>
            </p:cNvPr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31C54D67-BCAC-4FAB-AA28-B5C535F45AD1}"/>
              </a:ext>
            </a:extLst>
          </p:cNvPr>
          <p:cNvSpPr>
            <a:spLocks/>
          </p:cNvSpPr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04054" y="1648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176943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23">
            <a:extLst>
              <a:ext uri="{FF2B5EF4-FFF2-40B4-BE49-F238E27FC236}">
                <a16:creationId xmlns="" xmlns:a16="http://schemas.microsoft.com/office/drawing/2014/main" id="{93695872-C8E3-48B1-BD13-FC3F8B6DEABD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2556C"/>
                </a:solidFill>
                <a:effectLst/>
                <a:uLnTx/>
                <a:uFillTx/>
                <a:cs typeface="+mn-ea"/>
                <a:sym typeface="+mn-lt"/>
              </a:rPr>
              <a:t>评估与调整</a:t>
            </a:r>
          </a:p>
        </p:txBody>
      </p:sp>
      <p:grpSp>
        <p:nvGrpSpPr>
          <p:cNvPr id="50" name="Group 55">
            <a:extLst>
              <a:ext uri="{FF2B5EF4-FFF2-40B4-BE49-F238E27FC236}">
                <a16:creationId xmlns="" xmlns:a16="http://schemas.microsoft.com/office/drawing/2014/main" id="{584E04E1-0DA9-41DE-9049-09DAB78F1014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52" name="Oval 52">
              <a:extLst>
                <a:ext uri="{FF2B5EF4-FFF2-40B4-BE49-F238E27FC236}">
                  <a16:creationId xmlns="" xmlns:a16="http://schemas.microsoft.com/office/drawing/2014/main" id="{87D0C997-1546-4533-B77B-A6CE118FCC56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Oval 53">
              <a:extLst>
                <a:ext uri="{FF2B5EF4-FFF2-40B4-BE49-F238E27FC236}">
                  <a16:creationId xmlns="" xmlns:a16="http://schemas.microsoft.com/office/drawing/2014/main" id="{6D305F0E-47CA-46E9-82B3-51B96DB24928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="" xmlns:a16="http://schemas.microsoft.com/office/drawing/2014/main" id="{08667E19-FF9A-4F80-BAAC-7844D0F57A7F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PA-任意多边形 5">
            <a:extLst>
              <a:ext uri="{FF2B5EF4-FFF2-40B4-BE49-F238E27FC236}">
                <a16:creationId xmlns="" xmlns:a16="http://schemas.microsoft.com/office/drawing/2014/main" id="{6275EAA0-DE4A-45E0-B57C-0482311894A4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 rot="10800000">
            <a:off x="14001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PA-文本框 8">
            <a:extLst>
              <a:ext uri="{FF2B5EF4-FFF2-40B4-BE49-F238E27FC236}">
                <a16:creationId xmlns="" xmlns:a16="http://schemas.microsoft.com/office/drawing/2014/main" id="{2E407E62-3CA1-4FD6-8DC8-3E4E0D85FE5C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924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320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09B444C0-2D5A-412D-9A07-E51E55A3FE3A}"/>
              </a:ext>
            </a:extLst>
          </p:cNvPr>
          <p:cNvSpPr/>
          <p:nvPr/>
        </p:nvSpPr>
        <p:spPr>
          <a:xfrm>
            <a:off x="8927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61" name="矩形 47">
            <a:extLst>
              <a:ext uri="{FF2B5EF4-FFF2-40B4-BE49-F238E27FC236}">
                <a16:creationId xmlns="" xmlns:a16="http://schemas.microsoft.com/office/drawing/2014/main" id="{1AED1A46-D1AD-40D7-BFFF-FF9166CA2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</a:p>
        </p:txBody>
      </p:sp>
      <p:sp>
        <p:nvSpPr>
          <p:cNvPr id="62" name="PA-任意多边形 5">
            <a:extLst>
              <a:ext uri="{FF2B5EF4-FFF2-40B4-BE49-F238E27FC236}">
                <a16:creationId xmlns="" xmlns:a16="http://schemas.microsoft.com/office/drawing/2014/main" id="{20990106-5284-48A2-BDC5-4AF036628367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 rot="10800000">
            <a:off x="52863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4" name="PA-文本框 8">
            <a:extLst>
              <a:ext uri="{FF2B5EF4-FFF2-40B4-BE49-F238E27FC236}">
                <a16:creationId xmlns="" xmlns:a16="http://schemas.microsoft.com/office/drawing/2014/main" id="{85918060-5CCB-45A3-BCCC-15609A2B6CF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786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FFB487B3-C2C8-4F50-AEBD-63C2996C4CFE}"/>
              </a:ext>
            </a:extLst>
          </p:cNvPr>
          <p:cNvSpPr/>
          <p:nvPr/>
        </p:nvSpPr>
        <p:spPr>
          <a:xfrm>
            <a:off x="47789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67" name="矩形 47">
            <a:extLst>
              <a:ext uri="{FF2B5EF4-FFF2-40B4-BE49-F238E27FC236}">
                <a16:creationId xmlns="" xmlns:a16="http://schemas.microsoft.com/office/drawing/2014/main" id="{64ECBD2F-3BDB-45E4-B475-01F1306FD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24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</a:p>
        </p:txBody>
      </p:sp>
      <p:sp>
        <p:nvSpPr>
          <p:cNvPr id="69" name="PA-任意多边形 5">
            <a:extLst>
              <a:ext uri="{FF2B5EF4-FFF2-40B4-BE49-F238E27FC236}">
                <a16:creationId xmlns="" xmlns:a16="http://schemas.microsoft.com/office/drawing/2014/main" id="{C965EE53-3640-4905-88DA-A6AA9DE8DBF6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 rot="10800000">
            <a:off x="89439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PA-文本框 8">
            <a:extLst>
              <a:ext uri="{FF2B5EF4-FFF2-40B4-BE49-F238E27FC236}">
                <a16:creationId xmlns="" xmlns:a16="http://schemas.microsoft.com/office/drawing/2014/main" id="{4666D820-35B8-4EFE-911A-3CB9BACFF3F1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7362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="" xmlns:a16="http://schemas.microsoft.com/office/drawing/2014/main" id="{93C26C6F-D7EC-4C6C-A3B7-439A5123912F}"/>
              </a:ext>
            </a:extLst>
          </p:cNvPr>
          <p:cNvSpPr/>
          <p:nvPr/>
        </p:nvSpPr>
        <p:spPr>
          <a:xfrm>
            <a:off x="84365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77" name="矩形 47">
            <a:extLst>
              <a:ext uri="{FF2B5EF4-FFF2-40B4-BE49-F238E27FC236}">
                <a16:creationId xmlns="" xmlns:a16="http://schemas.microsoft.com/office/drawing/2014/main" id="{9070AEF0-39E1-44F9-8E79-4F0E739D3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00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</a:p>
        </p:txBody>
      </p:sp>
    </p:spTree>
    <p:extLst>
      <p:ext uri="{BB962C8B-B14F-4D97-AF65-F5344CB8AC3E}">
        <p14:creationId xmlns:p14="http://schemas.microsoft.com/office/powerpoint/2010/main" val="129771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1" grpId="0"/>
      <p:bldP spid="65" grpId="0"/>
      <p:bldP spid="67" grpId="0"/>
      <p:bldP spid="71" grpId="0"/>
      <p:bldP spid="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23">
            <a:extLst>
              <a:ext uri="{FF2B5EF4-FFF2-40B4-BE49-F238E27FC236}">
                <a16:creationId xmlns="" xmlns:a16="http://schemas.microsoft.com/office/drawing/2014/main" id="{F3C6EF05-6D4F-48A1-9583-DA5E52099A13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备选职业</a:t>
            </a:r>
          </a:p>
        </p:txBody>
      </p:sp>
      <p:grpSp>
        <p:nvGrpSpPr>
          <p:cNvPr id="41" name="Group 55">
            <a:extLst>
              <a:ext uri="{FF2B5EF4-FFF2-40B4-BE49-F238E27FC236}">
                <a16:creationId xmlns="" xmlns:a16="http://schemas.microsoft.com/office/drawing/2014/main" id="{67A337B1-9536-4D94-B655-868C8DBAFD08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2" name="Oval 52">
              <a:extLst>
                <a:ext uri="{FF2B5EF4-FFF2-40B4-BE49-F238E27FC236}">
                  <a16:creationId xmlns="" xmlns:a16="http://schemas.microsoft.com/office/drawing/2014/main" id="{F57EA4CA-B606-41AB-8584-81CE63C76123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Oval 53">
              <a:extLst>
                <a:ext uri="{FF2B5EF4-FFF2-40B4-BE49-F238E27FC236}">
                  <a16:creationId xmlns="" xmlns:a16="http://schemas.microsoft.com/office/drawing/2014/main" id="{CE2CF87D-8E85-4307-82F7-FD4DC42933A0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Oval 54">
              <a:extLst>
                <a:ext uri="{FF2B5EF4-FFF2-40B4-BE49-F238E27FC236}">
                  <a16:creationId xmlns="" xmlns:a16="http://schemas.microsoft.com/office/drawing/2014/main" id="{AF1D6330-7F92-4B60-9EEA-922F38BCDEDE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Group 14">
            <a:extLst>
              <a:ext uri="{FF2B5EF4-FFF2-40B4-BE49-F238E27FC236}">
                <a16:creationId xmlns="" xmlns:a16="http://schemas.microsoft.com/office/drawing/2014/main" id="{22A3107B-CEFF-493E-87D2-533AB794892D}"/>
              </a:ext>
            </a:extLst>
          </p:cNvPr>
          <p:cNvGrpSpPr/>
          <p:nvPr/>
        </p:nvGrpSpPr>
        <p:grpSpPr>
          <a:xfrm>
            <a:off x="986354" y="2677488"/>
            <a:ext cx="10219292" cy="2567439"/>
            <a:chOff x="601673" y="2092002"/>
            <a:chExt cx="7940655" cy="1994967"/>
          </a:xfrm>
          <a:solidFill>
            <a:srgbClr val="42556C"/>
          </a:solidFill>
        </p:grpSpPr>
        <p:sp>
          <p:nvSpPr>
            <p:cNvPr id="46" name="Arc 4">
              <a:extLst>
                <a:ext uri="{FF2B5EF4-FFF2-40B4-BE49-F238E27FC236}">
                  <a16:creationId xmlns="" xmlns:a16="http://schemas.microsoft.com/office/drawing/2014/main" id="{9A21F053-59C8-4A28-8429-A5AC0C73CBC8}"/>
                </a:ext>
              </a:extLst>
            </p:cNvPr>
            <p:cNvSpPr/>
            <p:nvPr/>
          </p:nvSpPr>
          <p:spPr bwMode="auto">
            <a:xfrm>
              <a:off x="4572000" y="2101806"/>
              <a:ext cx="1985165" cy="1985163"/>
            </a:xfrm>
            <a:prstGeom prst="arc">
              <a:avLst>
                <a:gd name="adj1" fmla="val 6568"/>
                <a:gd name="adj2" fmla="val 10805652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Arc 5">
              <a:extLst>
                <a:ext uri="{FF2B5EF4-FFF2-40B4-BE49-F238E27FC236}">
                  <a16:creationId xmlns="" xmlns:a16="http://schemas.microsoft.com/office/drawing/2014/main" id="{B8C76549-BC80-4EBA-8299-68BD59D19004}"/>
                </a:ext>
              </a:extLst>
            </p:cNvPr>
            <p:cNvSpPr/>
            <p:nvPr/>
          </p:nvSpPr>
          <p:spPr bwMode="auto">
            <a:xfrm>
              <a:off x="601673" y="2101806"/>
              <a:ext cx="1985165" cy="1985163"/>
            </a:xfrm>
            <a:prstGeom prst="arc">
              <a:avLst>
                <a:gd name="adj1" fmla="val 7525"/>
                <a:gd name="adj2" fmla="val 1080626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Arc 6">
              <a:extLst>
                <a:ext uri="{FF2B5EF4-FFF2-40B4-BE49-F238E27FC236}">
                  <a16:creationId xmlns="" xmlns:a16="http://schemas.microsoft.com/office/drawing/2014/main" id="{3755B80F-F666-4855-87D1-CE668998F574}"/>
                </a:ext>
              </a:extLst>
            </p:cNvPr>
            <p:cNvSpPr/>
            <p:nvPr/>
          </p:nvSpPr>
          <p:spPr bwMode="auto">
            <a:xfrm rot="10800000">
              <a:off x="2586838" y="2092002"/>
              <a:ext cx="1985163" cy="1985163"/>
            </a:xfrm>
            <a:prstGeom prst="arc">
              <a:avLst>
                <a:gd name="adj1" fmla="val 21575380"/>
                <a:gd name="adj2" fmla="val 1080675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49" name="Arc 7">
              <a:extLst>
                <a:ext uri="{FF2B5EF4-FFF2-40B4-BE49-F238E27FC236}">
                  <a16:creationId xmlns="" xmlns:a16="http://schemas.microsoft.com/office/drawing/2014/main" id="{E0B4B3F8-E131-40B8-8FA6-22AAFCC687B1}"/>
                </a:ext>
              </a:extLst>
            </p:cNvPr>
            <p:cNvSpPr/>
            <p:nvPr/>
          </p:nvSpPr>
          <p:spPr bwMode="auto">
            <a:xfrm rot="10800000">
              <a:off x="6557165" y="2092002"/>
              <a:ext cx="1985163" cy="1985163"/>
            </a:xfrm>
            <a:prstGeom prst="arc">
              <a:avLst>
                <a:gd name="adj1" fmla="val 21575180"/>
                <a:gd name="adj2" fmla="val 1080626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50" name="Rectangle 12">
              <a:extLst>
                <a:ext uri="{FF2B5EF4-FFF2-40B4-BE49-F238E27FC236}">
                  <a16:creationId xmlns="" xmlns:a16="http://schemas.microsoft.com/office/drawing/2014/main" id="{E7B7264E-3A73-4F22-AB53-9B8CE8C5AA59}"/>
                </a:ext>
              </a:extLst>
            </p:cNvPr>
            <p:cNvSpPr/>
            <p:nvPr/>
          </p:nvSpPr>
          <p:spPr>
            <a:xfrm>
              <a:off x="3379684" y="2454116"/>
              <a:ext cx="143541" cy="2630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endParaRPr lang="id-ID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Rectangle 13">
              <a:extLst>
                <a:ext uri="{FF2B5EF4-FFF2-40B4-BE49-F238E27FC236}">
                  <a16:creationId xmlns="" xmlns:a16="http://schemas.microsoft.com/office/drawing/2014/main" id="{38AD3799-9E1D-4221-BDCC-B3C02F01773E}"/>
                </a:ext>
              </a:extLst>
            </p:cNvPr>
            <p:cNvSpPr/>
            <p:nvPr/>
          </p:nvSpPr>
          <p:spPr>
            <a:xfrm>
              <a:off x="7313143" y="2454116"/>
              <a:ext cx="143541" cy="2630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endParaRPr lang="id-ID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DE61D749-F466-4D24-8814-ADD49DD690EB}"/>
              </a:ext>
            </a:extLst>
          </p:cNvPr>
          <p:cNvSpPr txBox="1"/>
          <p:nvPr/>
        </p:nvSpPr>
        <p:spPr>
          <a:xfrm>
            <a:off x="1227169" y="2668645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CCDDA5E1-700F-47E3-B128-9EA3564E7A50}"/>
              </a:ext>
            </a:extLst>
          </p:cNvPr>
          <p:cNvSpPr/>
          <p:nvPr/>
        </p:nvSpPr>
        <p:spPr>
          <a:xfrm>
            <a:off x="1717493" y="2299313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0996E555-1E43-4101-B988-277CD60297F5}"/>
              </a:ext>
            </a:extLst>
          </p:cNvPr>
          <p:cNvSpPr txBox="1"/>
          <p:nvPr/>
        </p:nvSpPr>
        <p:spPr>
          <a:xfrm>
            <a:off x="6171702" y="2668645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5FCA3925-A6F2-4F9A-93BE-F048FC154270}"/>
              </a:ext>
            </a:extLst>
          </p:cNvPr>
          <p:cNvSpPr/>
          <p:nvPr/>
        </p:nvSpPr>
        <p:spPr>
          <a:xfrm>
            <a:off x="6662026" y="2299313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56D8DCB6-4427-41E3-A59E-D71A918B072F}"/>
              </a:ext>
            </a:extLst>
          </p:cNvPr>
          <p:cNvSpPr txBox="1"/>
          <p:nvPr/>
        </p:nvSpPr>
        <p:spPr>
          <a:xfrm>
            <a:off x="3541177" y="4565179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C53B5FE-55A6-4543-BA43-ABCFC8F109D1}"/>
              </a:ext>
            </a:extLst>
          </p:cNvPr>
          <p:cNvSpPr/>
          <p:nvPr/>
        </p:nvSpPr>
        <p:spPr>
          <a:xfrm>
            <a:off x="4031501" y="4195847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1594F594-0E2A-4081-A1A1-6AC78B2E5428}"/>
              </a:ext>
            </a:extLst>
          </p:cNvPr>
          <p:cNvSpPr txBox="1"/>
          <p:nvPr/>
        </p:nvSpPr>
        <p:spPr>
          <a:xfrm>
            <a:off x="8485710" y="4565179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A6FCA3EA-5A9A-4D02-9868-4E607B184336}"/>
              </a:ext>
            </a:extLst>
          </p:cNvPr>
          <p:cNvSpPr/>
          <p:nvPr/>
        </p:nvSpPr>
        <p:spPr>
          <a:xfrm>
            <a:off x="8976034" y="4195847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244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CE59349-43E7-4F83-8B55-5D2707FE35A9}"/>
              </a:ext>
            </a:extLst>
          </p:cNvPr>
          <p:cNvSpPr txBox="1"/>
          <p:nvPr/>
        </p:nvSpPr>
        <p:spPr>
          <a:xfrm>
            <a:off x="2117281" y="2311653"/>
            <a:ext cx="7957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42556C"/>
                </a:solidFill>
                <a:cs typeface="+mn-ea"/>
                <a:sym typeface="+mn-lt"/>
              </a:rPr>
              <a:t>大学生职业生涯规划书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D306D7F-7A87-4D7D-ABFB-E0FB07A3F592}"/>
              </a:ext>
            </a:extLst>
          </p:cNvPr>
          <p:cNvSpPr txBox="1"/>
          <p:nvPr/>
        </p:nvSpPr>
        <p:spPr>
          <a:xfrm>
            <a:off x="3932549" y="6040986"/>
            <a:ext cx="432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规划人：</a:t>
            </a:r>
            <a:r>
              <a:rPr lang="en-US" altLang="zh-CN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  班级：</a:t>
            </a:r>
            <a:r>
              <a:rPr lang="en-US" altLang="zh-CN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8B95F3F-1009-4816-810E-9F28A0BE7E12}"/>
              </a:ext>
            </a:extLst>
          </p:cNvPr>
          <p:cNvSpPr txBox="1"/>
          <p:nvPr/>
        </p:nvSpPr>
        <p:spPr>
          <a:xfrm>
            <a:off x="3229808" y="3458550"/>
            <a:ext cx="57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2556C"/>
                </a:solidFill>
                <a:cs typeface="+mn-ea"/>
                <a:sym typeface="+mn-lt"/>
              </a:rPr>
              <a:t>COLLEGE STUDENT CAREER PLANNING</a:t>
            </a:r>
            <a:endParaRPr lang="zh-CN" altLang="en-US" sz="2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7F81D68-2B1F-4E51-874F-F1BA1061E87A}"/>
              </a:ext>
            </a:extLst>
          </p:cNvPr>
          <p:cNvSpPr txBox="1"/>
          <p:nvPr/>
        </p:nvSpPr>
        <p:spPr>
          <a:xfrm>
            <a:off x="5079124" y="1149367"/>
            <a:ext cx="203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rgbClr val="42556C"/>
                </a:solidFill>
                <a:effectLst/>
                <a:cs typeface="+mn-ea"/>
                <a:sym typeface="+mn-lt"/>
              </a:rPr>
              <a:t>LOGO</a:t>
            </a:r>
            <a:endParaRPr lang="zh-CN" altLang="en-US" sz="4800" b="1" dirty="0">
              <a:solidFill>
                <a:srgbClr val="42556C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918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0F7784B-9590-4FCC-9ADE-E2EA1BBE4E09}"/>
              </a:ext>
            </a:extLst>
          </p:cNvPr>
          <p:cNvSpPr txBox="1"/>
          <p:nvPr/>
        </p:nvSpPr>
        <p:spPr>
          <a:xfrm>
            <a:off x="1116284" y="2950364"/>
            <a:ext cx="3394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42556C"/>
                </a:solidFill>
                <a:cs typeface="+mn-ea"/>
                <a:sym typeface="+mn-lt"/>
              </a:rPr>
              <a:t>规划提纲</a:t>
            </a:r>
            <a:endParaRPr lang="en-US" altLang="zh-CN" sz="48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7D20DF0-A924-49EE-B417-A111AE8766AE}"/>
              </a:ext>
            </a:extLst>
          </p:cNvPr>
          <p:cNvGrpSpPr/>
          <p:nvPr/>
        </p:nvGrpSpPr>
        <p:grpSpPr>
          <a:xfrm>
            <a:off x="6128417" y="1236054"/>
            <a:ext cx="8778513" cy="940741"/>
            <a:chOff x="5537867" y="1236054"/>
            <a:chExt cx="8778513" cy="940741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2F546C43-6FDB-4C15-8567-2DA4CDF21469}"/>
                </a:ext>
              </a:extLst>
            </p:cNvPr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81F0B719-1D62-4A52-A613-F1DDC953C334}"/>
                </a:ext>
              </a:extLst>
            </p:cNvPr>
            <p:cNvGrpSpPr/>
            <p:nvPr/>
          </p:nvGrpSpPr>
          <p:grpSpPr>
            <a:xfrm>
              <a:off x="6784113" y="1236054"/>
              <a:ext cx="7532267" cy="940741"/>
              <a:chOff x="3797608" y="424476"/>
              <a:chExt cx="3842123" cy="610331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ED298240-A33E-4DB6-98A6-B50EFB81E2F3}"/>
                  </a:ext>
                </a:extLst>
              </p:cNvPr>
              <p:cNvSpPr txBox="1"/>
              <p:nvPr/>
            </p:nvSpPr>
            <p:spPr>
              <a:xfrm>
                <a:off x="3797608" y="424476"/>
                <a:ext cx="103615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自我评估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3D1A2B45-AEE0-4C8B-89FD-6DB8317F331E}"/>
                  </a:ext>
                </a:extLst>
              </p:cNvPr>
              <p:cNvSpPr txBox="1"/>
              <p:nvPr/>
            </p:nvSpPr>
            <p:spPr>
              <a:xfrm>
                <a:off x="3831840" y="827682"/>
                <a:ext cx="3807891" cy="207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77A89B6C-587E-482B-82DE-6E2C5803F9DB}"/>
                </a:ext>
              </a:extLst>
            </p:cNvPr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1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11067527-8C25-4D7E-A70B-39BE01626036}"/>
              </a:ext>
            </a:extLst>
          </p:cNvPr>
          <p:cNvSpPr/>
          <p:nvPr/>
        </p:nvSpPr>
        <p:spPr>
          <a:xfrm>
            <a:off x="6128417" y="4996388"/>
            <a:ext cx="843548" cy="843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FA228646-86D0-41FB-8C40-F6DC0B43A182}"/>
              </a:ext>
            </a:extLst>
          </p:cNvPr>
          <p:cNvGrpSpPr/>
          <p:nvPr/>
        </p:nvGrpSpPr>
        <p:grpSpPr>
          <a:xfrm>
            <a:off x="7432297" y="4935794"/>
            <a:ext cx="3993177" cy="969733"/>
            <a:chOff x="3774784" y="424476"/>
            <a:chExt cx="3830714" cy="618850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D03811EB-7D29-4831-A6DB-A1B6CD8CD7E7}"/>
                </a:ext>
              </a:extLst>
            </p:cNvPr>
            <p:cNvSpPr txBox="1"/>
            <p:nvPr/>
          </p:nvSpPr>
          <p:spPr>
            <a:xfrm>
              <a:off x="3774784" y="424476"/>
              <a:ext cx="3274864" cy="4124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评估与调整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0CFFE72B-291B-492E-B261-4446E4C7B5F5}"/>
                </a:ext>
              </a:extLst>
            </p:cNvPr>
            <p:cNvSpPr txBox="1"/>
            <p:nvPr/>
          </p:nvSpPr>
          <p:spPr>
            <a:xfrm>
              <a:off x="3797607" y="827682"/>
              <a:ext cx="3807891" cy="2156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ECE5FD22-7404-4A24-8FF9-837DACFDCE63}"/>
              </a:ext>
            </a:extLst>
          </p:cNvPr>
          <p:cNvSpPr/>
          <p:nvPr/>
        </p:nvSpPr>
        <p:spPr>
          <a:xfrm>
            <a:off x="6301667" y="5109344"/>
            <a:ext cx="483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42556C"/>
                </a:solidFill>
                <a:cs typeface="+mn-ea"/>
                <a:sym typeface="+mn-lt"/>
              </a:rPr>
              <a:t>4</a:t>
            </a:r>
            <a:endParaRPr lang="zh-CN" altLang="en-US" sz="3600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29" name="TextBox 18">
            <a:extLst>
              <a:ext uri="{FF2B5EF4-FFF2-40B4-BE49-F238E27FC236}">
                <a16:creationId xmlns="" xmlns:a16="http://schemas.microsoft.com/office/drawing/2014/main" id="{812E9063-23AE-4A35-B3BC-C787D38B9104}"/>
              </a:ext>
            </a:extLst>
          </p:cNvPr>
          <p:cNvSpPr txBox="1"/>
          <p:nvPr/>
        </p:nvSpPr>
        <p:spPr>
          <a:xfrm>
            <a:off x="1598682" y="3658250"/>
            <a:ext cx="2430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rgbClr val="42556C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041FD790-1AA4-4064-93A4-60BF9812CAC5}"/>
              </a:ext>
            </a:extLst>
          </p:cNvPr>
          <p:cNvGrpSpPr/>
          <p:nvPr/>
        </p:nvGrpSpPr>
        <p:grpSpPr>
          <a:xfrm>
            <a:off x="6543292" y="2469301"/>
            <a:ext cx="8778513" cy="940741"/>
            <a:chOff x="5537867" y="1236054"/>
            <a:chExt cx="8778513" cy="940741"/>
          </a:xfrm>
        </p:grpSpPr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F404E81C-52E5-4827-871F-D0434B7B55BC}"/>
                </a:ext>
              </a:extLst>
            </p:cNvPr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44C40226-B95D-4415-A915-CFBD839F72F7}"/>
                </a:ext>
              </a:extLst>
            </p:cNvPr>
            <p:cNvGrpSpPr/>
            <p:nvPr/>
          </p:nvGrpSpPr>
          <p:grpSpPr>
            <a:xfrm>
              <a:off x="6784113" y="1236054"/>
              <a:ext cx="7532267" cy="940741"/>
              <a:chOff x="3797608" y="424476"/>
              <a:chExt cx="3842123" cy="610331"/>
            </a:xfrm>
          </p:grpSpPr>
          <p:sp>
            <p:nvSpPr>
              <p:cNvPr id="48" name="文本框 47">
                <a:extLst>
                  <a:ext uri="{FF2B5EF4-FFF2-40B4-BE49-F238E27FC236}">
                    <a16:creationId xmlns="" xmlns:a16="http://schemas.microsoft.com/office/drawing/2014/main" id="{D9FF3D73-4F16-47FA-958F-B0CDA0763DDD}"/>
                  </a:ext>
                </a:extLst>
              </p:cNvPr>
              <p:cNvSpPr txBox="1"/>
              <p:nvPr/>
            </p:nvSpPr>
            <p:spPr>
              <a:xfrm>
                <a:off x="3797608" y="424476"/>
                <a:ext cx="103615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环境分析</a:t>
                </a: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="" xmlns:a16="http://schemas.microsoft.com/office/drawing/2014/main" id="{B9CB644F-0195-4B7B-B061-D6F282382132}"/>
                  </a:ext>
                </a:extLst>
              </p:cNvPr>
              <p:cNvSpPr txBox="1"/>
              <p:nvPr/>
            </p:nvSpPr>
            <p:spPr>
              <a:xfrm>
                <a:off x="3831840" y="827682"/>
                <a:ext cx="3807891" cy="207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EBE05418-3594-4F7E-A4B6-DD38263FBDFC}"/>
                </a:ext>
              </a:extLst>
            </p:cNvPr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2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3CE99390-D52C-448D-864D-51731967A6D3}"/>
              </a:ext>
            </a:extLst>
          </p:cNvPr>
          <p:cNvGrpSpPr/>
          <p:nvPr/>
        </p:nvGrpSpPr>
        <p:grpSpPr>
          <a:xfrm>
            <a:off x="6550191" y="3702548"/>
            <a:ext cx="8778513" cy="959399"/>
            <a:chOff x="5537867" y="1236054"/>
            <a:chExt cx="8778513" cy="959399"/>
          </a:xfrm>
        </p:grpSpPr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28BF6DFE-8123-4551-A0D2-2B9D7085846E}"/>
                </a:ext>
              </a:extLst>
            </p:cNvPr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4DFF1FE1-4FE0-47CE-8AC3-E1BDFB7DDA66}"/>
                </a:ext>
              </a:extLst>
            </p:cNvPr>
            <p:cNvGrpSpPr/>
            <p:nvPr/>
          </p:nvGrpSpPr>
          <p:grpSpPr>
            <a:xfrm>
              <a:off x="6784113" y="1236054"/>
              <a:ext cx="7532267" cy="959399"/>
              <a:chOff x="3797608" y="424476"/>
              <a:chExt cx="3842123" cy="622436"/>
            </a:xfrm>
          </p:grpSpPr>
          <p:sp>
            <p:nvSpPr>
              <p:cNvPr id="54" name="文本框 53">
                <a:extLst>
                  <a:ext uri="{FF2B5EF4-FFF2-40B4-BE49-F238E27FC236}">
                    <a16:creationId xmlns="" xmlns:a16="http://schemas.microsoft.com/office/drawing/2014/main" id="{FD3DA4A5-673B-4C89-BE32-2476ED112FA8}"/>
                  </a:ext>
                </a:extLst>
              </p:cNvPr>
              <p:cNvSpPr txBox="1"/>
              <p:nvPr/>
            </p:nvSpPr>
            <p:spPr>
              <a:xfrm>
                <a:off x="3797608" y="424476"/>
                <a:ext cx="127164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计划与实施</a:t>
                </a: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="" xmlns:a16="http://schemas.microsoft.com/office/drawing/2014/main" id="{9203A736-34E3-48BD-BA1B-DFD79EAB19BE}"/>
                  </a:ext>
                </a:extLst>
              </p:cNvPr>
              <p:cNvSpPr txBox="1"/>
              <p:nvPr/>
            </p:nvSpPr>
            <p:spPr>
              <a:xfrm>
                <a:off x="3831840" y="827682"/>
                <a:ext cx="3807891" cy="219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697216E4-B7C5-427E-A294-7B3FBECEE905}"/>
                </a:ext>
              </a:extLst>
            </p:cNvPr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3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709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66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1E8B789-9948-49A4-AB6C-647A354C03BC}"/>
              </a:ext>
            </a:extLst>
          </p:cNvPr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AC14B04-88BC-4D7F-932A-33A0E70A043B}"/>
                </a:ext>
              </a:extLst>
            </p:cNvPr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>
                <a:extLst>
                  <a:ext uri="{FF2B5EF4-FFF2-40B4-BE49-F238E27FC236}">
                    <a16:creationId xmlns="" xmlns:a16="http://schemas.microsoft.com/office/drawing/2014/main" id="{C8D28ED6-41BF-4560-9841-4CC52ED6E33D}"/>
                  </a:ext>
                </a:extLst>
              </p:cNvPr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自我评估</a:t>
                </a:r>
              </a:p>
            </p:txBody>
          </p:sp>
          <p:sp>
            <p:nvSpPr>
              <p:cNvPr id="6" name="文本框 6">
                <a:extLst>
                  <a:ext uri="{FF2B5EF4-FFF2-40B4-BE49-F238E27FC236}">
                    <a16:creationId xmlns="" xmlns:a16="http://schemas.microsoft.com/office/drawing/2014/main" id="{50DC89AD-9C59-48C5-8B53-9B57F1B63B8B}"/>
                  </a:ext>
                </a:extLst>
              </p:cNvPr>
              <p:cNvSpPr txBox="1"/>
              <p:nvPr/>
            </p:nvSpPr>
            <p:spPr>
              <a:xfrm>
                <a:off x="3829834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分析内因</a:t>
                </a:r>
                <a:endParaRPr lang="en-US" altLang="zh-TW" sz="2000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1">
                <a:extLst>
                  <a:ext uri="{FF2B5EF4-FFF2-40B4-BE49-F238E27FC236}">
                    <a16:creationId xmlns="" xmlns:a16="http://schemas.microsoft.com/office/drawing/2014/main" id="{2E59291D-2F40-40B3-B2DE-4F0D9528A91D}"/>
                  </a:ext>
                </a:extLst>
              </p:cNvPr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1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>
              <a:extLst>
                <a:ext uri="{FF2B5EF4-FFF2-40B4-BE49-F238E27FC236}">
                  <a16:creationId xmlns="" xmlns:a16="http://schemas.microsoft.com/office/drawing/2014/main" id="{3EBEFE2B-4083-439E-98BE-38D48AB2E2F0}"/>
                </a:ext>
              </a:extLst>
            </p:cNvPr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31C54D67-BCAC-4FAB-AA28-B5C535F45AD1}"/>
              </a:ext>
            </a:extLst>
          </p:cNvPr>
          <p:cNvSpPr>
            <a:spLocks/>
          </p:cNvSpPr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3581" y="5708342"/>
            <a:ext cx="3409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42556C"/>
                </a:solidFill>
              </a:rPr>
              <a:t>https://www.ypppt.com/</a:t>
            </a:r>
            <a:endParaRPr lang="zh-CN" altLang="en-US" dirty="0">
              <a:solidFill>
                <a:srgbClr val="4255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3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0">
            <a:extLst>
              <a:ext uri="{FF2B5EF4-FFF2-40B4-BE49-F238E27FC236}">
                <a16:creationId xmlns="" xmlns:a16="http://schemas.microsoft.com/office/drawing/2014/main" id="{86AD61DF-5CD0-44E2-B3EE-A10F74A31370}"/>
              </a:ext>
            </a:extLst>
          </p:cNvPr>
          <p:cNvGrpSpPr/>
          <p:nvPr/>
        </p:nvGrpSpPr>
        <p:grpSpPr>
          <a:xfrm>
            <a:off x="7720449" y="2135573"/>
            <a:ext cx="3865835" cy="1338445"/>
            <a:chOff x="2158166" y="5218852"/>
            <a:chExt cx="3946214" cy="1338445"/>
          </a:xfrm>
        </p:grpSpPr>
        <p:sp>
          <p:nvSpPr>
            <p:cNvPr id="54" name="Text Placeholder 2">
              <a:extLst>
                <a:ext uri="{FF2B5EF4-FFF2-40B4-BE49-F238E27FC236}">
                  <a16:creationId xmlns="" xmlns:a16="http://schemas.microsoft.com/office/drawing/2014/main" id="{55CD4E77-5BD1-4717-AD5E-E143202C1BDE}"/>
                </a:ext>
              </a:extLst>
            </p:cNvPr>
            <p:cNvSpPr txBox="1">
              <a:spLocks/>
            </p:cNvSpPr>
            <p:nvPr/>
          </p:nvSpPr>
          <p:spPr>
            <a:xfrm>
              <a:off x="2158166" y="5597034"/>
              <a:ext cx="3946214" cy="96026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善于与人打交道，思维活跃动手能力强。在中式铺床摆台等技能方面天赋比较，有自己的想法。自控能力较差，学习不够努力</a:t>
              </a:r>
              <a:r>
                <a:rPr lang="zh-CN" altLang="en-US" sz="1200" dirty="0">
                  <a:cs typeface="+mn-ea"/>
                  <a:sym typeface="+mn-lt"/>
                </a:rPr>
                <a:t>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5" name="TextBox 52">
              <a:extLst>
                <a:ext uri="{FF2B5EF4-FFF2-40B4-BE49-F238E27FC236}">
                  <a16:creationId xmlns="" xmlns:a16="http://schemas.microsoft.com/office/drawing/2014/main" id="{05A20BE0-05F8-4F72-A070-83317C07126F}"/>
                </a:ext>
              </a:extLst>
            </p:cNvPr>
            <p:cNvSpPr txBox="1"/>
            <p:nvPr/>
          </p:nvSpPr>
          <p:spPr>
            <a:xfrm>
              <a:off x="2158167" y="5218852"/>
              <a:ext cx="104725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老师评价</a:t>
              </a:r>
            </a:p>
          </p:txBody>
        </p:sp>
      </p:grpSp>
      <p:grpSp>
        <p:nvGrpSpPr>
          <p:cNvPr id="56" name="Group 53">
            <a:extLst>
              <a:ext uri="{FF2B5EF4-FFF2-40B4-BE49-F238E27FC236}">
                <a16:creationId xmlns="" xmlns:a16="http://schemas.microsoft.com/office/drawing/2014/main" id="{A83D9266-930F-4FFF-9487-5A0C7F78FF5F}"/>
              </a:ext>
            </a:extLst>
          </p:cNvPr>
          <p:cNvGrpSpPr/>
          <p:nvPr/>
        </p:nvGrpSpPr>
        <p:grpSpPr>
          <a:xfrm>
            <a:off x="7787393" y="4426464"/>
            <a:ext cx="4017567" cy="987195"/>
            <a:chOff x="2158167" y="5218852"/>
            <a:chExt cx="2957243" cy="987195"/>
          </a:xfrm>
        </p:grpSpPr>
        <p:sp>
          <p:nvSpPr>
            <p:cNvPr id="57" name="Text Placeholder 2">
              <a:extLst>
                <a:ext uri="{FF2B5EF4-FFF2-40B4-BE49-F238E27FC236}">
                  <a16:creationId xmlns="" xmlns:a16="http://schemas.microsoft.com/office/drawing/2014/main" id="{7247BB38-C677-4A56-9FB2-128FF684B88E}"/>
                </a:ext>
              </a:extLst>
            </p:cNvPr>
            <p:cNvSpPr txBox="1">
              <a:spLocks/>
            </p:cNvSpPr>
            <p:nvPr/>
          </p:nvSpPr>
          <p:spPr>
            <a:xfrm>
              <a:off x="2158167" y="5597034"/>
              <a:ext cx="2957243" cy="60901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为人稳重踏实，乐于助人；组织能力强，积极向上，人际关系良好；想的比较多。</a:t>
              </a:r>
            </a:p>
          </p:txBody>
        </p:sp>
        <p:sp>
          <p:nvSpPr>
            <p:cNvPr id="58" name="TextBox 55">
              <a:extLst>
                <a:ext uri="{FF2B5EF4-FFF2-40B4-BE49-F238E27FC236}">
                  <a16:creationId xmlns="" xmlns:a16="http://schemas.microsoft.com/office/drawing/2014/main" id="{4CB5EA99-9268-49F0-86D8-7A9C8230DF7E}"/>
                </a:ext>
              </a:extLst>
            </p:cNvPr>
            <p:cNvSpPr txBox="1"/>
            <p:nvPr/>
          </p:nvSpPr>
          <p:spPr>
            <a:xfrm>
              <a:off x="2158167" y="5218852"/>
              <a:ext cx="75515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朋友评价</a:t>
              </a:r>
            </a:p>
          </p:txBody>
        </p:sp>
      </p:grpSp>
      <p:grpSp>
        <p:nvGrpSpPr>
          <p:cNvPr id="59" name="Group 63">
            <a:extLst>
              <a:ext uri="{FF2B5EF4-FFF2-40B4-BE49-F238E27FC236}">
                <a16:creationId xmlns="" xmlns:a16="http://schemas.microsoft.com/office/drawing/2014/main" id="{5EFBD29F-8E0B-4CD3-9D49-98F59723AE91}"/>
              </a:ext>
            </a:extLst>
          </p:cNvPr>
          <p:cNvGrpSpPr/>
          <p:nvPr/>
        </p:nvGrpSpPr>
        <p:grpSpPr>
          <a:xfrm>
            <a:off x="857666" y="2178159"/>
            <a:ext cx="3026659" cy="1387689"/>
            <a:chOff x="1107921" y="3050481"/>
            <a:chExt cx="3026659" cy="1387689"/>
          </a:xfrm>
        </p:grpSpPr>
        <p:sp>
          <p:nvSpPr>
            <p:cNvPr id="60" name="Text Placeholder 2">
              <a:extLst>
                <a:ext uri="{FF2B5EF4-FFF2-40B4-BE49-F238E27FC236}">
                  <a16:creationId xmlns="" xmlns:a16="http://schemas.microsoft.com/office/drawing/2014/main" id="{7AB2CD49-49FD-49AD-919D-384619086225}"/>
                </a:ext>
              </a:extLst>
            </p:cNvPr>
            <p:cNvSpPr txBox="1">
              <a:spLocks/>
            </p:cNvSpPr>
            <p:nvPr/>
          </p:nvSpPr>
          <p:spPr>
            <a:xfrm>
              <a:off x="1107921" y="3428663"/>
              <a:ext cx="3026659" cy="10095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口才不错有亲和力，认真且有责任心有一定的组织能力和领导力</a:t>
              </a:r>
              <a:endParaRPr lang="en-US" altLang="zh-CN" sz="1600" dirty="0">
                <a:cs typeface="+mn-ea"/>
                <a:sym typeface="+mn-lt"/>
              </a:endParaRPr>
            </a:p>
            <a:p>
              <a:pPr lvl="0"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凡事过于追求完美情绪控制力差</a:t>
              </a:r>
            </a:p>
          </p:txBody>
        </p:sp>
        <p:sp>
          <p:nvSpPr>
            <p:cNvPr id="61" name="TextBox 59">
              <a:extLst>
                <a:ext uri="{FF2B5EF4-FFF2-40B4-BE49-F238E27FC236}">
                  <a16:creationId xmlns="" xmlns:a16="http://schemas.microsoft.com/office/drawing/2014/main" id="{C0DE060F-C2FC-47C9-BE7E-8E7BC510DD1C}"/>
                </a:ext>
              </a:extLst>
            </p:cNvPr>
            <p:cNvSpPr txBox="1"/>
            <p:nvPr/>
          </p:nvSpPr>
          <p:spPr>
            <a:xfrm>
              <a:off x="2942655" y="3050481"/>
              <a:ext cx="119192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 algn="r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社会评价</a:t>
              </a:r>
            </a:p>
          </p:txBody>
        </p:sp>
      </p:grpSp>
      <p:grpSp>
        <p:nvGrpSpPr>
          <p:cNvPr id="62" name="Group 64">
            <a:extLst>
              <a:ext uri="{FF2B5EF4-FFF2-40B4-BE49-F238E27FC236}">
                <a16:creationId xmlns="" xmlns:a16="http://schemas.microsoft.com/office/drawing/2014/main" id="{B3E87538-18E5-4964-86B4-EA6BAA5BA8AC}"/>
              </a:ext>
            </a:extLst>
          </p:cNvPr>
          <p:cNvGrpSpPr/>
          <p:nvPr/>
        </p:nvGrpSpPr>
        <p:grpSpPr>
          <a:xfrm>
            <a:off x="550298" y="4260884"/>
            <a:ext cx="3334027" cy="1387689"/>
            <a:chOff x="800553" y="4335455"/>
            <a:chExt cx="3334027" cy="1387689"/>
          </a:xfrm>
        </p:grpSpPr>
        <p:sp>
          <p:nvSpPr>
            <p:cNvPr id="63" name="Text Placeholder 2">
              <a:extLst>
                <a:ext uri="{FF2B5EF4-FFF2-40B4-BE49-F238E27FC236}">
                  <a16:creationId xmlns="" xmlns:a16="http://schemas.microsoft.com/office/drawing/2014/main" id="{7BFB8723-B61A-407B-AA5E-98C5A00F5543}"/>
                </a:ext>
              </a:extLst>
            </p:cNvPr>
            <p:cNvSpPr txBox="1">
              <a:spLocks/>
            </p:cNvSpPr>
            <p:nvPr/>
          </p:nvSpPr>
          <p:spPr>
            <a:xfrm>
              <a:off x="800553" y="4713637"/>
              <a:ext cx="3334027" cy="10095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有较强的领导能力和凝聚力</a:t>
              </a:r>
            </a:p>
            <a:p>
              <a:pPr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擅长与人交流表达能力强，喜欢创新有点理想化做事偶尔会偏激不够细心</a:t>
              </a:r>
            </a:p>
          </p:txBody>
        </p:sp>
        <p:sp>
          <p:nvSpPr>
            <p:cNvPr id="64" name="TextBox 62">
              <a:extLst>
                <a:ext uri="{FF2B5EF4-FFF2-40B4-BE49-F238E27FC236}">
                  <a16:creationId xmlns="" xmlns:a16="http://schemas.microsoft.com/office/drawing/2014/main" id="{AFCAFD36-00BB-48FE-88C4-4AE27FD70122}"/>
                </a:ext>
              </a:extLst>
            </p:cNvPr>
            <p:cNvSpPr txBox="1"/>
            <p:nvPr/>
          </p:nvSpPr>
          <p:spPr>
            <a:xfrm>
              <a:off x="3108657" y="4335455"/>
              <a:ext cx="102592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 algn="r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自我评价</a:t>
              </a:r>
            </a:p>
          </p:txBody>
        </p:sp>
      </p:grpSp>
      <p:sp>
        <p:nvSpPr>
          <p:cNvPr id="33" name="TextBox 23">
            <a:extLst>
              <a:ext uri="{FF2B5EF4-FFF2-40B4-BE49-F238E27FC236}">
                <a16:creationId xmlns="" xmlns:a16="http://schemas.microsoft.com/office/drawing/2014/main" id="{19D39361-EEA4-47EF-8905-91364C705D8B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rgbClr val="42556C"/>
                </a:solidFill>
                <a:cs typeface="+mn-ea"/>
                <a:sym typeface="+mn-lt"/>
              </a:rPr>
              <a:t>360</a:t>
            </a: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度测评</a:t>
            </a:r>
          </a:p>
        </p:txBody>
      </p:sp>
      <p:grpSp>
        <p:nvGrpSpPr>
          <p:cNvPr id="34" name="Group 55">
            <a:extLst>
              <a:ext uri="{FF2B5EF4-FFF2-40B4-BE49-F238E27FC236}">
                <a16:creationId xmlns="" xmlns:a16="http://schemas.microsoft.com/office/drawing/2014/main" id="{B0721805-B4B8-4FD1-B16E-D44C695FA83B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36" name="Oval 52">
              <a:extLst>
                <a:ext uri="{FF2B5EF4-FFF2-40B4-BE49-F238E27FC236}">
                  <a16:creationId xmlns="" xmlns:a16="http://schemas.microsoft.com/office/drawing/2014/main" id="{B402B2B3-DD63-44FC-AC68-CD50EBD74170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Oval 53">
              <a:extLst>
                <a:ext uri="{FF2B5EF4-FFF2-40B4-BE49-F238E27FC236}">
                  <a16:creationId xmlns="" xmlns:a16="http://schemas.microsoft.com/office/drawing/2014/main" id="{C2E5D1DF-F192-46ED-B763-13E7C94B38A1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Oval 54">
              <a:extLst>
                <a:ext uri="{FF2B5EF4-FFF2-40B4-BE49-F238E27FC236}">
                  <a16:creationId xmlns="" xmlns:a16="http://schemas.microsoft.com/office/drawing/2014/main" id="{1520D021-4539-46ED-B65D-C7C2D48393EE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298C796-1665-41AE-884E-3E5DC3B586FA}"/>
              </a:ext>
            </a:extLst>
          </p:cNvPr>
          <p:cNvGrpSpPr/>
          <p:nvPr/>
        </p:nvGrpSpPr>
        <p:grpSpPr>
          <a:xfrm>
            <a:off x="3888197" y="1943101"/>
            <a:ext cx="3767906" cy="3767904"/>
            <a:chOff x="4302751" y="1746538"/>
            <a:chExt cx="3636931" cy="3636931"/>
          </a:xfrm>
        </p:grpSpPr>
        <p:sp>
          <p:nvSpPr>
            <p:cNvPr id="30" name="Rectangle 6">
              <a:extLst>
                <a:ext uri="{FF2B5EF4-FFF2-40B4-BE49-F238E27FC236}">
                  <a16:creationId xmlns="" xmlns:a16="http://schemas.microsoft.com/office/drawing/2014/main" id="{0DCA86D0-E810-402D-84A3-080070122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751" y="1746538"/>
              <a:ext cx="3636931" cy="3636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1" name="Group 16">
              <a:extLst>
                <a:ext uri="{FF2B5EF4-FFF2-40B4-BE49-F238E27FC236}">
                  <a16:creationId xmlns="" xmlns:a16="http://schemas.microsoft.com/office/drawing/2014/main" id="{5BF10106-9503-4843-86A1-07F64A45E8AB}"/>
                </a:ext>
              </a:extLst>
            </p:cNvPr>
            <p:cNvGrpSpPr/>
            <p:nvPr/>
          </p:nvGrpSpPr>
          <p:grpSpPr>
            <a:xfrm>
              <a:off x="5475928" y="2932943"/>
              <a:ext cx="1273215" cy="1275696"/>
              <a:chOff x="5475928" y="3602345"/>
              <a:chExt cx="1273215" cy="1275696"/>
            </a:xfrm>
          </p:grpSpPr>
          <p:sp>
            <p:nvSpPr>
              <p:cNvPr id="65" name="Oval 13">
                <a:extLst>
                  <a:ext uri="{FF2B5EF4-FFF2-40B4-BE49-F238E27FC236}">
                    <a16:creationId xmlns="" xmlns:a16="http://schemas.microsoft.com/office/drawing/2014/main" id="{1C2AAD97-B486-49C4-8CCD-CDB96E2EE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5928" y="3602345"/>
                <a:ext cx="1273215" cy="12756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grpSp>
            <p:nvGrpSpPr>
              <p:cNvPr id="66" name="Group 18">
                <a:extLst>
                  <a:ext uri="{FF2B5EF4-FFF2-40B4-BE49-F238E27FC236}">
                    <a16:creationId xmlns="" xmlns:a16="http://schemas.microsoft.com/office/drawing/2014/main" id="{B5AA0464-1FFA-4921-B8D5-7CE5DCC1116F}"/>
                  </a:ext>
                </a:extLst>
              </p:cNvPr>
              <p:cNvGrpSpPr/>
              <p:nvPr/>
            </p:nvGrpSpPr>
            <p:grpSpPr>
              <a:xfrm>
                <a:off x="5501557" y="3606478"/>
                <a:ext cx="1233530" cy="1234357"/>
                <a:chOff x="5501557" y="3606478"/>
                <a:chExt cx="1233530" cy="1234357"/>
              </a:xfrm>
            </p:grpSpPr>
            <p:sp>
              <p:nvSpPr>
                <p:cNvPr id="67" name="Oval 14">
                  <a:extLst>
                    <a:ext uri="{FF2B5EF4-FFF2-40B4-BE49-F238E27FC236}">
                      <a16:creationId xmlns="" xmlns:a16="http://schemas.microsoft.com/office/drawing/2014/main" id="{B207A800-6AE4-413A-950B-94754CD495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01557" y="3606478"/>
                  <a:ext cx="1233530" cy="12343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Oval 15">
                  <a:extLst>
                    <a:ext uri="{FF2B5EF4-FFF2-40B4-BE49-F238E27FC236}">
                      <a16:creationId xmlns="" xmlns:a16="http://schemas.microsoft.com/office/drawing/2014/main" id="{24260553-FDEB-49C8-87F8-5382DF773D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6281" y="3642029"/>
                  <a:ext cx="1164082" cy="1163256"/>
                </a:xfrm>
                <a:prstGeom prst="ellipse">
                  <a:avLst/>
                </a:prstGeom>
                <a:solidFill>
                  <a:srgbClr val="42556C"/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9" name="Freeform 16">
              <a:extLst>
                <a:ext uri="{FF2B5EF4-FFF2-40B4-BE49-F238E27FC236}">
                  <a16:creationId xmlns="" xmlns:a16="http://schemas.microsoft.com/office/drawing/2014/main" id="{E6DBD2B8-7E18-41D7-A7E8-AF7EC43B83A1}"/>
                </a:ext>
              </a:extLst>
            </p:cNvPr>
            <p:cNvSpPr/>
            <p:nvPr/>
          </p:nvSpPr>
          <p:spPr bwMode="auto">
            <a:xfrm>
              <a:off x="4513576" y="1897008"/>
              <a:ext cx="2440604" cy="1380694"/>
            </a:xfrm>
            <a:custGeom>
              <a:avLst/>
              <a:gdLst>
                <a:gd name="T0" fmla="*/ 1248 w 1248"/>
                <a:gd name="T1" fmla="*/ 706 h 706"/>
                <a:gd name="T2" fmla="*/ 1233 w 1248"/>
                <a:gd name="T3" fmla="*/ 520 h 706"/>
                <a:gd name="T4" fmla="*/ 1192 w 1248"/>
                <a:gd name="T5" fmla="*/ 567 h 706"/>
                <a:gd name="T6" fmla="*/ 1182 w 1248"/>
                <a:gd name="T7" fmla="*/ 542 h 706"/>
                <a:gd name="T8" fmla="*/ 623 w 1248"/>
                <a:gd name="T9" fmla="*/ 282 h 706"/>
                <a:gd name="T10" fmla="*/ 312 w 1248"/>
                <a:gd name="T11" fmla="*/ 0 h 706"/>
                <a:gd name="T12" fmla="*/ 0 w 1248"/>
                <a:gd name="T13" fmla="*/ 312 h 706"/>
                <a:gd name="T14" fmla="*/ 226 w 1248"/>
                <a:gd name="T15" fmla="*/ 612 h 706"/>
                <a:gd name="T16" fmla="*/ 226 w 1248"/>
                <a:gd name="T17" fmla="*/ 613 h 706"/>
                <a:gd name="T18" fmla="*/ 250 w 1248"/>
                <a:gd name="T19" fmla="*/ 619 h 706"/>
                <a:gd name="T20" fmla="*/ 251 w 1248"/>
                <a:gd name="T21" fmla="*/ 618 h 706"/>
                <a:gd name="T22" fmla="*/ 251 w 1248"/>
                <a:gd name="T23" fmla="*/ 619 h 706"/>
                <a:gd name="T24" fmla="*/ 511 w 1248"/>
                <a:gd name="T25" fmla="*/ 369 h 706"/>
                <a:gd name="T26" fmla="*/ 627 w 1248"/>
                <a:gd name="T27" fmla="*/ 329 h 706"/>
                <a:gd name="T28" fmla="*/ 1181 w 1248"/>
                <a:gd name="T29" fmla="*/ 572 h 706"/>
                <a:gd name="T30" fmla="*/ 1117 w 1248"/>
                <a:gd name="T31" fmla="*/ 573 h 706"/>
                <a:gd name="T32" fmla="*/ 1248 w 1248"/>
                <a:gd name="T33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8" h="706">
                  <a:moveTo>
                    <a:pt x="1248" y="706"/>
                  </a:moveTo>
                  <a:cubicBezTo>
                    <a:pt x="1233" y="520"/>
                    <a:pt x="1233" y="520"/>
                    <a:pt x="1233" y="520"/>
                  </a:cubicBezTo>
                  <a:cubicBezTo>
                    <a:pt x="1192" y="567"/>
                    <a:pt x="1192" y="567"/>
                    <a:pt x="1192" y="567"/>
                  </a:cubicBezTo>
                  <a:cubicBezTo>
                    <a:pt x="1188" y="556"/>
                    <a:pt x="1187" y="553"/>
                    <a:pt x="1182" y="542"/>
                  </a:cubicBezTo>
                  <a:cubicBezTo>
                    <a:pt x="1086" y="336"/>
                    <a:pt x="851" y="233"/>
                    <a:pt x="623" y="282"/>
                  </a:cubicBezTo>
                  <a:cubicBezTo>
                    <a:pt x="607" y="124"/>
                    <a:pt x="474" y="0"/>
                    <a:pt x="312" y="0"/>
                  </a:cubicBezTo>
                  <a:cubicBezTo>
                    <a:pt x="140" y="0"/>
                    <a:pt x="0" y="140"/>
                    <a:pt x="0" y="312"/>
                  </a:cubicBezTo>
                  <a:cubicBezTo>
                    <a:pt x="0" y="455"/>
                    <a:pt x="96" y="575"/>
                    <a:pt x="226" y="612"/>
                  </a:cubicBezTo>
                  <a:cubicBezTo>
                    <a:pt x="226" y="613"/>
                    <a:pt x="226" y="613"/>
                    <a:pt x="226" y="613"/>
                  </a:cubicBezTo>
                  <a:cubicBezTo>
                    <a:pt x="234" y="615"/>
                    <a:pt x="242" y="617"/>
                    <a:pt x="250" y="619"/>
                  </a:cubicBezTo>
                  <a:cubicBezTo>
                    <a:pt x="251" y="618"/>
                    <a:pt x="251" y="618"/>
                    <a:pt x="251" y="618"/>
                  </a:cubicBezTo>
                  <a:cubicBezTo>
                    <a:pt x="251" y="619"/>
                    <a:pt x="251" y="619"/>
                    <a:pt x="251" y="619"/>
                  </a:cubicBezTo>
                  <a:cubicBezTo>
                    <a:pt x="303" y="514"/>
                    <a:pt x="393" y="423"/>
                    <a:pt x="511" y="369"/>
                  </a:cubicBezTo>
                  <a:cubicBezTo>
                    <a:pt x="580" y="337"/>
                    <a:pt x="626" y="329"/>
                    <a:pt x="627" y="329"/>
                  </a:cubicBezTo>
                  <a:cubicBezTo>
                    <a:pt x="853" y="278"/>
                    <a:pt x="1082" y="370"/>
                    <a:pt x="1181" y="572"/>
                  </a:cubicBezTo>
                  <a:cubicBezTo>
                    <a:pt x="1117" y="573"/>
                    <a:pt x="1117" y="573"/>
                    <a:pt x="1117" y="573"/>
                  </a:cubicBezTo>
                  <a:cubicBezTo>
                    <a:pt x="1248" y="706"/>
                    <a:pt x="1248" y="706"/>
                    <a:pt x="1248" y="706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0" name="Freeform 17">
              <a:extLst>
                <a:ext uri="{FF2B5EF4-FFF2-40B4-BE49-F238E27FC236}">
                  <a16:creationId xmlns="" xmlns:a16="http://schemas.microsoft.com/office/drawing/2014/main" id="{2585BEDE-F5A6-49C4-B504-332395AB97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2001" y="1884607"/>
              <a:ext cx="2463754" cy="1404671"/>
            </a:xfrm>
            <a:custGeom>
              <a:avLst/>
              <a:gdLst>
                <a:gd name="T0" fmla="*/ 1254 w 1260"/>
                <a:gd name="T1" fmla="*/ 718 h 718"/>
                <a:gd name="T2" fmla="*/ 1250 w 1260"/>
                <a:gd name="T3" fmla="*/ 716 h 718"/>
                <a:gd name="T4" fmla="*/ 1119 w 1260"/>
                <a:gd name="T5" fmla="*/ 583 h 718"/>
                <a:gd name="T6" fmla="*/ 1117 w 1260"/>
                <a:gd name="T7" fmla="*/ 577 h 718"/>
                <a:gd name="T8" fmla="*/ 1123 w 1260"/>
                <a:gd name="T9" fmla="*/ 573 h 718"/>
                <a:gd name="T10" fmla="*/ 1175 w 1260"/>
                <a:gd name="T11" fmla="*/ 572 h 718"/>
                <a:gd name="T12" fmla="*/ 755 w 1260"/>
                <a:gd name="T13" fmla="*/ 327 h 718"/>
                <a:gd name="T14" fmla="*/ 634 w 1260"/>
                <a:gd name="T15" fmla="*/ 341 h 718"/>
                <a:gd name="T16" fmla="*/ 632 w 1260"/>
                <a:gd name="T17" fmla="*/ 341 h 718"/>
                <a:gd name="T18" fmla="*/ 632 w 1260"/>
                <a:gd name="T19" fmla="*/ 341 h 718"/>
                <a:gd name="T20" fmla="*/ 630 w 1260"/>
                <a:gd name="T21" fmla="*/ 342 h 718"/>
                <a:gd name="T22" fmla="*/ 630 w 1260"/>
                <a:gd name="T23" fmla="*/ 342 h 718"/>
                <a:gd name="T24" fmla="*/ 628 w 1260"/>
                <a:gd name="T25" fmla="*/ 341 h 718"/>
                <a:gd name="T26" fmla="*/ 520 w 1260"/>
                <a:gd name="T27" fmla="*/ 380 h 718"/>
                <a:gd name="T28" fmla="*/ 263 w 1260"/>
                <a:gd name="T29" fmla="*/ 627 h 718"/>
                <a:gd name="T30" fmla="*/ 257 w 1260"/>
                <a:gd name="T31" fmla="*/ 631 h 718"/>
                <a:gd name="T32" fmla="*/ 255 w 1260"/>
                <a:gd name="T33" fmla="*/ 631 h 718"/>
                <a:gd name="T34" fmla="*/ 230 w 1260"/>
                <a:gd name="T35" fmla="*/ 624 h 718"/>
                <a:gd name="T36" fmla="*/ 229 w 1260"/>
                <a:gd name="T37" fmla="*/ 624 h 718"/>
                <a:gd name="T38" fmla="*/ 0 w 1260"/>
                <a:gd name="T39" fmla="*/ 318 h 718"/>
                <a:gd name="T40" fmla="*/ 318 w 1260"/>
                <a:gd name="T41" fmla="*/ 0 h 718"/>
                <a:gd name="T42" fmla="*/ 532 w 1260"/>
                <a:gd name="T43" fmla="*/ 83 h 718"/>
                <a:gd name="T44" fmla="*/ 634 w 1260"/>
                <a:gd name="T45" fmla="*/ 280 h 718"/>
                <a:gd name="T46" fmla="*/ 742 w 1260"/>
                <a:gd name="T47" fmla="*/ 270 h 718"/>
                <a:gd name="T48" fmla="*/ 1009 w 1260"/>
                <a:gd name="T49" fmla="*/ 342 h 718"/>
                <a:gd name="T50" fmla="*/ 1193 w 1260"/>
                <a:gd name="T51" fmla="*/ 544 h 718"/>
                <a:gd name="T52" fmla="*/ 1199 w 1260"/>
                <a:gd name="T53" fmla="*/ 554 h 718"/>
                <a:gd name="T54" fmla="*/ 1202 w 1260"/>
                <a:gd name="T55" fmla="*/ 560 h 718"/>
                <a:gd name="T56" fmla="*/ 1234 w 1260"/>
                <a:gd name="T57" fmla="*/ 522 h 718"/>
                <a:gd name="T58" fmla="*/ 1241 w 1260"/>
                <a:gd name="T59" fmla="*/ 520 h 718"/>
                <a:gd name="T60" fmla="*/ 1245 w 1260"/>
                <a:gd name="T61" fmla="*/ 526 h 718"/>
                <a:gd name="T62" fmla="*/ 1260 w 1260"/>
                <a:gd name="T63" fmla="*/ 712 h 718"/>
                <a:gd name="T64" fmla="*/ 1256 w 1260"/>
                <a:gd name="T65" fmla="*/ 717 h 718"/>
                <a:gd name="T66" fmla="*/ 1254 w 1260"/>
                <a:gd name="T67" fmla="*/ 718 h 718"/>
                <a:gd name="T68" fmla="*/ 1132 w 1260"/>
                <a:gd name="T69" fmla="*/ 583 h 718"/>
                <a:gd name="T70" fmla="*/ 1247 w 1260"/>
                <a:gd name="T71" fmla="*/ 696 h 718"/>
                <a:gd name="T72" fmla="*/ 1236 w 1260"/>
                <a:gd name="T73" fmla="*/ 536 h 718"/>
                <a:gd name="T74" fmla="*/ 1204 w 1260"/>
                <a:gd name="T75" fmla="*/ 574 h 718"/>
                <a:gd name="T76" fmla="*/ 1199 w 1260"/>
                <a:gd name="T77" fmla="*/ 577 h 718"/>
                <a:gd name="T78" fmla="*/ 1196 w 1260"/>
                <a:gd name="T79" fmla="*/ 573 h 718"/>
                <a:gd name="T80" fmla="*/ 1185 w 1260"/>
                <a:gd name="T81" fmla="*/ 550 h 718"/>
                <a:gd name="T82" fmla="*/ 742 w 1260"/>
                <a:gd name="T83" fmla="*/ 282 h 718"/>
                <a:gd name="T84" fmla="*/ 630 w 1260"/>
                <a:gd name="T85" fmla="*/ 294 h 718"/>
                <a:gd name="T86" fmla="*/ 625 w 1260"/>
                <a:gd name="T87" fmla="*/ 292 h 718"/>
                <a:gd name="T88" fmla="*/ 623 w 1260"/>
                <a:gd name="T89" fmla="*/ 288 h 718"/>
                <a:gd name="T90" fmla="*/ 318 w 1260"/>
                <a:gd name="T91" fmla="*/ 12 h 718"/>
                <a:gd name="T92" fmla="*/ 12 w 1260"/>
                <a:gd name="T93" fmla="*/ 318 h 718"/>
                <a:gd name="T94" fmla="*/ 234 w 1260"/>
                <a:gd name="T95" fmla="*/ 613 h 718"/>
                <a:gd name="T96" fmla="*/ 235 w 1260"/>
                <a:gd name="T97" fmla="*/ 613 h 718"/>
                <a:gd name="T98" fmla="*/ 254 w 1260"/>
                <a:gd name="T99" fmla="*/ 618 h 718"/>
                <a:gd name="T100" fmla="*/ 515 w 1260"/>
                <a:gd name="T101" fmla="*/ 369 h 718"/>
                <a:gd name="T102" fmla="*/ 628 w 1260"/>
                <a:gd name="T103" fmla="*/ 329 h 718"/>
                <a:gd name="T104" fmla="*/ 631 w 1260"/>
                <a:gd name="T105" fmla="*/ 329 h 718"/>
                <a:gd name="T106" fmla="*/ 632 w 1260"/>
                <a:gd name="T107" fmla="*/ 329 h 718"/>
                <a:gd name="T108" fmla="*/ 755 w 1260"/>
                <a:gd name="T109" fmla="*/ 315 h 718"/>
                <a:gd name="T110" fmla="*/ 1011 w 1260"/>
                <a:gd name="T111" fmla="*/ 383 h 718"/>
                <a:gd name="T112" fmla="*/ 1190 w 1260"/>
                <a:gd name="T113" fmla="*/ 576 h 718"/>
                <a:gd name="T114" fmla="*/ 1190 w 1260"/>
                <a:gd name="T115" fmla="*/ 581 h 718"/>
                <a:gd name="T116" fmla="*/ 1184 w 1260"/>
                <a:gd name="T117" fmla="*/ 583 h 718"/>
                <a:gd name="T118" fmla="*/ 1132 w 1260"/>
                <a:gd name="T119" fmla="*/ 58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718">
                  <a:moveTo>
                    <a:pt x="1254" y="718"/>
                  </a:moveTo>
                  <a:cubicBezTo>
                    <a:pt x="1252" y="718"/>
                    <a:pt x="1251" y="717"/>
                    <a:pt x="1250" y="716"/>
                  </a:cubicBezTo>
                  <a:cubicBezTo>
                    <a:pt x="1119" y="583"/>
                    <a:pt x="1119" y="583"/>
                    <a:pt x="1119" y="583"/>
                  </a:cubicBezTo>
                  <a:cubicBezTo>
                    <a:pt x="1117" y="581"/>
                    <a:pt x="1117" y="579"/>
                    <a:pt x="1117" y="577"/>
                  </a:cubicBezTo>
                  <a:cubicBezTo>
                    <a:pt x="1118" y="575"/>
                    <a:pt x="1121" y="573"/>
                    <a:pt x="1123" y="573"/>
                  </a:cubicBezTo>
                  <a:cubicBezTo>
                    <a:pt x="1175" y="572"/>
                    <a:pt x="1175" y="572"/>
                    <a:pt x="1175" y="572"/>
                  </a:cubicBezTo>
                  <a:cubicBezTo>
                    <a:pt x="1097" y="421"/>
                    <a:pt x="937" y="327"/>
                    <a:pt x="755" y="327"/>
                  </a:cubicBezTo>
                  <a:cubicBezTo>
                    <a:pt x="715" y="327"/>
                    <a:pt x="674" y="332"/>
                    <a:pt x="634" y="341"/>
                  </a:cubicBezTo>
                  <a:cubicBezTo>
                    <a:pt x="633" y="341"/>
                    <a:pt x="633" y="341"/>
                    <a:pt x="632" y="341"/>
                  </a:cubicBezTo>
                  <a:cubicBezTo>
                    <a:pt x="632" y="341"/>
                    <a:pt x="632" y="341"/>
                    <a:pt x="632" y="341"/>
                  </a:cubicBezTo>
                  <a:cubicBezTo>
                    <a:pt x="631" y="341"/>
                    <a:pt x="631" y="342"/>
                    <a:pt x="630" y="342"/>
                  </a:cubicBezTo>
                  <a:cubicBezTo>
                    <a:pt x="630" y="342"/>
                    <a:pt x="630" y="342"/>
                    <a:pt x="630" y="342"/>
                  </a:cubicBezTo>
                  <a:cubicBezTo>
                    <a:pt x="629" y="342"/>
                    <a:pt x="629" y="342"/>
                    <a:pt x="628" y="341"/>
                  </a:cubicBezTo>
                  <a:cubicBezTo>
                    <a:pt x="596" y="349"/>
                    <a:pt x="560" y="362"/>
                    <a:pt x="520" y="380"/>
                  </a:cubicBezTo>
                  <a:cubicBezTo>
                    <a:pt x="407" y="432"/>
                    <a:pt x="316" y="520"/>
                    <a:pt x="263" y="627"/>
                  </a:cubicBezTo>
                  <a:cubicBezTo>
                    <a:pt x="262" y="630"/>
                    <a:pt x="259" y="631"/>
                    <a:pt x="257" y="631"/>
                  </a:cubicBezTo>
                  <a:cubicBezTo>
                    <a:pt x="256" y="631"/>
                    <a:pt x="256" y="631"/>
                    <a:pt x="255" y="631"/>
                  </a:cubicBezTo>
                  <a:cubicBezTo>
                    <a:pt x="247" y="629"/>
                    <a:pt x="239" y="627"/>
                    <a:pt x="230" y="624"/>
                  </a:cubicBezTo>
                  <a:cubicBezTo>
                    <a:pt x="230" y="624"/>
                    <a:pt x="229" y="624"/>
                    <a:pt x="229" y="624"/>
                  </a:cubicBezTo>
                  <a:cubicBezTo>
                    <a:pt x="94" y="584"/>
                    <a:pt x="0" y="459"/>
                    <a:pt x="0" y="318"/>
                  </a:cubicBezTo>
                  <a:cubicBezTo>
                    <a:pt x="0" y="143"/>
                    <a:pt x="143" y="0"/>
                    <a:pt x="318" y="0"/>
                  </a:cubicBezTo>
                  <a:cubicBezTo>
                    <a:pt x="398" y="0"/>
                    <a:pt x="474" y="30"/>
                    <a:pt x="532" y="83"/>
                  </a:cubicBezTo>
                  <a:cubicBezTo>
                    <a:pt x="589" y="135"/>
                    <a:pt x="625" y="205"/>
                    <a:pt x="634" y="280"/>
                  </a:cubicBezTo>
                  <a:cubicBezTo>
                    <a:pt x="670" y="273"/>
                    <a:pt x="706" y="270"/>
                    <a:pt x="742" y="270"/>
                  </a:cubicBezTo>
                  <a:cubicBezTo>
                    <a:pt x="838" y="270"/>
                    <a:pt x="930" y="295"/>
                    <a:pt x="1009" y="342"/>
                  </a:cubicBezTo>
                  <a:cubicBezTo>
                    <a:pt x="1091" y="390"/>
                    <a:pt x="1155" y="460"/>
                    <a:pt x="1193" y="544"/>
                  </a:cubicBezTo>
                  <a:cubicBezTo>
                    <a:pt x="1195" y="549"/>
                    <a:pt x="1197" y="552"/>
                    <a:pt x="1199" y="554"/>
                  </a:cubicBezTo>
                  <a:cubicBezTo>
                    <a:pt x="1200" y="556"/>
                    <a:pt x="1201" y="558"/>
                    <a:pt x="1202" y="560"/>
                  </a:cubicBezTo>
                  <a:cubicBezTo>
                    <a:pt x="1234" y="522"/>
                    <a:pt x="1234" y="522"/>
                    <a:pt x="1234" y="522"/>
                  </a:cubicBezTo>
                  <a:cubicBezTo>
                    <a:pt x="1236" y="520"/>
                    <a:pt x="1239" y="520"/>
                    <a:pt x="1241" y="520"/>
                  </a:cubicBezTo>
                  <a:cubicBezTo>
                    <a:pt x="1243" y="521"/>
                    <a:pt x="1245" y="523"/>
                    <a:pt x="1245" y="526"/>
                  </a:cubicBezTo>
                  <a:cubicBezTo>
                    <a:pt x="1260" y="712"/>
                    <a:pt x="1260" y="712"/>
                    <a:pt x="1260" y="712"/>
                  </a:cubicBezTo>
                  <a:cubicBezTo>
                    <a:pt x="1260" y="714"/>
                    <a:pt x="1259" y="716"/>
                    <a:pt x="1256" y="717"/>
                  </a:cubicBezTo>
                  <a:cubicBezTo>
                    <a:pt x="1256" y="718"/>
                    <a:pt x="1255" y="718"/>
                    <a:pt x="1254" y="718"/>
                  </a:cubicBezTo>
                  <a:close/>
                  <a:moveTo>
                    <a:pt x="1132" y="583"/>
                  </a:moveTo>
                  <a:cubicBezTo>
                    <a:pt x="1247" y="696"/>
                    <a:pt x="1247" y="696"/>
                    <a:pt x="1247" y="696"/>
                  </a:cubicBezTo>
                  <a:cubicBezTo>
                    <a:pt x="1236" y="536"/>
                    <a:pt x="1236" y="536"/>
                    <a:pt x="1236" y="536"/>
                  </a:cubicBezTo>
                  <a:cubicBezTo>
                    <a:pt x="1204" y="574"/>
                    <a:pt x="1204" y="574"/>
                    <a:pt x="1204" y="574"/>
                  </a:cubicBezTo>
                  <a:cubicBezTo>
                    <a:pt x="1203" y="575"/>
                    <a:pt x="1201" y="577"/>
                    <a:pt x="1199" y="577"/>
                  </a:cubicBezTo>
                  <a:cubicBezTo>
                    <a:pt x="1197" y="576"/>
                    <a:pt x="1196" y="575"/>
                    <a:pt x="1196" y="573"/>
                  </a:cubicBezTo>
                  <a:cubicBezTo>
                    <a:pt x="1193" y="567"/>
                    <a:pt x="1187" y="555"/>
                    <a:pt x="1185" y="550"/>
                  </a:cubicBezTo>
                  <a:cubicBezTo>
                    <a:pt x="1109" y="385"/>
                    <a:pt x="938" y="282"/>
                    <a:pt x="742" y="282"/>
                  </a:cubicBezTo>
                  <a:cubicBezTo>
                    <a:pt x="705" y="282"/>
                    <a:pt x="667" y="286"/>
                    <a:pt x="630" y="294"/>
                  </a:cubicBezTo>
                  <a:cubicBezTo>
                    <a:pt x="628" y="294"/>
                    <a:pt x="627" y="293"/>
                    <a:pt x="625" y="292"/>
                  </a:cubicBezTo>
                  <a:cubicBezTo>
                    <a:pt x="624" y="291"/>
                    <a:pt x="623" y="290"/>
                    <a:pt x="623" y="288"/>
                  </a:cubicBezTo>
                  <a:cubicBezTo>
                    <a:pt x="607" y="131"/>
                    <a:pt x="476" y="12"/>
                    <a:pt x="318" y="12"/>
                  </a:cubicBezTo>
                  <a:cubicBezTo>
                    <a:pt x="149" y="12"/>
                    <a:pt x="12" y="150"/>
                    <a:pt x="12" y="318"/>
                  </a:cubicBezTo>
                  <a:cubicBezTo>
                    <a:pt x="12" y="454"/>
                    <a:pt x="103" y="575"/>
                    <a:pt x="234" y="613"/>
                  </a:cubicBezTo>
                  <a:cubicBezTo>
                    <a:pt x="234" y="613"/>
                    <a:pt x="235" y="613"/>
                    <a:pt x="235" y="613"/>
                  </a:cubicBezTo>
                  <a:cubicBezTo>
                    <a:pt x="241" y="615"/>
                    <a:pt x="248" y="617"/>
                    <a:pt x="254" y="618"/>
                  </a:cubicBezTo>
                  <a:cubicBezTo>
                    <a:pt x="309" y="510"/>
                    <a:pt x="401" y="422"/>
                    <a:pt x="515" y="369"/>
                  </a:cubicBezTo>
                  <a:cubicBezTo>
                    <a:pt x="556" y="350"/>
                    <a:pt x="593" y="337"/>
                    <a:pt x="628" y="329"/>
                  </a:cubicBezTo>
                  <a:cubicBezTo>
                    <a:pt x="629" y="329"/>
                    <a:pt x="630" y="329"/>
                    <a:pt x="631" y="329"/>
                  </a:cubicBezTo>
                  <a:cubicBezTo>
                    <a:pt x="632" y="329"/>
                    <a:pt x="632" y="329"/>
                    <a:pt x="632" y="329"/>
                  </a:cubicBezTo>
                  <a:cubicBezTo>
                    <a:pt x="672" y="320"/>
                    <a:pt x="714" y="315"/>
                    <a:pt x="755" y="315"/>
                  </a:cubicBezTo>
                  <a:cubicBezTo>
                    <a:pt x="847" y="315"/>
                    <a:pt x="935" y="339"/>
                    <a:pt x="1011" y="383"/>
                  </a:cubicBezTo>
                  <a:cubicBezTo>
                    <a:pt x="1089" y="428"/>
                    <a:pt x="1150" y="495"/>
                    <a:pt x="1190" y="576"/>
                  </a:cubicBezTo>
                  <a:cubicBezTo>
                    <a:pt x="1191" y="578"/>
                    <a:pt x="1191" y="579"/>
                    <a:pt x="1190" y="581"/>
                  </a:cubicBezTo>
                  <a:cubicBezTo>
                    <a:pt x="1189" y="583"/>
                    <a:pt x="1186" y="583"/>
                    <a:pt x="1184" y="583"/>
                  </a:cubicBezTo>
                  <a:lnTo>
                    <a:pt x="1132" y="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18">
              <a:extLst>
                <a:ext uri="{FF2B5EF4-FFF2-40B4-BE49-F238E27FC236}">
                  <a16:creationId xmlns="" xmlns:a16="http://schemas.microsoft.com/office/drawing/2014/main" id="{44BDBF6D-509E-4E8B-AF18-FA679CF67866}"/>
                </a:ext>
              </a:extLst>
            </p:cNvPr>
            <p:cNvSpPr/>
            <p:nvPr/>
          </p:nvSpPr>
          <p:spPr bwMode="auto">
            <a:xfrm>
              <a:off x="6416784" y="1920158"/>
              <a:ext cx="1378214" cy="2442258"/>
            </a:xfrm>
            <a:custGeom>
              <a:avLst/>
              <a:gdLst>
                <a:gd name="T0" fmla="*/ 0 w 705"/>
                <a:gd name="T1" fmla="*/ 1249 h 1249"/>
                <a:gd name="T2" fmla="*/ 186 w 705"/>
                <a:gd name="T3" fmla="*/ 1234 h 1249"/>
                <a:gd name="T4" fmla="*/ 138 w 705"/>
                <a:gd name="T5" fmla="*/ 1192 h 1249"/>
                <a:gd name="T6" fmla="*/ 163 w 705"/>
                <a:gd name="T7" fmla="*/ 1182 h 1249"/>
                <a:gd name="T8" fmla="*/ 423 w 705"/>
                <a:gd name="T9" fmla="*/ 623 h 1249"/>
                <a:gd name="T10" fmla="*/ 704 w 705"/>
                <a:gd name="T11" fmla="*/ 312 h 1249"/>
                <a:gd name="T12" fmla="*/ 392 w 705"/>
                <a:gd name="T13" fmla="*/ 0 h 1249"/>
                <a:gd name="T14" fmla="*/ 92 w 705"/>
                <a:gd name="T15" fmla="*/ 227 h 1249"/>
                <a:gd name="T16" fmla="*/ 92 w 705"/>
                <a:gd name="T17" fmla="*/ 227 h 1249"/>
                <a:gd name="T18" fmla="*/ 86 w 705"/>
                <a:gd name="T19" fmla="*/ 251 h 1249"/>
                <a:gd name="T20" fmla="*/ 86 w 705"/>
                <a:gd name="T21" fmla="*/ 251 h 1249"/>
                <a:gd name="T22" fmla="*/ 86 w 705"/>
                <a:gd name="T23" fmla="*/ 252 h 1249"/>
                <a:gd name="T24" fmla="*/ 336 w 705"/>
                <a:gd name="T25" fmla="*/ 512 h 1249"/>
                <a:gd name="T26" fmla="*/ 376 w 705"/>
                <a:gd name="T27" fmla="*/ 627 h 1249"/>
                <a:gd name="T28" fmla="*/ 134 w 705"/>
                <a:gd name="T29" fmla="*/ 1182 h 1249"/>
                <a:gd name="T30" fmla="*/ 133 w 705"/>
                <a:gd name="T31" fmla="*/ 1118 h 1249"/>
                <a:gd name="T32" fmla="*/ 0 w 705"/>
                <a:gd name="T33" fmla="*/ 124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5" h="1249">
                  <a:moveTo>
                    <a:pt x="0" y="1249"/>
                  </a:moveTo>
                  <a:cubicBezTo>
                    <a:pt x="186" y="1234"/>
                    <a:pt x="186" y="1234"/>
                    <a:pt x="186" y="1234"/>
                  </a:cubicBezTo>
                  <a:cubicBezTo>
                    <a:pt x="138" y="1192"/>
                    <a:pt x="138" y="1192"/>
                    <a:pt x="138" y="1192"/>
                  </a:cubicBezTo>
                  <a:cubicBezTo>
                    <a:pt x="149" y="1188"/>
                    <a:pt x="152" y="1187"/>
                    <a:pt x="163" y="1182"/>
                  </a:cubicBezTo>
                  <a:cubicBezTo>
                    <a:pt x="370" y="1087"/>
                    <a:pt x="472" y="851"/>
                    <a:pt x="423" y="623"/>
                  </a:cubicBezTo>
                  <a:cubicBezTo>
                    <a:pt x="581" y="608"/>
                    <a:pt x="705" y="474"/>
                    <a:pt x="704" y="312"/>
                  </a:cubicBezTo>
                  <a:cubicBezTo>
                    <a:pt x="704" y="140"/>
                    <a:pt x="564" y="0"/>
                    <a:pt x="392" y="0"/>
                  </a:cubicBezTo>
                  <a:cubicBezTo>
                    <a:pt x="249" y="1"/>
                    <a:pt x="129" y="96"/>
                    <a:pt x="92" y="227"/>
                  </a:cubicBezTo>
                  <a:cubicBezTo>
                    <a:pt x="92" y="227"/>
                    <a:pt x="92" y="227"/>
                    <a:pt x="92" y="227"/>
                  </a:cubicBezTo>
                  <a:cubicBezTo>
                    <a:pt x="90" y="235"/>
                    <a:pt x="88" y="243"/>
                    <a:pt x="86" y="251"/>
                  </a:cubicBezTo>
                  <a:cubicBezTo>
                    <a:pt x="86" y="251"/>
                    <a:pt x="86" y="251"/>
                    <a:pt x="86" y="251"/>
                  </a:cubicBezTo>
                  <a:cubicBezTo>
                    <a:pt x="86" y="252"/>
                    <a:pt x="86" y="252"/>
                    <a:pt x="86" y="252"/>
                  </a:cubicBezTo>
                  <a:cubicBezTo>
                    <a:pt x="191" y="304"/>
                    <a:pt x="281" y="394"/>
                    <a:pt x="336" y="512"/>
                  </a:cubicBezTo>
                  <a:cubicBezTo>
                    <a:pt x="368" y="580"/>
                    <a:pt x="376" y="626"/>
                    <a:pt x="376" y="627"/>
                  </a:cubicBezTo>
                  <a:cubicBezTo>
                    <a:pt x="427" y="854"/>
                    <a:pt x="335" y="1083"/>
                    <a:pt x="134" y="1182"/>
                  </a:cubicBezTo>
                  <a:cubicBezTo>
                    <a:pt x="133" y="1118"/>
                    <a:pt x="133" y="1118"/>
                    <a:pt x="133" y="1118"/>
                  </a:cubicBezTo>
                  <a:cubicBezTo>
                    <a:pt x="0" y="1249"/>
                    <a:pt x="0" y="1249"/>
                    <a:pt x="0" y="1249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19">
              <a:extLst>
                <a:ext uri="{FF2B5EF4-FFF2-40B4-BE49-F238E27FC236}">
                  <a16:creationId xmlns="" xmlns:a16="http://schemas.microsoft.com/office/drawing/2014/main" id="{6815C2D3-15E1-43BD-8FA2-289B802BAB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4382" y="1908583"/>
              <a:ext cx="1400537" cy="2466234"/>
            </a:xfrm>
            <a:custGeom>
              <a:avLst/>
              <a:gdLst>
                <a:gd name="T0" fmla="*/ 0 w 716"/>
                <a:gd name="T1" fmla="*/ 1255 h 1261"/>
                <a:gd name="T2" fmla="*/ 1 w 716"/>
                <a:gd name="T3" fmla="*/ 1251 h 1261"/>
                <a:gd name="T4" fmla="*/ 134 w 716"/>
                <a:gd name="T5" fmla="*/ 1119 h 1261"/>
                <a:gd name="T6" fmla="*/ 141 w 716"/>
                <a:gd name="T7" fmla="*/ 1118 h 1261"/>
                <a:gd name="T8" fmla="*/ 145 w 716"/>
                <a:gd name="T9" fmla="*/ 1124 h 1261"/>
                <a:gd name="T10" fmla="*/ 145 w 716"/>
                <a:gd name="T11" fmla="*/ 1176 h 1261"/>
                <a:gd name="T12" fmla="*/ 390 w 716"/>
                <a:gd name="T13" fmla="*/ 755 h 1261"/>
                <a:gd name="T14" fmla="*/ 376 w 716"/>
                <a:gd name="T15" fmla="*/ 635 h 1261"/>
                <a:gd name="T16" fmla="*/ 376 w 716"/>
                <a:gd name="T17" fmla="*/ 633 h 1261"/>
                <a:gd name="T18" fmla="*/ 376 w 716"/>
                <a:gd name="T19" fmla="*/ 632 h 1261"/>
                <a:gd name="T20" fmla="*/ 375 w 716"/>
                <a:gd name="T21" fmla="*/ 630 h 1261"/>
                <a:gd name="T22" fmla="*/ 375 w 716"/>
                <a:gd name="T23" fmla="*/ 630 h 1261"/>
                <a:gd name="T24" fmla="*/ 376 w 716"/>
                <a:gd name="T25" fmla="*/ 629 h 1261"/>
                <a:gd name="T26" fmla="*/ 337 w 716"/>
                <a:gd name="T27" fmla="*/ 520 h 1261"/>
                <a:gd name="T28" fmla="*/ 89 w 716"/>
                <a:gd name="T29" fmla="*/ 263 h 1261"/>
                <a:gd name="T30" fmla="*/ 86 w 716"/>
                <a:gd name="T31" fmla="*/ 258 h 1261"/>
                <a:gd name="T32" fmla="*/ 86 w 716"/>
                <a:gd name="T33" fmla="*/ 256 h 1261"/>
                <a:gd name="T34" fmla="*/ 92 w 716"/>
                <a:gd name="T35" fmla="*/ 231 h 1261"/>
                <a:gd name="T36" fmla="*/ 93 w 716"/>
                <a:gd name="T37" fmla="*/ 230 h 1261"/>
                <a:gd name="T38" fmla="*/ 398 w 716"/>
                <a:gd name="T39" fmla="*/ 0 h 1261"/>
                <a:gd name="T40" fmla="*/ 716 w 716"/>
                <a:gd name="T41" fmla="*/ 318 h 1261"/>
                <a:gd name="T42" fmla="*/ 634 w 716"/>
                <a:gd name="T43" fmla="*/ 533 h 1261"/>
                <a:gd name="T44" fmla="*/ 437 w 716"/>
                <a:gd name="T45" fmla="*/ 634 h 1261"/>
                <a:gd name="T46" fmla="*/ 447 w 716"/>
                <a:gd name="T47" fmla="*/ 743 h 1261"/>
                <a:gd name="T48" fmla="*/ 376 w 716"/>
                <a:gd name="T49" fmla="*/ 1010 h 1261"/>
                <a:gd name="T50" fmla="*/ 173 w 716"/>
                <a:gd name="T51" fmla="*/ 1194 h 1261"/>
                <a:gd name="T52" fmla="*/ 163 w 716"/>
                <a:gd name="T53" fmla="*/ 1199 h 1261"/>
                <a:gd name="T54" fmla="*/ 158 w 716"/>
                <a:gd name="T55" fmla="*/ 1202 h 1261"/>
                <a:gd name="T56" fmla="*/ 196 w 716"/>
                <a:gd name="T57" fmla="*/ 1235 h 1261"/>
                <a:gd name="T58" fmla="*/ 197 w 716"/>
                <a:gd name="T59" fmla="*/ 1242 h 1261"/>
                <a:gd name="T60" fmla="*/ 192 w 716"/>
                <a:gd name="T61" fmla="*/ 1246 h 1261"/>
                <a:gd name="T62" fmla="*/ 6 w 716"/>
                <a:gd name="T63" fmla="*/ 1261 h 1261"/>
                <a:gd name="T64" fmla="*/ 0 w 716"/>
                <a:gd name="T65" fmla="*/ 1257 h 1261"/>
                <a:gd name="T66" fmla="*/ 0 w 716"/>
                <a:gd name="T67" fmla="*/ 1255 h 1261"/>
                <a:gd name="T68" fmla="*/ 135 w 716"/>
                <a:gd name="T69" fmla="*/ 1133 h 1261"/>
                <a:gd name="T70" fmla="*/ 22 w 716"/>
                <a:gd name="T71" fmla="*/ 1248 h 1261"/>
                <a:gd name="T72" fmla="*/ 182 w 716"/>
                <a:gd name="T73" fmla="*/ 1236 h 1261"/>
                <a:gd name="T74" fmla="*/ 144 w 716"/>
                <a:gd name="T75" fmla="*/ 1205 h 1261"/>
                <a:gd name="T76" fmla="*/ 141 w 716"/>
                <a:gd name="T77" fmla="*/ 1200 h 1261"/>
                <a:gd name="T78" fmla="*/ 145 w 716"/>
                <a:gd name="T79" fmla="*/ 1196 h 1261"/>
                <a:gd name="T80" fmla="*/ 168 w 716"/>
                <a:gd name="T81" fmla="*/ 1186 h 1261"/>
                <a:gd name="T82" fmla="*/ 435 w 716"/>
                <a:gd name="T83" fmla="*/ 743 h 1261"/>
                <a:gd name="T84" fmla="*/ 424 w 716"/>
                <a:gd name="T85" fmla="*/ 630 h 1261"/>
                <a:gd name="T86" fmla="*/ 425 w 716"/>
                <a:gd name="T87" fmla="*/ 626 h 1261"/>
                <a:gd name="T88" fmla="*/ 429 w 716"/>
                <a:gd name="T89" fmla="*/ 623 h 1261"/>
                <a:gd name="T90" fmla="*/ 704 w 716"/>
                <a:gd name="T91" fmla="*/ 318 h 1261"/>
                <a:gd name="T92" fmla="*/ 398 w 716"/>
                <a:gd name="T93" fmla="*/ 12 h 1261"/>
                <a:gd name="T94" fmla="*/ 104 w 716"/>
                <a:gd name="T95" fmla="*/ 234 h 1261"/>
                <a:gd name="T96" fmla="*/ 103 w 716"/>
                <a:gd name="T97" fmla="*/ 236 h 1261"/>
                <a:gd name="T98" fmla="*/ 99 w 716"/>
                <a:gd name="T99" fmla="*/ 255 h 1261"/>
                <a:gd name="T100" fmla="*/ 347 w 716"/>
                <a:gd name="T101" fmla="*/ 515 h 1261"/>
                <a:gd name="T102" fmla="*/ 388 w 716"/>
                <a:gd name="T103" fmla="*/ 628 h 1261"/>
                <a:gd name="T104" fmla="*/ 388 w 716"/>
                <a:gd name="T105" fmla="*/ 632 h 1261"/>
                <a:gd name="T106" fmla="*/ 388 w 716"/>
                <a:gd name="T107" fmla="*/ 632 h 1261"/>
                <a:gd name="T108" fmla="*/ 402 w 716"/>
                <a:gd name="T109" fmla="*/ 755 h 1261"/>
                <a:gd name="T110" fmla="*/ 335 w 716"/>
                <a:gd name="T111" fmla="*/ 1011 h 1261"/>
                <a:gd name="T112" fmla="*/ 142 w 716"/>
                <a:gd name="T113" fmla="*/ 1190 h 1261"/>
                <a:gd name="T114" fmla="*/ 136 w 716"/>
                <a:gd name="T115" fmla="*/ 1191 h 1261"/>
                <a:gd name="T116" fmla="*/ 135 w 716"/>
                <a:gd name="T117" fmla="*/ 1184 h 1261"/>
                <a:gd name="T118" fmla="*/ 135 w 716"/>
                <a:gd name="T119" fmla="*/ 1133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6" h="1261">
                  <a:moveTo>
                    <a:pt x="0" y="1255"/>
                  </a:moveTo>
                  <a:cubicBezTo>
                    <a:pt x="0" y="1253"/>
                    <a:pt x="0" y="1252"/>
                    <a:pt x="1" y="1251"/>
                  </a:cubicBezTo>
                  <a:cubicBezTo>
                    <a:pt x="134" y="1119"/>
                    <a:pt x="134" y="1119"/>
                    <a:pt x="134" y="1119"/>
                  </a:cubicBezTo>
                  <a:cubicBezTo>
                    <a:pt x="136" y="1118"/>
                    <a:pt x="139" y="1117"/>
                    <a:pt x="141" y="1118"/>
                  </a:cubicBezTo>
                  <a:cubicBezTo>
                    <a:pt x="143" y="1119"/>
                    <a:pt x="145" y="1121"/>
                    <a:pt x="145" y="1124"/>
                  </a:cubicBezTo>
                  <a:cubicBezTo>
                    <a:pt x="145" y="1176"/>
                    <a:pt x="145" y="1176"/>
                    <a:pt x="145" y="1176"/>
                  </a:cubicBezTo>
                  <a:cubicBezTo>
                    <a:pt x="297" y="1097"/>
                    <a:pt x="390" y="937"/>
                    <a:pt x="390" y="755"/>
                  </a:cubicBezTo>
                  <a:cubicBezTo>
                    <a:pt x="390" y="715"/>
                    <a:pt x="385" y="675"/>
                    <a:pt x="376" y="635"/>
                  </a:cubicBezTo>
                  <a:cubicBezTo>
                    <a:pt x="376" y="634"/>
                    <a:pt x="376" y="633"/>
                    <a:pt x="376" y="633"/>
                  </a:cubicBezTo>
                  <a:cubicBezTo>
                    <a:pt x="376" y="632"/>
                    <a:pt x="376" y="632"/>
                    <a:pt x="376" y="632"/>
                  </a:cubicBezTo>
                  <a:cubicBezTo>
                    <a:pt x="376" y="632"/>
                    <a:pt x="375" y="631"/>
                    <a:pt x="375" y="630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29"/>
                    <a:pt x="376" y="629"/>
                  </a:cubicBezTo>
                  <a:cubicBezTo>
                    <a:pt x="368" y="596"/>
                    <a:pt x="355" y="560"/>
                    <a:pt x="337" y="520"/>
                  </a:cubicBezTo>
                  <a:cubicBezTo>
                    <a:pt x="285" y="408"/>
                    <a:pt x="197" y="317"/>
                    <a:pt x="89" y="263"/>
                  </a:cubicBezTo>
                  <a:cubicBezTo>
                    <a:pt x="87" y="262"/>
                    <a:pt x="86" y="260"/>
                    <a:pt x="86" y="258"/>
                  </a:cubicBezTo>
                  <a:cubicBezTo>
                    <a:pt x="86" y="257"/>
                    <a:pt x="86" y="257"/>
                    <a:pt x="86" y="256"/>
                  </a:cubicBezTo>
                  <a:cubicBezTo>
                    <a:pt x="88" y="248"/>
                    <a:pt x="90" y="240"/>
                    <a:pt x="92" y="231"/>
                  </a:cubicBezTo>
                  <a:cubicBezTo>
                    <a:pt x="92" y="230"/>
                    <a:pt x="93" y="230"/>
                    <a:pt x="93" y="230"/>
                  </a:cubicBezTo>
                  <a:cubicBezTo>
                    <a:pt x="132" y="95"/>
                    <a:pt x="257" y="1"/>
                    <a:pt x="398" y="0"/>
                  </a:cubicBezTo>
                  <a:cubicBezTo>
                    <a:pt x="573" y="0"/>
                    <a:pt x="716" y="143"/>
                    <a:pt x="716" y="318"/>
                  </a:cubicBezTo>
                  <a:cubicBezTo>
                    <a:pt x="716" y="398"/>
                    <a:pt x="687" y="474"/>
                    <a:pt x="634" y="533"/>
                  </a:cubicBezTo>
                  <a:cubicBezTo>
                    <a:pt x="582" y="589"/>
                    <a:pt x="512" y="625"/>
                    <a:pt x="437" y="634"/>
                  </a:cubicBezTo>
                  <a:cubicBezTo>
                    <a:pt x="444" y="670"/>
                    <a:pt x="447" y="706"/>
                    <a:pt x="447" y="743"/>
                  </a:cubicBezTo>
                  <a:cubicBezTo>
                    <a:pt x="448" y="838"/>
                    <a:pt x="423" y="931"/>
                    <a:pt x="376" y="1010"/>
                  </a:cubicBezTo>
                  <a:cubicBezTo>
                    <a:pt x="327" y="1092"/>
                    <a:pt x="257" y="1155"/>
                    <a:pt x="173" y="1194"/>
                  </a:cubicBezTo>
                  <a:cubicBezTo>
                    <a:pt x="169" y="1196"/>
                    <a:pt x="166" y="1198"/>
                    <a:pt x="163" y="1199"/>
                  </a:cubicBezTo>
                  <a:cubicBezTo>
                    <a:pt x="161" y="1200"/>
                    <a:pt x="160" y="1201"/>
                    <a:pt x="158" y="1202"/>
                  </a:cubicBezTo>
                  <a:cubicBezTo>
                    <a:pt x="196" y="1235"/>
                    <a:pt x="196" y="1235"/>
                    <a:pt x="196" y="1235"/>
                  </a:cubicBezTo>
                  <a:cubicBezTo>
                    <a:pt x="197" y="1237"/>
                    <a:pt x="198" y="1239"/>
                    <a:pt x="197" y="1242"/>
                  </a:cubicBezTo>
                  <a:cubicBezTo>
                    <a:pt x="197" y="1244"/>
                    <a:pt x="195" y="1245"/>
                    <a:pt x="192" y="1246"/>
                  </a:cubicBezTo>
                  <a:cubicBezTo>
                    <a:pt x="6" y="1261"/>
                    <a:pt x="6" y="1261"/>
                    <a:pt x="6" y="1261"/>
                  </a:cubicBezTo>
                  <a:cubicBezTo>
                    <a:pt x="4" y="1261"/>
                    <a:pt x="1" y="1260"/>
                    <a:pt x="0" y="1257"/>
                  </a:cubicBezTo>
                  <a:cubicBezTo>
                    <a:pt x="0" y="1257"/>
                    <a:pt x="0" y="1256"/>
                    <a:pt x="0" y="1255"/>
                  </a:cubicBezTo>
                  <a:close/>
                  <a:moveTo>
                    <a:pt x="135" y="1133"/>
                  </a:moveTo>
                  <a:cubicBezTo>
                    <a:pt x="22" y="1248"/>
                    <a:pt x="22" y="1248"/>
                    <a:pt x="22" y="1248"/>
                  </a:cubicBezTo>
                  <a:cubicBezTo>
                    <a:pt x="182" y="1236"/>
                    <a:pt x="182" y="1236"/>
                    <a:pt x="182" y="1236"/>
                  </a:cubicBezTo>
                  <a:cubicBezTo>
                    <a:pt x="144" y="1205"/>
                    <a:pt x="144" y="1205"/>
                    <a:pt x="144" y="1205"/>
                  </a:cubicBezTo>
                  <a:cubicBezTo>
                    <a:pt x="142" y="1204"/>
                    <a:pt x="141" y="1202"/>
                    <a:pt x="141" y="1200"/>
                  </a:cubicBezTo>
                  <a:cubicBezTo>
                    <a:pt x="141" y="1198"/>
                    <a:pt x="143" y="1197"/>
                    <a:pt x="145" y="1196"/>
                  </a:cubicBezTo>
                  <a:cubicBezTo>
                    <a:pt x="151" y="1194"/>
                    <a:pt x="163" y="1188"/>
                    <a:pt x="168" y="1186"/>
                  </a:cubicBezTo>
                  <a:cubicBezTo>
                    <a:pt x="333" y="1109"/>
                    <a:pt x="436" y="938"/>
                    <a:pt x="435" y="743"/>
                  </a:cubicBezTo>
                  <a:cubicBezTo>
                    <a:pt x="435" y="705"/>
                    <a:pt x="431" y="667"/>
                    <a:pt x="424" y="630"/>
                  </a:cubicBezTo>
                  <a:cubicBezTo>
                    <a:pt x="423" y="629"/>
                    <a:pt x="424" y="627"/>
                    <a:pt x="425" y="626"/>
                  </a:cubicBezTo>
                  <a:cubicBezTo>
                    <a:pt x="426" y="624"/>
                    <a:pt x="427" y="623"/>
                    <a:pt x="429" y="623"/>
                  </a:cubicBezTo>
                  <a:cubicBezTo>
                    <a:pt x="586" y="608"/>
                    <a:pt x="705" y="477"/>
                    <a:pt x="704" y="318"/>
                  </a:cubicBezTo>
                  <a:cubicBezTo>
                    <a:pt x="704" y="149"/>
                    <a:pt x="567" y="12"/>
                    <a:pt x="398" y="12"/>
                  </a:cubicBezTo>
                  <a:cubicBezTo>
                    <a:pt x="262" y="13"/>
                    <a:pt x="141" y="104"/>
                    <a:pt x="104" y="234"/>
                  </a:cubicBezTo>
                  <a:cubicBezTo>
                    <a:pt x="104" y="235"/>
                    <a:pt x="104" y="235"/>
                    <a:pt x="103" y="236"/>
                  </a:cubicBezTo>
                  <a:cubicBezTo>
                    <a:pt x="102" y="242"/>
                    <a:pt x="100" y="249"/>
                    <a:pt x="99" y="255"/>
                  </a:cubicBezTo>
                  <a:cubicBezTo>
                    <a:pt x="207" y="309"/>
                    <a:pt x="295" y="402"/>
                    <a:pt x="347" y="515"/>
                  </a:cubicBezTo>
                  <a:cubicBezTo>
                    <a:pt x="367" y="557"/>
                    <a:pt x="380" y="594"/>
                    <a:pt x="388" y="628"/>
                  </a:cubicBezTo>
                  <a:cubicBezTo>
                    <a:pt x="388" y="629"/>
                    <a:pt x="388" y="631"/>
                    <a:pt x="388" y="632"/>
                  </a:cubicBezTo>
                  <a:cubicBezTo>
                    <a:pt x="388" y="632"/>
                    <a:pt x="388" y="632"/>
                    <a:pt x="388" y="632"/>
                  </a:cubicBezTo>
                  <a:cubicBezTo>
                    <a:pt x="397" y="673"/>
                    <a:pt x="402" y="714"/>
                    <a:pt x="402" y="755"/>
                  </a:cubicBezTo>
                  <a:cubicBezTo>
                    <a:pt x="402" y="847"/>
                    <a:pt x="379" y="936"/>
                    <a:pt x="335" y="1011"/>
                  </a:cubicBezTo>
                  <a:cubicBezTo>
                    <a:pt x="289" y="1089"/>
                    <a:pt x="222" y="1151"/>
                    <a:pt x="142" y="1190"/>
                  </a:cubicBezTo>
                  <a:cubicBezTo>
                    <a:pt x="140" y="1191"/>
                    <a:pt x="138" y="1192"/>
                    <a:pt x="136" y="1191"/>
                  </a:cubicBezTo>
                  <a:cubicBezTo>
                    <a:pt x="135" y="1190"/>
                    <a:pt x="135" y="1186"/>
                    <a:pt x="135" y="1184"/>
                  </a:cubicBezTo>
                  <a:lnTo>
                    <a:pt x="135" y="11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20">
              <a:extLst>
                <a:ext uri="{FF2B5EF4-FFF2-40B4-BE49-F238E27FC236}">
                  <a16:creationId xmlns="" xmlns:a16="http://schemas.microsoft.com/office/drawing/2014/main" id="{761878DE-C229-497E-8305-907C06F61412}"/>
                </a:ext>
              </a:extLst>
            </p:cNvPr>
            <p:cNvSpPr/>
            <p:nvPr/>
          </p:nvSpPr>
          <p:spPr bwMode="auto">
            <a:xfrm>
              <a:off x="5328764" y="3862224"/>
              <a:ext cx="2484423" cy="1316207"/>
            </a:xfrm>
            <a:custGeom>
              <a:avLst/>
              <a:gdLst>
                <a:gd name="T0" fmla="*/ 0 w 1270"/>
                <a:gd name="T1" fmla="*/ 0 h 673"/>
                <a:gd name="T2" fmla="*/ 23 w 1270"/>
                <a:gd name="T3" fmla="*/ 185 h 673"/>
                <a:gd name="T4" fmla="*/ 62 w 1270"/>
                <a:gd name="T5" fmla="*/ 136 h 673"/>
                <a:gd name="T6" fmla="*/ 73 w 1270"/>
                <a:gd name="T7" fmla="*/ 160 h 673"/>
                <a:gd name="T8" fmla="*/ 642 w 1270"/>
                <a:gd name="T9" fmla="*/ 398 h 673"/>
                <a:gd name="T10" fmla="*/ 964 w 1270"/>
                <a:gd name="T11" fmla="*/ 666 h 673"/>
                <a:gd name="T12" fmla="*/ 1263 w 1270"/>
                <a:gd name="T13" fmla="*/ 341 h 673"/>
                <a:gd name="T14" fmla="*/ 1025 w 1270"/>
                <a:gd name="T15" fmla="*/ 51 h 673"/>
                <a:gd name="T16" fmla="*/ 1025 w 1270"/>
                <a:gd name="T17" fmla="*/ 51 h 673"/>
                <a:gd name="T18" fmla="*/ 1000 w 1270"/>
                <a:gd name="T19" fmla="*/ 46 h 673"/>
                <a:gd name="T20" fmla="*/ 1000 w 1270"/>
                <a:gd name="T21" fmla="*/ 46 h 673"/>
                <a:gd name="T22" fmla="*/ 999 w 1270"/>
                <a:gd name="T23" fmla="*/ 46 h 673"/>
                <a:gd name="T24" fmla="*/ 750 w 1270"/>
                <a:gd name="T25" fmla="*/ 306 h 673"/>
                <a:gd name="T26" fmla="*/ 636 w 1270"/>
                <a:gd name="T27" fmla="*/ 351 h 673"/>
                <a:gd name="T28" fmla="*/ 72 w 1270"/>
                <a:gd name="T29" fmla="*/ 131 h 673"/>
                <a:gd name="T30" fmla="*/ 136 w 1270"/>
                <a:gd name="T31" fmla="*/ 127 h 673"/>
                <a:gd name="T32" fmla="*/ 0 w 1270"/>
                <a:gd name="T3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0" h="673">
                  <a:moveTo>
                    <a:pt x="0" y="0"/>
                  </a:moveTo>
                  <a:cubicBezTo>
                    <a:pt x="23" y="185"/>
                    <a:pt x="23" y="185"/>
                    <a:pt x="23" y="18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6" y="147"/>
                    <a:pt x="67" y="150"/>
                    <a:pt x="73" y="160"/>
                  </a:cubicBezTo>
                  <a:cubicBezTo>
                    <a:pt x="177" y="363"/>
                    <a:pt x="416" y="456"/>
                    <a:pt x="642" y="398"/>
                  </a:cubicBezTo>
                  <a:cubicBezTo>
                    <a:pt x="664" y="555"/>
                    <a:pt x="802" y="673"/>
                    <a:pt x="964" y="666"/>
                  </a:cubicBezTo>
                  <a:cubicBezTo>
                    <a:pt x="1136" y="659"/>
                    <a:pt x="1270" y="514"/>
                    <a:pt x="1263" y="341"/>
                  </a:cubicBezTo>
                  <a:cubicBezTo>
                    <a:pt x="1257" y="199"/>
                    <a:pt x="1157" y="83"/>
                    <a:pt x="1025" y="51"/>
                  </a:cubicBezTo>
                  <a:cubicBezTo>
                    <a:pt x="1025" y="51"/>
                    <a:pt x="1025" y="51"/>
                    <a:pt x="1025" y="51"/>
                  </a:cubicBezTo>
                  <a:cubicBezTo>
                    <a:pt x="1017" y="49"/>
                    <a:pt x="1009" y="47"/>
                    <a:pt x="1000" y="46"/>
                  </a:cubicBezTo>
                  <a:cubicBezTo>
                    <a:pt x="1000" y="46"/>
                    <a:pt x="1000" y="46"/>
                    <a:pt x="1000" y="46"/>
                  </a:cubicBezTo>
                  <a:cubicBezTo>
                    <a:pt x="999" y="46"/>
                    <a:pt x="999" y="46"/>
                    <a:pt x="999" y="46"/>
                  </a:cubicBezTo>
                  <a:cubicBezTo>
                    <a:pt x="952" y="153"/>
                    <a:pt x="866" y="247"/>
                    <a:pt x="750" y="306"/>
                  </a:cubicBezTo>
                  <a:cubicBezTo>
                    <a:pt x="683" y="341"/>
                    <a:pt x="637" y="351"/>
                    <a:pt x="636" y="351"/>
                  </a:cubicBezTo>
                  <a:cubicBezTo>
                    <a:pt x="412" y="411"/>
                    <a:pt x="180" y="328"/>
                    <a:pt x="72" y="131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21">
              <a:extLst>
                <a:ext uri="{FF2B5EF4-FFF2-40B4-BE49-F238E27FC236}">
                  <a16:creationId xmlns="" xmlns:a16="http://schemas.microsoft.com/office/drawing/2014/main" id="{AC6E5875-9F6B-48BF-910D-2B7E233A69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7189" y="3850650"/>
              <a:ext cx="2507572" cy="1331915"/>
            </a:xfrm>
            <a:custGeom>
              <a:avLst/>
              <a:gdLst>
                <a:gd name="T0" fmla="*/ 6 w 1282"/>
                <a:gd name="T1" fmla="*/ 0 h 681"/>
                <a:gd name="T2" fmla="*/ 10 w 1282"/>
                <a:gd name="T3" fmla="*/ 1 h 681"/>
                <a:gd name="T4" fmla="*/ 146 w 1282"/>
                <a:gd name="T5" fmla="*/ 129 h 681"/>
                <a:gd name="T6" fmla="*/ 148 w 1282"/>
                <a:gd name="T7" fmla="*/ 135 h 681"/>
                <a:gd name="T8" fmla="*/ 143 w 1282"/>
                <a:gd name="T9" fmla="*/ 139 h 681"/>
                <a:gd name="T10" fmla="*/ 90 w 1282"/>
                <a:gd name="T11" fmla="*/ 142 h 681"/>
                <a:gd name="T12" fmla="*/ 521 w 1282"/>
                <a:gd name="T13" fmla="*/ 369 h 681"/>
                <a:gd name="T14" fmla="*/ 641 w 1282"/>
                <a:gd name="T15" fmla="*/ 351 h 681"/>
                <a:gd name="T16" fmla="*/ 643 w 1282"/>
                <a:gd name="T17" fmla="*/ 350 h 681"/>
                <a:gd name="T18" fmla="*/ 643 w 1282"/>
                <a:gd name="T19" fmla="*/ 350 h 681"/>
                <a:gd name="T20" fmla="*/ 645 w 1282"/>
                <a:gd name="T21" fmla="*/ 350 h 681"/>
                <a:gd name="T22" fmla="*/ 645 w 1282"/>
                <a:gd name="T23" fmla="*/ 350 h 681"/>
                <a:gd name="T24" fmla="*/ 646 w 1282"/>
                <a:gd name="T25" fmla="*/ 350 h 681"/>
                <a:gd name="T26" fmla="*/ 753 w 1282"/>
                <a:gd name="T27" fmla="*/ 307 h 681"/>
                <a:gd name="T28" fmla="*/ 1000 w 1282"/>
                <a:gd name="T29" fmla="*/ 49 h 681"/>
                <a:gd name="T30" fmla="*/ 1006 w 1282"/>
                <a:gd name="T31" fmla="*/ 46 h 681"/>
                <a:gd name="T32" fmla="*/ 1007 w 1282"/>
                <a:gd name="T33" fmla="*/ 46 h 681"/>
                <a:gd name="T34" fmla="*/ 1032 w 1282"/>
                <a:gd name="T35" fmla="*/ 51 h 681"/>
                <a:gd name="T36" fmla="*/ 1034 w 1282"/>
                <a:gd name="T37" fmla="*/ 51 h 681"/>
                <a:gd name="T38" fmla="*/ 1275 w 1282"/>
                <a:gd name="T39" fmla="*/ 347 h 681"/>
                <a:gd name="T40" fmla="*/ 970 w 1282"/>
                <a:gd name="T41" fmla="*/ 678 h 681"/>
                <a:gd name="T42" fmla="*/ 753 w 1282"/>
                <a:gd name="T43" fmla="*/ 604 h 681"/>
                <a:gd name="T44" fmla="*/ 643 w 1282"/>
                <a:gd name="T45" fmla="*/ 411 h 681"/>
                <a:gd name="T46" fmla="*/ 535 w 1282"/>
                <a:gd name="T47" fmla="*/ 426 h 681"/>
                <a:gd name="T48" fmla="*/ 266 w 1282"/>
                <a:gd name="T49" fmla="*/ 366 h 681"/>
                <a:gd name="T50" fmla="*/ 73 w 1282"/>
                <a:gd name="T51" fmla="*/ 170 h 681"/>
                <a:gd name="T52" fmla="*/ 68 w 1282"/>
                <a:gd name="T53" fmla="*/ 161 h 681"/>
                <a:gd name="T54" fmla="*/ 64 w 1282"/>
                <a:gd name="T55" fmla="*/ 155 h 681"/>
                <a:gd name="T56" fmla="*/ 33 w 1282"/>
                <a:gd name="T57" fmla="*/ 195 h 681"/>
                <a:gd name="T58" fmla="*/ 27 w 1282"/>
                <a:gd name="T59" fmla="*/ 197 h 681"/>
                <a:gd name="T60" fmla="*/ 23 w 1282"/>
                <a:gd name="T61" fmla="*/ 192 h 681"/>
                <a:gd name="T62" fmla="*/ 0 w 1282"/>
                <a:gd name="T63" fmla="*/ 6 h 681"/>
                <a:gd name="T64" fmla="*/ 3 w 1282"/>
                <a:gd name="T65" fmla="*/ 0 h 681"/>
                <a:gd name="T66" fmla="*/ 6 w 1282"/>
                <a:gd name="T67" fmla="*/ 0 h 681"/>
                <a:gd name="T68" fmla="*/ 133 w 1282"/>
                <a:gd name="T69" fmla="*/ 129 h 681"/>
                <a:gd name="T70" fmla="*/ 14 w 1282"/>
                <a:gd name="T71" fmla="*/ 21 h 681"/>
                <a:gd name="T72" fmla="*/ 32 w 1282"/>
                <a:gd name="T73" fmla="*/ 181 h 681"/>
                <a:gd name="T74" fmla="*/ 61 w 1282"/>
                <a:gd name="T75" fmla="*/ 142 h 681"/>
                <a:gd name="T76" fmla="*/ 66 w 1282"/>
                <a:gd name="T77" fmla="*/ 139 h 681"/>
                <a:gd name="T78" fmla="*/ 70 w 1282"/>
                <a:gd name="T79" fmla="*/ 142 h 681"/>
                <a:gd name="T80" fmla="*/ 82 w 1282"/>
                <a:gd name="T81" fmla="*/ 165 h 681"/>
                <a:gd name="T82" fmla="*/ 535 w 1282"/>
                <a:gd name="T83" fmla="*/ 414 h 681"/>
                <a:gd name="T84" fmla="*/ 647 w 1282"/>
                <a:gd name="T85" fmla="*/ 398 h 681"/>
                <a:gd name="T86" fmla="*/ 651 w 1282"/>
                <a:gd name="T87" fmla="*/ 399 h 681"/>
                <a:gd name="T88" fmla="*/ 654 w 1282"/>
                <a:gd name="T89" fmla="*/ 403 h 681"/>
                <a:gd name="T90" fmla="*/ 970 w 1282"/>
                <a:gd name="T91" fmla="*/ 666 h 681"/>
                <a:gd name="T92" fmla="*/ 1263 w 1282"/>
                <a:gd name="T93" fmla="*/ 348 h 681"/>
                <a:gd name="T94" fmla="*/ 1030 w 1282"/>
                <a:gd name="T95" fmla="*/ 63 h 681"/>
                <a:gd name="T96" fmla="*/ 1028 w 1282"/>
                <a:gd name="T97" fmla="*/ 62 h 681"/>
                <a:gd name="T98" fmla="*/ 1009 w 1282"/>
                <a:gd name="T99" fmla="*/ 58 h 681"/>
                <a:gd name="T100" fmla="*/ 759 w 1282"/>
                <a:gd name="T101" fmla="*/ 317 h 681"/>
                <a:gd name="T102" fmla="*/ 647 w 1282"/>
                <a:gd name="T103" fmla="*/ 362 h 681"/>
                <a:gd name="T104" fmla="*/ 644 w 1282"/>
                <a:gd name="T105" fmla="*/ 363 h 681"/>
                <a:gd name="T106" fmla="*/ 644 w 1282"/>
                <a:gd name="T107" fmla="*/ 363 h 681"/>
                <a:gd name="T108" fmla="*/ 521 w 1282"/>
                <a:gd name="T109" fmla="*/ 381 h 681"/>
                <a:gd name="T110" fmla="*/ 263 w 1282"/>
                <a:gd name="T111" fmla="*/ 325 h 681"/>
                <a:gd name="T112" fmla="*/ 76 w 1282"/>
                <a:gd name="T113" fmla="*/ 139 h 681"/>
                <a:gd name="T114" fmla="*/ 75 w 1282"/>
                <a:gd name="T115" fmla="*/ 134 h 681"/>
                <a:gd name="T116" fmla="*/ 82 w 1282"/>
                <a:gd name="T117" fmla="*/ 132 h 681"/>
                <a:gd name="T118" fmla="*/ 133 w 1282"/>
                <a:gd name="T119" fmla="*/ 1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2" h="681">
                  <a:moveTo>
                    <a:pt x="6" y="0"/>
                  </a:moveTo>
                  <a:cubicBezTo>
                    <a:pt x="7" y="0"/>
                    <a:pt x="9" y="0"/>
                    <a:pt x="10" y="1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8" y="130"/>
                    <a:pt x="149" y="133"/>
                    <a:pt x="148" y="135"/>
                  </a:cubicBezTo>
                  <a:cubicBezTo>
                    <a:pt x="147" y="137"/>
                    <a:pt x="145" y="139"/>
                    <a:pt x="143" y="139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175" y="290"/>
                    <a:pt x="339" y="377"/>
                    <a:pt x="521" y="369"/>
                  </a:cubicBezTo>
                  <a:cubicBezTo>
                    <a:pt x="561" y="368"/>
                    <a:pt x="601" y="362"/>
                    <a:pt x="641" y="351"/>
                  </a:cubicBezTo>
                  <a:cubicBezTo>
                    <a:pt x="641" y="351"/>
                    <a:pt x="642" y="351"/>
                    <a:pt x="643" y="350"/>
                  </a:cubicBezTo>
                  <a:cubicBezTo>
                    <a:pt x="643" y="350"/>
                    <a:pt x="643" y="350"/>
                    <a:pt x="643" y="350"/>
                  </a:cubicBezTo>
                  <a:cubicBezTo>
                    <a:pt x="643" y="350"/>
                    <a:pt x="644" y="350"/>
                    <a:pt x="645" y="350"/>
                  </a:cubicBezTo>
                  <a:cubicBezTo>
                    <a:pt x="645" y="350"/>
                    <a:pt x="645" y="350"/>
                    <a:pt x="645" y="350"/>
                  </a:cubicBezTo>
                  <a:cubicBezTo>
                    <a:pt x="645" y="350"/>
                    <a:pt x="646" y="350"/>
                    <a:pt x="646" y="350"/>
                  </a:cubicBezTo>
                  <a:cubicBezTo>
                    <a:pt x="679" y="341"/>
                    <a:pt x="714" y="327"/>
                    <a:pt x="753" y="307"/>
                  </a:cubicBezTo>
                  <a:cubicBezTo>
                    <a:pt x="863" y="250"/>
                    <a:pt x="951" y="159"/>
                    <a:pt x="1000" y="49"/>
                  </a:cubicBezTo>
                  <a:cubicBezTo>
                    <a:pt x="1001" y="47"/>
                    <a:pt x="1003" y="46"/>
                    <a:pt x="1006" y="46"/>
                  </a:cubicBezTo>
                  <a:cubicBezTo>
                    <a:pt x="1006" y="46"/>
                    <a:pt x="1007" y="46"/>
                    <a:pt x="1007" y="46"/>
                  </a:cubicBezTo>
                  <a:cubicBezTo>
                    <a:pt x="1015" y="47"/>
                    <a:pt x="1024" y="49"/>
                    <a:pt x="1032" y="51"/>
                  </a:cubicBezTo>
                  <a:cubicBezTo>
                    <a:pt x="1033" y="51"/>
                    <a:pt x="1033" y="51"/>
                    <a:pt x="1034" y="51"/>
                  </a:cubicBezTo>
                  <a:cubicBezTo>
                    <a:pt x="1170" y="85"/>
                    <a:pt x="1269" y="207"/>
                    <a:pt x="1275" y="347"/>
                  </a:cubicBezTo>
                  <a:cubicBezTo>
                    <a:pt x="1282" y="522"/>
                    <a:pt x="1146" y="671"/>
                    <a:pt x="970" y="678"/>
                  </a:cubicBezTo>
                  <a:cubicBezTo>
                    <a:pt x="891" y="681"/>
                    <a:pt x="814" y="655"/>
                    <a:pt x="753" y="604"/>
                  </a:cubicBezTo>
                  <a:cubicBezTo>
                    <a:pt x="694" y="555"/>
                    <a:pt x="655" y="486"/>
                    <a:pt x="643" y="411"/>
                  </a:cubicBezTo>
                  <a:cubicBezTo>
                    <a:pt x="608" y="420"/>
                    <a:pt x="572" y="425"/>
                    <a:pt x="535" y="426"/>
                  </a:cubicBezTo>
                  <a:cubicBezTo>
                    <a:pt x="440" y="430"/>
                    <a:pt x="347" y="409"/>
                    <a:pt x="266" y="366"/>
                  </a:cubicBezTo>
                  <a:cubicBezTo>
                    <a:pt x="182" y="320"/>
                    <a:pt x="116" y="253"/>
                    <a:pt x="73" y="170"/>
                  </a:cubicBezTo>
                  <a:cubicBezTo>
                    <a:pt x="71" y="166"/>
                    <a:pt x="69" y="163"/>
                    <a:pt x="68" y="161"/>
                  </a:cubicBezTo>
                  <a:cubicBezTo>
                    <a:pt x="67" y="159"/>
                    <a:pt x="66" y="157"/>
                    <a:pt x="64" y="15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6"/>
                    <a:pt x="29" y="197"/>
                    <a:pt x="27" y="197"/>
                  </a:cubicBezTo>
                  <a:cubicBezTo>
                    <a:pt x="25" y="196"/>
                    <a:pt x="23" y="194"/>
                    <a:pt x="23" y="19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133" y="129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3" y="140"/>
                    <a:pt x="64" y="138"/>
                    <a:pt x="66" y="139"/>
                  </a:cubicBezTo>
                  <a:cubicBezTo>
                    <a:pt x="69" y="139"/>
                    <a:pt x="69" y="140"/>
                    <a:pt x="70" y="142"/>
                  </a:cubicBezTo>
                  <a:cubicBezTo>
                    <a:pt x="72" y="148"/>
                    <a:pt x="79" y="160"/>
                    <a:pt x="82" y="165"/>
                  </a:cubicBezTo>
                  <a:cubicBezTo>
                    <a:pt x="164" y="327"/>
                    <a:pt x="340" y="423"/>
                    <a:pt x="535" y="414"/>
                  </a:cubicBezTo>
                  <a:cubicBezTo>
                    <a:pt x="572" y="413"/>
                    <a:pt x="610" y="407"/>
                    <a:pt x="647" y="398"/>
                  </a:cubicBezTo>
                  <a:cubicBezTo>
                    <a:pt x="648" y="398"/>
                    <a:pt x="650" y="398"/>
                    <a:pt x="651" y="399"/>
                  </a:cubicBezTo>
                  <a:cubicBezTo>
                    <a:pt x="653" y="400"/>
                    <a:pt x="654" y="401"/>
                    <a:pt x="654" y="403"/>
                  </a:cubicBezTo>
                  <a:cubicBezTo>
                    <a:pt x="676" y="560"/>
                    <a:pt x="812" y="673"/>
                    <a:pt x="970" y="666"/>
                  </a:cubicBezTo>
                  <a:cubicBezTo>
                    <a:pt x="1139" y="659"/>
                    <a:pt x="1270" y="516"/>
                    <a:pt x="1263" y="348"/>
                  </a:cubicBezTo>
                  <a:cubicBezTo>
                    <a:pt x="1257" y="212"/>
                    <a:pt x="1161" y="95"/>
                    <a:pt x="1030" y="63"/>
                  </a:cubicBezTo>
                  <a:cubicBezTo>
                    <a:pt x="1029" y="63"/>
                    <a:pt x="1029" y="62"/>
                    <a:pt x="1028" y="62"/>
                  </a:cubicBezTo>
                  <a:cubicBezTo>
                    <a:pt x="1022" y="61"/>
                    <a:pt x="1015" y="59"/>
                    <a:pt x="1009" y="58"/>
                  </a:cubicBezTo>
                  <a:cubicBezTo>
                    <a:pt x="959" y="169"/>
                    <a:pt x="870" y="260"/>
                    <a:pt x="759" y="317"/>
                  </a:cubicBezTo>
                  <a:cubicBezTo>
                    <a:pt x="718" y="338"/>
                    <a:pt x="681" y="353"/>
                    <a:pt x="647" y="362"/>
                  </a:cubicBezTo>
                  <a:cubicBezTo>
                    <a:pt x="646" y="363"/>
                    <a:pt x="645" y="363"/>
                    <a:pt x="644" y="363"/>
                  </a:cubicBezTo>
                  <a:cubicBezTo>
                    <a:pt x="644" y="363"/>
                    <a:pt x="644" y="363"/>
                    <a:pt x="644" y="363"/>
                  </a:cubicBezTo>
                  <a:cubicBezTo>
                    <a:pt x="603" y="373"/>
                    <a:pt x="562" y="380"/>
                    <a:pt x="521" y="381"/>
                  </a:cubicBezTo>
                  <a:cubicBezTo>
                    <a:pt x="429" y="385"/>
                    <a:pt x="340" y="366"/>
                    <a:pt x="263" y="325"/>
                  </a:cubicBezTo>
                  <a:cubicBezTo>
                    <a:pt x="183" y="283"/>
                    <a:pt x="119" y="218"/>
                    <a:pt x="76" y="139"/>
                  </a:cubicBezTo>
                  <a:cubicBezTo>
                    <a:pt x="75" y="137"/>
                    <a:pt x="74" y="136"/>
                    <a:pt x="75" y="134"/>
                  </a:cubicBezTo>
                  <a:cubicBezTo>
                    <a:pt x="76" y="132"/>
                    <a:pt x="79" y="132"/>
                    <a:pt x="82" y="132"/>
                  </a:cubicBezTo>
                  <a:lnTo>
                    <a:pt x="133" y="1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22">
              <a:extLst>
                <a:ext uri="{FF2B5EF4-FFF2-40B4-BE49-F238E27FC236}">
                  <a16:creationId xmlns="" xmlns:a16="http://schemas.microsoft.com/office/drawing/2014/main" id="{84BAC753-AF40-4168-8801-E9BC4CEE71DE}"/>
                </a:ext>
              </a:extLst>
            </p:cNvPr>
            <p:cNvSpPr/>
            <p:nvPr/>
          </p:nvSpPr>
          <p:spPr bwMode="auto">
            <a:xfrm>
              <a:off x="4507788" y="2755188"/>
              <a:ext cx="1314553" cy="2486077"/>
            </a:xfrm>
            <a:custGeom>
              <a:avLst/>
              <a:gdLst>
                <a:gd name="T0" fmla="*/ 672 w 672"/>
                <a:gd name="T1" fmla="*/ 0 h 1271"/>
                <a:gd name="T2" fmla="*/ 487 w 672"/>
                <a:gd name="T3" fmla="*/ 23 h 1271"/>
                <a:gd name="T4" fmla="*/ 536 w 672"/>
                <a:gd name="T5" fmla="*/ 62 h 1271"/>
                <a:gd name="T6" fmla="*/ 511 w 672"/>
                <a:gd name="T7" fmla="*/ 73 h 1271"/>
                <a:gd name="T8" fmla="*/ 275 w 672"/>
                <a:gd name="T9" fmla="*/ 643 h 1271"/>
                <a:gd name="T10" fmla="*/ 7 w 672"/>
                <a:gd name="T11" fmla="*/ 965 h 1271"/>
                <a:gd name="T12" fmla="*/ 332 w 672"/>
                <a:gd name="T13" fmla="*/ 1263 h 1271"/>
                <a:gd name="T14" fmla="*/ 622 w 672"/>
                <a:gd name="T15" fmla="*/ 1025 h 1271"/>
                <a:gd name="T16" fmla="*/ 622 w 672"/>
                <a:gd name="T17" fmla="*/ 1025 h 1271"/>
                <a:gd name="T18" fmla="*/ 627 w 672"/>
                <a:gd name="T19" fmla="*/ 1000 h 1271"/>
                <a:gd name="T20" fmla="*/ 627 w 672"/>
                <a:gd name="T21" fmla="*/ 1000 h 1271"/>
                <a:gd name="T22" fmla="*/ 627 w 672"/>
                <a:gd name="T23" fmla="*/ 999 h 1271"/>
                <a:gd name="T24" fmla="*/ 366 w 672"/>
                <a:gd name="T25" fmla="*/ 750 h 1271"/>
                <a:gd name="T26" fmla="*/ 322 w 672"/>
                <a:gd name="T27" fmla="*/ 636 h 1271"/>
                <a:gd name="T28" fmla="*/ 541 w 672"/>
                <a:gd name="T29" fmla="*/ 72 h 1271"/>
                <a:gd name="T30" fmla="*/ 545 w 672"/>
                <a:gd name="T31" fmla="*/ 136 h 1271"/>
                <a:gd name="T32" fmla="*/ 672 w 672"/>
                <a:gd name="T33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1271">
                  <a:moveTo>
                    <a:pt x="672" y="0"/>
                  </a:moveTo>
                  <a:cubicBezTo>
                    <a:pt x="487" y="23"/>
                    <a:pt x="487" y="23"/>
                    <a:pt x="487" y="23"/>
                  </a:cubicBezTo>
                  <a:cubicBezTo>
                    <a:pt x="536" y="62"/>
                    <a:pt x="536" y="62"/>
                    <a:pt x="536" y="62"/>
                  </a:cubicBezTo>
                  <a:cubicBezTo>
                    <a:pt x="525" y="67"/>
                    <a:pt x="522" y="68"/>
                    <a:pt x="511" y="73"/>
                  </a:cubicBezTo>
                  <a:cubicBezTo>
                    <a:pt x="309" y="177"/>
                    <a:pt x="217" y="416"/>
                    <a:pt x="275" y="643"/>
                  </a:cubicBezTo>
                  <a:cubicBezTo>
                    <a:pt x="117" y="665"/>
                    <a:pt x="0" y="803"/>
                    <a:pt x="7" y="965"/>
                  </a:cubicBezTo>
                  <a:cubicBezTo>
                    <a:pt x="14" y="1137"/>
                    <a:pt x="159" y="1271"/>
                    <a:pt x="332" y="1263"/>
                  </a:cubicBezTo>
                  <a:cubicBezTo>
                    <a:pt x="474" y="1257"/>
                    <a:pt x="590" y="1157"/>
                    <a:pt x="622" y="1025"/>
                  </a:cubicBezTo>
                  <a:cubicBezTo>
                    <a:pt x="622" y="1025"/>
                    <a:pt x="622" y="1025"/>
                    <a:pt x="622" y="1025"/>
                  </a:cubicBezTo>
                  <a:cubicBezTo>
                    <a:pt x="624" y="1017"/>
                    <a:pt x="626" y="1009"/>
                    <a:pt x="627" y="1000"/>
                  </a:cubicBezTo>
                  <a:cubicBezTo>
                    <a:pt x="627" y="1000"/>
                    <a:pt x="627" y="1000"/>
                    <a:pt x="627" y="1000"/>
                  </a:cubicBezTo>
                  <a:cubicBezTo>
                    <a:pt x="627" y="999"/>
                    <a:pt x="627" y="999"/>
                    <a:pt x="627" y="999"/>
                  </a:cubicBezTo>
                  <a:cubicBezTo>
                    <a:pt x="520" y="952"/>
                    <a:pt x="426" y="866"/>
                    <a:pt x="366" y="750"/>
                  </a:cubicBezTo>
                  <a:cubicBezTo>
                    <a:pt x="331" y="683"/>
                    <a:pt x="322" y="637"/>
                    <a:pt x="322" y="636"/>
                  </a:cubicBezTo>
                  <a:cubicBezTo>
                    <a:pt x="261" y="412"/>
                    <a:pt x="344" y="180"/>
                    <a:pt x="541" y="72"/>
                  </a:cubicBezTo>
                  <a:cubicBezTo>
                    <a:pt x="545" y="136"/>
                    <a:pt x="545" y="136"/>
                    <a:pt x="545" y="136"/>
                  </a:cubicBezTo>
                  <a:cubicBezTo>
                    <a:pt x="672" y="0"/>
                    <a:pt x="672" y="0"/>
                    <a:pt x="672" y="0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23">
              <a:extLst>
                <a:ext uri="{FF2B5EF4-FFF2-40B4-BE49-F238E27FC236}">
                  <a16:creationId xmlns="" xmlns:a16="http://schemas.microsoft.com/office/drawing/2014/main" id="{83D8950D-AD14-4D3A-BFF5-583058C8B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2001" y="2743614"/>
              <a:ext cx="1331915" cy="2509226"/>
            </a:xfrm>
            <a:custGeom>
              <a:avLst/>
              <a:gdLst>
                <a:gd name="T0" fmla="*/ 681 w 681"/>
                <a:gd name="T1" fmla="*/ 6 h 1283"/>
                <a:gd name="T2" fmla="*/ 680 w 681"/>
                <a:gd name="T3" fmla="*/ 10 h 1283"/>
                <a:gd name="T4" fmla="*/ 552 w 681"/>
                <a:gd name="T5" fmla="*/ 146 h 1283"/>
                <a:gd name="T6" fmla="*/ 546 w 681"/>
                <a:gd name="T7" fmla="*/ 148 h 1283"/>
                <a:gd name="T8" fmla="*/ 542 w 681"/>
                <a:gd name="T9" fmla="*/ 143 h 1283"/>
                <a:gd name="T10" fmla="*/ 539 w 681"/>
                <a:gd name="T11" fmla="*/ 90 h 1283"/>
                <a:gd name="T12" fmla="*/ 312 w 681"/>
                <a:gd name="T13" fmla="*/ 521 h 1283"/>
                <a:gd name="T14" fmla="*/ 330 w 681"/>
                <a:gd name="T15" fmla="*/ 641 h 1283"/>
                <a:gd name="T16" fmla="*/ 331 w 681"/>
                <a:gd name="T17" fmla="*/ 643 h 1283"/>
                <a:gd name="T18" fmla="*/ 331 w 681"/>
                <a:gd name="T19" fmla="*/ 643 h 1283"/>
                <a:gd name="T20" fmla="*/ 331 w 681"/>
                <a:gd name="T21" fmla="*/ 645 h 1283"/>
                <a:gd name="T22" fmla="*/ 331 w 681"/>
                <a:gd name="T23" fmla="*/ 645 h 1283"/>
                <a:gd name="T24" fmla="*/ 331 w 681"/>
                <a:gd name="T25" fmla="*/ 646 h 1283"/>
                <a:gd name="T26" fmla="*/ 375 w 681"/>
                <a:gd name="T27" fmla="*/ 753 h 1283"/>
                <a:gd name="T28" fmla="*/ 632 w 681"/>
                <a:gd name="T29" fmla="*/ 1000 h 1283"/>
                <a:gd name="T30" fmla="*/ 636 w 681"/>
                <a:gd name="T31" fmla="*/ 1006 h 1283"/>
                <a:gd name="T32" fmla="*/ 636 w 681"/>
                <a:gd name="T33" fmla="*/ 1007 h 1283"/>
                <a:gd name="T34" fmla="*/ 631 w 681"/>
                <a:gd name="T35" fmla="*/ 1032 h 1283"/>
                <a:gd name="T36" fmla="*/ 630 w 681"/>
                <a:gd name="T37" fmla="*/ 1034 h 1283"/>
                <a:gd name="T38" fmla="*/ 335 w 681"/>
                <a:gd name="T39" fmla="*/ 1275 h 1283"/>
                <a:gd name="T40" fmla="*/ 4 w 681"/>
                <a:gd name="T41" fmla="*/ 971 h 1283"/>
                <a:gd name="T42" fmla="*/ 78 w 681"/>
                <a:gd name="T43" fmla="*/ 753 h 1283"/>
                <a:gd name="T44" fmla="*/ 270 w 681"/>
                <a:gd name="T45" fmla="*/ 644 h 1283"/>
                <a:gd name="T46" fmla="*/ 255 w 681"/>
                <a:gd name="T47" fmla="*/ 536 h 1283"/>
                <a:gd name="T48" fmla="*/ 315 w 681"/>
                <a:gd name="T49" fmla="*/ 266 h 1283"/>
                <a:gd name="T50" fmla="*/ 510 w 681"/>
                <a:gd name="T51" fmla="*/ 73 h 1283"/>
                <a:gd name="T52" fmla="*/ 520 w 681"/>
                <a:gd name="T53" fmla="*/ 68 h 1283"/>
                <a:gd name="T54" fmla="*/ 525 w 681"/>
                <a:gd name="T55" fmla="*/ 65 h 1283"/>
                <a:gd name="T56" fmla="*/ 486 w 681"/>
                <a:gd name="T57" fmla="*/ 33 h 1283"/>
                <a:gd name="T58" fmla="*/ 484 w 681"/>
                <a:gd name="T59" fmla="*/ 27 h 1283"/>
                <a:gd name="T60" fmla="*/ 489 w 681"/>
                <a:gd name="T61" fmla="*/ 23 h 1283"/>
                <a:gd name="T62" fmla="*/ 674 w 681"/>
                <a:gd name="T63" fmla="*/ 0 h 1283"/>
                <a:gd name="T64" fmla="*/ 680 w 681"/>
                <a:gd name="T65" fmla="*/ 3 h 1283"/>
                <a:gd name="T66" fmla="*/ 681 w 681"/>
                <a:gd name="T67" fmla="*/ 6 h 1283"/>
                <a:gd name="T68" fmla="*/ 551 w 681"/>
                <a:gd name="T69" fmla="*/ 133 h 1283"/>
                <a:gd name="T70" fmla="*/ 659 w 681"/>
                <a:gd name="T71" fmla="*/ 14 h 1283"/>
                <a:gd name="T72" fmla="*/ 500 w 681"/>
                <a:gd name="T73" fmla="*/ 32 h 1283"/>
                <a:gd name="T74" fmla="*/ 539 w 681"/>
                <a:gd name="T75" fmla="*/ 61 h 1283"/>
                <a:gd name="T76" fmla="*/ 542 w 681"/>
                <a:gd name="T77" fmla="*/ 67 h 1283"/>
                <a:gd name="T78" fmla="*/ 539 w 681"/>
                <a:gd name="T79" fmla="*/ 70 h 1283"/>
                <a:gd name="T80" fmla="*/ 516 w 681"/>
                <a:gd name="T81" fmla="*/ 82 h 1283"/>
                <a:gd name="T82" fmla="*/ 267 w 681"/>
                <a:gd name="T83" fmla="*/ 535 h 1283"/>
                <a:gd name="T84" fmla="*/ 283 w 681"/>
                <a:gd name="T85" fmla="*/ 647 h 1283"/>
                <a:gd name="T86" fmla="*/ 283 w 681"/>
                <a:gd name="T87" fmla="*/ 652 h 1283"/>
                <a:gd name="T88" fmla="*/ 278 w 681"/>
                <a:gd name="T89" fmla="*/ 654 h 1283"/>
                <a:gd name="T90" fmla="*/ 16 w 681"/>
                <a:gd name="T91" fmla="*/ 970 h 1283"/>
                <a:gd name="T92" fmla="*/ 334 w 681"/>
                <a:gd name="T93" fmla="*/ 1263 h 1283"/>
                <a:gd name="T94" fmla="*/ 619 w 681"/>
                <a:gd name="T95" fmla="*/ 1030 h 1283"/>
                <a:gd name="T96" fmla="*/ 620 w 681"/>
                <a:gd name="T97" fmla="*/ 1028 h 1283"/>
                <a:gd name="T98" fmla="*/ 623 w 681"/>
                <a:gd name="T99" fmla="*/ 1009 h 1283"/>
                <a:gd name="T100" fmla="*/ 364 w 681"/>
                <a:gd name="T101" fmla="*/ 759 h 1283"/>
                <a:gd name="T102" fmla="*/ 319 w 681"/>
                <a:gd name="T103" fmla="*/ 648 h 1283"/>
                <a:gd name="T104" fmla="*/ 319 w 681"/>
                <a:gd name="T105" fmla="*/ 644 h 1283"/>
                <a:gd name="T106" fmla="*/ 319 w 681"/>
                <a:gd name="T107" fmla="*/ 644 h 1283"/>
                <a:gd name="T108" fmla="*/ 300 w 681"/>
                <a:gd name="T109" fmla="*/ 521 h 1283"/>
                <a:gd name="T110" fmla="*/ 356 w 681"/>
                <a:gd name="T111" fmla="*/ 263 h 1283"/>
                <a:gd name="T112" fmla="*/ 542 w 681"/>
                <a:gd name="T113" fmla="*/ 76 h 1283"/>
                <a:gd name="T114" fmla="*/ 547 w 681"/>
                <a:gd name="T115" fmla="*/ 75 h 1283"/>
                <a:gd name="T116" fmla="*/ 549 w 681"/>
                <a:gd name="T117" fmla="*/ 82 h 1283"/>
                <a:gd name="T118" fmla="*/ 551 w 681"/>
                <a:gd name="T119" fmla="*/ 133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1" h="1283">
                  <a:moveTo>
                    <a:pt x="681" y="6"/>
                  </a:moveTo>
                  <a:cubicBezTo>
                    <a:pt x="681" y="7"/>
                    <a:pt x="681" y="9"/>
                    <a:pt x="680" y="10"/>
                  </a:cubicBezTo>
                  <a:cubicBezTo>
                    <a:pt x="552" y="146"/>
                    <a:pt x="552" y="146"/>
                    <a:pt x="552" y="146"/>
                  </a:cubicBezTo>
                  <a:cubicBezTo>
                    <a:pt x="551" y="148"/>
                    <a:pt x="548" y="149"/>
                    <a:pt x="546" y="148"/>
                  </a:cubicBezTo>
                  <a:cubicBezTo>
                    <a:pt x="543" y="147"/>
                    <a:pt x="542" y="145"/>
                    <a:pt x="542" y="143"/>
                  </a:cubicBezTo>
                  <a:cubicBezTo>
                    <a:pt x="539" y="90"/>
                    <a:pt x="539" y="90"/>
                    <a:pt x="539" y="90"/>
                  </a:cubicBezTo>
                  <a:cubicBezTo>
                    <a:pt x="391" y="175"/>
                    <a:pt x="304" y="339"/>
                    <a:pt x="312" y="521"/>
                  </a:cubicBezTo>
                  <a:cubicBezTo>
                    <a:pt x="313" y="561"/>
                    <a:pt x="320" y="601"/>
                    <a:pt x="330" y="641"/>
                  </a:cubicBezTo>
                  <a:cubicBezTo>
                    <a:pt x="331" y="642"/>
                    <a:pt x="331" y="642"/>
                    <a:pt x="331" y="643"/>
                  </a:cubicBezTo>
                  <a:cubicBezTo>
                    <a:pt x="331" y="643"/>
                    <a:pt x="331" y="643"/>
                    <a:pt x="331" y="643"/>
                  </a:cubicBezTo>
                  <a:cubicBezTo>
                    <a:pt x="331" y="644"/>
                    <a:pt x="331" y="644"/>
                    <a:pt x="331" y="645"/>
                  </a:cubicBezTo>
                  <a:cubicBezTo>
                    <a:pt x="331" y="645"/>
                    <a:pt x="331" y="645"/>
                    <a:pt x="331" y="645"/>
                  </a:cubicBezTo>
                  <a:cubicBezTo>
                    <a:pt x="332" y="646"/>
                    <a:pt x="331" y="646"/>
                    <a:pt x="331" y="646"/>
                  </a:cubicBezTo>
                  <a:cubicBezTo>
                    <a:pt x="340" y="679"/>
                    <a:pt x="355" y="714"/>
                    <a:pt x="375" y="753"/>
                  </a:cubicBezTo>
                  <a:cubicBezTo>
                    <a:pt x="431" y="864"/>
                    <a:pt x="523" y="951"/>
                    <a:pt x="632" y="1000"/>
                  </a:cubicBezTo>
                  <a:cubicBezTo>
                    <a:pt x="635" y="1001"/>
                    <a:pt x="636" y="1003"/>
                    <a:pt x="636" y="1006"/>
                  </a:cubicBezTo>
                  <a:cubicBezTo>
                    <a:pt x="636" y="1006"/>
                    <a:pt x="636" y="1007"/>
                    <a:pt x="636" y="1007"/>
                  </a:cubicBezTo>
                  <a:cubicBezTo>
                    <a:pt x="635" y="1015"/>
                    <a:pt x="633" y="1024"/>
                    <a:pt x="631" y="1032"/>
                  </a:cubicBezTo>
                  <a:cubicBezTo>
                    <a:pt x="631" y="1033"/>
                    <a:pt x="631" y="1033"/>
                    <a:pt x="630" y="1034"/>
                  </a:cubicBezTo>
                  <a:cubicBezTo>
                    <a:pt x="597" y="1170"/>
                    <a:pt x="475" y="1269"/>
                    <a:pt x="335" y="1275"/>
                  </a:cubicBezTo>
                  <a:cubicBezTo>
                    <a:pt x="160" y="1283"/>
                    <a:pt x="11" y="1146"/>
                    <a:pt x="4" y="971"/>
                  </a:cubicBezTo>
                  <a:cubicBezTo>
                    <a:pt x="0" y="892"/>
                    <a:pt x="27" y="814"/>
                    <a:pt x="78" y="753"/>
                  </a:cubicBezTo>
                  <a:cubicBezTo>
                    <a:pt x="127" y="695"/>
                    <a:pt x="195" y="656"/>
                    <a:pt x="270" y="644"/>
                  </a:cubicBezTo>
                  <a:cubicBezTo>
                    <a:pt x="262" y="608"/>
                    <a:pt x="256" y="572"/>
                    <a:pt x="255" y="536"/>
                  </a:cubicBezTo>
                  <a:cubicBezTo>
                    <a:pt x="251" y="440"/>
                    <a:pt x="272" y="347"/>
                    <a:pt x="315" y="266"/>
                  </a:cubicBezTo>
                  <a:cubicBezTo>
                    <a:pt x="360" y="182"/>
                    <a:pt x="428" y="116"/>
                    <a:pt x="510" y="73"/>
                  </a:cubicBezTo>
                  <a:cubicBezTo>
                    <a:pt x="515" y="71"/>
                    <a:pt x="517" y="69"/>
                    <a:pt x="520" y="68"/>
                  </a:cubicBezTo>
                  <a:cubicBezTo>
                    <a:pt x="522" y="67"/>
                    <a:pt x="523" y="66"/>
                    <a:pt x="525" y="65"/>
                  </a:cubicBezTo>
                  <a:cubicBezTo>
                    <a:pt x="486" y="33"/>
                    <a:pt x="486" y="33"/>
                    <a:pt x="486" y="33"/>
                  </a:cubicBezTo>
                  <a:cubicBezTo>
                    <a:pt x="484" y="32"/>
                    <a:pt x="484" y="29"/>
                    <a:pt x="484" y="27"/>
                  </a:cubicBezTo>
                  <a:cubicBezTo>
                    <a:pt x="485" y="25"/>
                    <a:pt x="487" y="23"/>
                    <a:pt x="489" y="23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77" y="0"/>
                    <a:pt x="679" y="1"/>
                    <a:pt x="680" y="3"/>
                  </a:cubicBezTo>
                  <a:cubicBezTo>
                    <a:pt x="681" y="4"/>
                    <a:pt x="681" y="5"/>
                    <a:pt x="681" y="6"/>
                  </a:cubicBezTo>
                  <a:close/>
                  <a:moveTo>
                    <a:pt x="551" y="133"/>
                  </a:moveTo>
                  <a:cubicBezTo>
                    <a:pt x="659" y="14"/>
                    <a:pt x="659" y="14"/>
                    <a:pt x="659" y="14"/>
                  </a:cubicBezTo>
                  <a:cubicBezTo>
                    <a:pt x="500" y="32"/>
                    <a:pt x="500" y="32"/>
                    <a:pt x="500" y="32"/>
                  </a:cubicBezTo>
                  <a:cubicBezTo>
                    <a:pt x="539" y="61"/>
                    <a:pt x="539" y="61"/>
                    <a:pt x="539" y="61"/>
                  </a:cubicBezTo>
                  <a:cubicBezTo>
                    <a:pt x="541" y="63"/>
                    <a:pt x="543" y="64"/>
                    <a:pt x="542" y="67"/>
                  </a:cubicBezTo>
                  <a:cubicBezTo>
                    <a:pt x="542" y="69"/>
                    <a:pt x="541" y="69"/>
                    <a:pt x="539" y="70"/>
                  </a:cubicBezTo>
                  <a:cubicBezTo>
                    <a:pt x="533" y="72"/>
                    <a:pt x="521" y="79"/>
                    <a:pt x="516" y="82"/>
                  </a:cubicBezTo>
                  <a:cubicBezTo>
                    <a:pt x="354" y="165"/>
                    <a:pt x="259" y="340"/>
                    <a:pt x="267" y="535"/>
                  </a:cubicBezTo>
                  <a:cubicBezTo>
                    <a:pt x="268" y="573"/>
                    <a:pt x="274" y="610"/>
                    <a:pt x="283" y="647"/>
                  </a:cubicBezTo>
                  <a:cubicBezTo>
                    <a:pt x="284" y="649"/>
                    <a:pt x="284" y="650"/>
                    <a:pt x="283" y="652"/>
                  </a:cubicBezTo>
                  <a:cubicBezTo>
                    <a:pt x="282" y="653"/>
                    <a:pt x="280" y="654"/>
                    <a:pt x="278" y="654"/>
                  </a:cubicBezTo>
                  <a:cubicBezTo>
                    <a:pt x="122" y="676"/>
                    <a:pt x="9" y="812"/>
                    <a:pt x="16" y="970"/>
                  </a:cubicBezTo>
                  <a:cubicBezTo>
                    <a:pt x="23" y="1139"/>
                    <a:pt x="166" y="1271"/>
                    <a:pt x="334" y="1263"/>
                  </a:cubicBezTo>
                  <a:cubicBezTo>
                    <a:pt x="470" y="1258"/>
                    <a:pt x="587" y="1161"/>
                    <a:pt x="619" y="1030"/>
                  </a:cubicBezTo>
                  <a:cubicBezTo>
                    <a:pt x="619" y="1029"/>
                    <a:pt x="619" y="1029"/>
                    <a:pt x="620" y="1028"/>
                  </a:cubicBezTo>
                  <a:cubicBezTo>
                    <a:pt x="621" y="1022"/>
                    <a:pt x="622" y="1015"/>
                    <a:pt x="623" y="1009"/>
                  </a:cubicBezTo>
                  <a:cubicBezTo>
                    <a:pt x="513" y="959"/>
                    <a:pt x="421" y="870"/>
                    <a:pt x="364" y="759"/>
                  </a:cubicBezTo>
                  <a:cubicBezTo>
                    <a:pt x="343" y="718"/>
                    <a:pt x="328" y="682"/>
                    <a:pt x="319" y="648"/>
                  </a:cubicBezTo>
                  <a:cubicBezTo>
                    <a:pt x="319" y="647"/>
                    <a:pt x="319" y="645"/>
                    <a:pt x="319" y="644"/>
                  </a:cubicBezTo>
                  <a:cubicBezTo>
                    <a:pt x="319" y="644"/>
                    <a:pt x="319" y="644"/>
                    <a:pt x="319" y="644"/>
                  </a:cubicBezTo>
                  <a:cubicBezTo>
                    <a:pt x="308" y="604"/>
                    <a:pt x="302" y="562"/>
                    <a:pt x="300" y="521"/>
                  </a:cubicBezTo>
                  <a:cubicBezTo>
                    <a:pt x="296" y="430"/>
                    <a:pt x="315" y="340"/>
                    <a:pt x="356" y="263"/>
                  </a:cubicBezTo>
                  <a:cubicBezTo>
                    <a:pt x="398" y="183"/>
                    <a:pt x="463" y="119"/>
                    <a:pt x="542" y="76"/>
                  </a:cubicBezTo>
                  <a:cubicBezTo>
                    <a:pt x="544" y="75"/>
                    <a:pt x="545" y="74"/>
                    <a:pt x="547" y="75"/>
                  </a:cubicBezTo>
                  <a:cubicBezTo>
                    <a:pt x="549" y="76"/>
                    <a:pt x="549" y="80"/>
                    <a:pt x="549" y="82"/>
                  </a:cubicBezTo>
                  <a:lnTo>
                    <a:pt x="551" y="1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AutoShape 123">
              <a:extLst>
                <a:ext uri="{FF2B5EF4-FFF2-40B4-BE49-F238E27FC236}">
                  <a16:creationId xmlns="" xmlns:a16="http://schemas.microsoft.com/office/drawing/2014/main" id="{C6AB1B2C-2994-4420-A86D-F5C3F6850B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25923" y="3232804"/>
              <a:ext cx="384799" cy="4233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789" tIns="50789" rIns="50789" bIns="50789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defRPr/>
              </a:pPr>
              <a:endParaRPr lang="es-ES" sz="3600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8" name="TextBox 30">
              <a:extLst>
                <a:ext uri="{FF2B5EF4-FFF2-40B4-BE49-F238E27FC236}">
                  <a16:creationId xmlns="" xmlns:a16="http://schemas.microsoft.com/office/drawing/2014/main" id="{A5E5D375-3466-488C-B437-6AD983D86512}"/>
                </a:ext>
              </a:extLst>
            </p:cNvPr>
            <p:cNvSpPr txBox="1"/>
            <p:nvPr/>
          </p:nvSpPr>
          <p:spPr>
            <a:xfrm>
              <a:off x="5638864" y="3673198"/>
              <a:ext cx="1113998" cy="2970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SUCCESS</a:t>
              </a:r>
            </a:p>
          </p:txBody>
        </p:sp>
        <p:sp>
          <p:nvSpPr>
            <p:cNvPr id="49" name="Freeform 237">
              <a:extLst>
                <a:ext uri="{FF2B5EF4-FFF2-40B4-BE49-F238E27FC236}">
                  <a16:creationId xmlns="" xmlns:a16="http://schemas.microsoft.com/office/drawing/2014/main" id="{F5065C24-F1B0-4A71-97D4-DECF9AC0667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44651" y="2240778"/>
              <a:ext cx="426117" cy="313034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21893" tIns="60946" rIns="121893" bIns="60946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050" dirty="0">
                <a:cs typeface="+mn-ea"/>
                <a:sym typeface="+mn-lt"/>
              </a:endParaRPr>
            </a:p>
          </p:txBody>
        </p:sp>
        <p:sp>
          <p:nvSpPr>
            <p:cNvPr id="50" name="Freeform 290">
              <a:extLst>
                <a:ext uri="{FF2B5EF4-FFF2-40B4-BE49-F238E27FC236}">
                  <a16:creationId xmlns="" xmlns:a16="http://schemas.microsoft.com/office/drawing/2014/main" id="{2FBA7C1C-789F-4E1E-9EDD-E1F17964FC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29692" y="2245776"/>
              <a:ext cx="506529" cy="392325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82843" tIns="91422" rIns="182843" bIns="9142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1" name="Freeform 417">
              <a:extLst>
                <a:ext uri="{FF2B5EF4-FFF2-40B4-BE49-F238E27FC236}">
                  <a16:creationId xmlns="" xmlns:a16="http://schemas.microsoft.com/office/drawing/2014/main" id="{BCF517F2-B8B0-4D78-A4E5-8516C262DC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29692" y="4417164"/>
              <a:ext cx="437908" cy="438023"/>
            </a:xfrm>
            <a:custGeom>
              <a:avLst/>
              <a:gdLst>
                <a:gd name="T0" fmla="*/ 0 w 904"/>
                <a:gd name="T1" fmla="*/ 686 h 904"/>
                <a:gd name="T2" fmla="*/ 218 w 904"/>
                <a:gd name="T3" fmla="*/ 903 h 904"/>
                <a:gd name="T4" fmla="*/ 0 w 904"/>
                <a:gd name="T5" fmla="*/ 903 h 904"/>
                <a:gd name="T6" fmla="*/ 0 w 904"/>
                <a:gd name="T7" fmla="*/ 686 h 904"/>
                <a:gd name="T8" fmla="*/ 552 w 904"/>
                <a:gd name="T9" fmla="*/ 42 h 904"/>
                <a:gd name="T10" fmla="*/ 627 w 904"/>
                <a:gd name="T11" fmla="*/ 276 h 904"/>
                <a:gd name="T12" fmla="*/ 861 w 904"/>
                <a:gd name="T13" fmla="*/ 351 h 904"/>
                <a:gd name="T14" fmla="*/ 786 w 904"/>
                <a:gd name="T15" fmla="*/ 117 h 904"/>
                <a:gd name="T16" fmla="*/ 552 w 904"/>
                <a:gd name="T17" fmla="*/ 42 h 904"/>
                <a:gd name="T18" fmla="*/ 677 w 904"/>
                <a:gd name="T19" fmla="*/ 385 h 904"/>
                <a:gd name="T20" fmla="*/ 276 w 904"/>
                <a:gd name="T21" fmla="*/ 778 h 904"/>
                <a:gd name="T22" fmla="*/ 360 w 904"/>
                <a:gd name="T23" fmla="*/ 862 h 904"/>
                <a:gd name="T24" fmla="*/ 795 w 904"/>
                <a:gd name="T25" fmla="*/ 427 h 904"/>
                <a:gd name="T26" fmla="*/ 677 w 904"/>
                <a:gd name="T27" fmla="*/ 385 h 904"/>
                <a:gd name="T28" fmla="*/ 594 w 904"/>
                <a:gd name="T29" fmla="*/ 318 h 904"/>
                <a:gd name="T30" fmla="*/ 552 w 904"/>
                <a:gd name="T31" fmla="*/ 276 h 904"/>
                <a:gd name="T32" fmla="*/ 159 w 904"/>
                <a:gd name="T33" fmla="*/ 661 h 904"/>
                <a:gd name="T34" fmla="*/ 243 w 904"/>
                <a:gd name="T35" fmla="*/ 744 h 904"/>
                <a:gd name="T36" fmla="*/ 636 w 904"/>
                <a:gd name="T37" fmla="*/ 351 h 904"/>
                <a:gd name="T38" fmla="*/ 594 w 904"/>
                <a:gd name="T39" fmla="*/ 318 h 904"/>
                <a:gd name="T40" fmla="*/ 477 w 904"/>
                <a:gd name="T41" fmla="*/ 109 h 904"/>
                <a:gd name="T42" fmla="*/ 50 w 904"/>
                <a:gd name="T43" fmla="*/ 544 h 904"/>
                <a:gd name="T44" fmla="*/ 126 w 904"/>
                <a:gd name="T45" fmla="*/ 628 h 904"/>
                <a:gd name="T46" fmla="*/ 519 w 904"/>
                <a:gd name="T47" fmla="*/ 226 h 904"/>
                <a:gd name="T48" fmla="*/ 477 w 904"/>
                <a:gd name="T49" fmla="*/ 109 h 904"/>
                <a:gd name="T50" fmla="*/ 477 w 904"/>
                <a:gd name="T51" fmla="*/ 109 h 904"/>
                <a:gd name="T52" fmla="*/ 477 w 904"/>
                <a:gd name="T53" fmla="*/ 10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4" h="904">
                  <a:moveTo>
                    <a:pt x="0" y="686"/>
                  </a:moveTo>
                  <a:cubicBezTo>
                    <a:pt x="218" y="903"/>
                    <a:pt x="218" y="903"/>
                    <a:pt x="218" y="903"/>
                  </a:cubicBezTo>
                  <a:cubicBezTo>
                    <a:pt x="0" y="903"/>
                    <a:pt x="0" y="903"/>
                    <a:pt x="0" y="903"/>
                  </a:cubicBezTo>
                  <a:lnTo>
                    <a:pt x="0" y="686"/>
                  </a:lnTo>
                  <a:close/>
                  <a:moveTo>
                    <a:pt x="552" y="42"/>
                  </a:moveTo>
                  <a:cubicBezTo>
                    <a:pt x="510" y="84"/>
                    <a:pt x="544" y="193"/>
                    <a:pt x="627" y="276"/>
                  </a:cubicBezTo>
                  <a:cubicBezTo>
                    <a:pt x="719" y="360"/>
                    <a:pt x="820" y="393"/>
                    <a:pt x="861" y="351"/>
                  </a:cubicBezTo>
                  <a:cubicBezTo>
                    <a:pt x="903" y="310"/>
                    <a:pt x="870" y="209"/>
                    <a:pt x="786" y="117"/>
                  </a:cubicBezTo>
                  <a:cubicBezTo>
                    <a:pt x="703" y="34"/>
                    <a:pt x="594" y="0"/>
                    <a:pt x="552" y="42"/>
                  </a:cubicBezTo>
                  <a:close/>
                  <a:moveTo>
                    <a:pt x="677" y="385"/>
                  </a:moveTo>
                  <a:cubicBezTo>
                    <a:pt x="276" y="778"/>
                    <a:pt x="276" y="778"/>
                    <a:pt x="276" y="778"/>
                  </a:cubicBezTo>
                  <a:cubicBezTo>
                    <a:pt x="360" y="862"/>
                    <a:pt x="360" y="862"/>
                    <a:pt x="360" y="862"/>
                  </a:cubicBezTo>
                  <a:cubicBezTo>
                    <a:pt x="795" y="427"/>
                    <a:pt x="795" y="427"/>
                    <a:pt x="795" y="427"/>
                  </a:cubicBezTo>
                  <a:cubicBezTo>
                    <a:pt x="753" y="418"/>
                    <a:pt x="719" y="410"/>
                    <a:pt x="677" y="385"/>
                  </a:cubicBezTo>
                  <a:close/>
                  <a:moveTo>
                    <a:pt x="594" y="318"/>
                  </a:moveTo>
                  <a:cubicBezTo>
                    <a:pt x="577" y="301"/>
                    <a:pt x="569" y="285"/>
                    <a:pt x="552" y="276"/>
                  </a:cubicBezTo>
                  <a:cubicBezTo>
                    <a:pt x="159" y="661"/>
                    <a:pt x="159" y="661"/>
                    <a:pt x="159" y="661"/>
                  </a:cubicBezTo>
                  <a:cubicBezTo>
                    <a:pt x="243" y="744"/>
                    <a:pt x="243" y="744"/>
                    <a:pt x="243" y="744"/>
                  </a:cubicBezTo>
                  <a:cubicBezTo>
                    <a:pt x="636" y="351"/>
                    <a:pt x="636" y="351"/>
                    <a:pt x="636" y="351"/>
                  </a:cubicBezTo>
                  <a:cubicBezTo>
                    <a:pt x="619" y="343"/>
                    <a:pt x="602" y="327"/>
                    <a:pt x="594" y="318"/>
                  </a:cubicBezTo>
                  <a:close/>
                  <a:moveTo>
                    <a:pt x="477" y="109"/>
                  </a:moveTo>
                  <a:cubicBezTo>
                    <a:pt x="50" y="544"/>
                    <a:pt x="50" y="544"/>
                    <a:pt x="50" y="544"/>
                  </a:cubicBezTo>
                  <a:cubicBezTo>
                    <a:pt x="126" y="628"/>
                    <a:pt x="126" y="628"/>
                    <a:pt x="126" y="628"/>
                  </a:cubicBezTo>
                  <a:cubicBezTo>
                    <a:pt x="519" y="226"/>
                    <a:pt x="519" y="226"/>
                    <a:pt x="519" y="226"/>
                  </a:cubicBezTo>
                  <a:cubicBezTo>
                    <a:pt x="502" y="184"/>
                    <a:pt x="485" y="151"/>
                    <a:pt x="477" y="109"/>
                  </a:cubicBezTo>
                  <a:close/>
                  <a:moveTo>
                    <a:pt x="477" y="109"/>
                  </a:moveTo>
                  <a:lnTo>
                    <a:pt x="477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2" name="Freeform 526">
              <a:extLst>
                <a:ext uri="{FF2B5EF4-FFF2-40B4-BE49-F238E27FC236}">
                  <a16:creationId xmlns="" xmlns:a16="http://schemas.microsoft.com/office/drawing/2014/main" id="{42BE2CAF-866E-4E22-8ACE-16125BD5E4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49940" y="4374817"/>
              <a:ext cx="428027" cy="554878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533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图表 41"/>
          <p:cNvGraphicFramePr/>
          <p:nvPr>
            <p:extLst>
              <p:ext uri="{D42A27DB-BD31-4B8C-83A1-F6EECF244321}">
                <p14:modId xmlns:p14="http://schemas.microsoft.com/office/powerpoint/2010/main" val="3370826714"/>
              </p:ext>
            </p:extLst>
          </p:nvPr>
        </p:nvGraphicFramePr>
        <p:xfrm>
          <a:off x="5264151" y="2085286"/>
          <a:ext cx="6321258" cy="3797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文本框 2"/>
          <p:cNvSpPr txBox="1">
            <a:spLocks noChangeArrowheads="1"/>
          </p:cNvSpPr>
          <p:nvPr/>
        </p:nvSpPr>
        <p:spPr bwMode="auto">
          <a:xfrm>
            <a:off x="1028597" y="2256026"/>
            <a:ext cx="1686560" cy="369332"/>
          </a:xfrm>
          <a:prstGeom prst="rect">
            <a:avLst/>
          </a:prstGeom>
          <a:solidFill>
            <a:srgbClr val="42556C"/>
          </a:solidFill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dist"/>
            <a:r>
              <a:rPr lang="zh-CN" altLang="en-US" sz="1600" b="1" kern="100" dirty="0">
                <a:solidFill>
                  <a:schemeClr val="bg1"/>
                </a:solidFill>
                <a:cs typeface="+mn-ea"/>
                <a:sym typeface="+mn-lt"/>
              </a:rPr>
              <a:t>职业兴趣类型</a:t>
            </a:r>
            <a:endParaRPr lang="zh-CN" altLang="en-US" sz="1400" b="1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2"/>
          <p:cNvSpPr txBox="1">
            <a:spLocks noChangeArrowheads="1"/>
          </p:cNvSpPr>
          <p:nvPr/>
        </p:nvSpPr>
        <p:spPr bwMode="auto">
          <a:xfrm>
            <a:off x="895780" y="2821992"/>
            <a:ext cx="3613265" cy="1031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>
              <a:lnSpc>
                <a:spcPts val="2667"/>
              </a:lnSpc>
            </a:pPr>
            <a:r>
              <a:rPr lang="zh-CN" altLang="en-US" sz="1467" kern="100" dirty="0">
                <a:cs typeface="+mn-ea"/>
                <a:sym typeface="+mn-lt"/>
              </a:rPr>
              <a:t>通过霍兰德测试，我的职业兴趣是</a:t>
            </a:r>
            <a:r>
              <a:rPr lang="en-US" sz="1467" kern="100" dirty="0">
                <a:cs typeface="+mn-ea"/>
                <a:sym typeface="+mn-lt"/>
              </a:rPr>
              <a:t>ESA</a:t>
            </a:r>
            <a:r>
              <a:rPr lang="zh-CN" altLang="en-US" sz="1467" kern="100" dirty="0">
                <a:cs typeface="+mn-ea"/>
                <a:sym typeface="+mn-lt"/>
              </a:rPr>
              <a:t>，即企业型、社会型、艺术型。</a:t>
            </a:r>
            <a:endParaRPr lang="zh-CN" altLang="en-US" sz="1200" kern="100" dirty="0">
              <a:cs typeface="+mn-ea"/>
              <a:sym typeface="+mn-lt"/>
            </a:endParaRPr>
          </a:p>
          <a:p>
            <a:pPr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45" name="文本框 2"/>
          <p:cNvSpPr txBox="1">
            <a:spLocks noChangeArrowheads="1"/>
          </p:cNvSpPr>
          <p:nvPr/>
        </p:nvSpPr>
        <p:spPr bwMode="auto">
          <a:xfrm>
            <a:off x="856932" y="3984219"/>
            <a:ext cx="4177141" cy="1915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/>
            <a:r>
              <a:rPr lang="en-US" sz="2000" b="1" kern="100" dirty="0">
                <a:cs typeface="+mn-ea"/>
                <a:sym typeface="+mn-lt"/>
              </a:rPr>
              <a:t> </a:t>
            </a:r>
            <a:r>
              <a:rPr lang="en-US" sz="2000" kern="100" dirty="0">
                <a:cs typeface="+mn-ea"/>
                <a:sym typeface="+mn-lt"/>
              </a:rPr>
              <a:t> </a:t>
            </a:r>
            <a:r>
              <a:rPr lang="zh-CN" altLang="en-US" sz="2000" kern="100" dirty="0">
                <a:cs typeface="+mn-ea"/>
                <a:sym typeface="+mn-lt"/>
              </a:rPr>
              <a:t>企业型特点：</a:t>
            </a:r>
            <a:endParaRPr lang="zh-CN" altLang="en-US" sz="1400" kern="100" dirty="0">
              <a:cs typeface="+mn-ea"/>
              <a:sym typeface="+mn-lt"/>
            </a:endParaRPr>
          </a:p>
          <a:p>
            <a:pPr marL="457189" indent="-457189" algn="just">
              <a:lnSpc>
                <a:spcPts val="3333"/>
              </a:lnSpc>
              <a:buFont typeface="Wingdings" panose="05000000000000000000"/>
              <a:buChar char=""/>
            </a:pPr>
            <a:r>
              <a:rPr lang="zh-CN" altLang="en-US" sz="1400" dirty="0">
                <a:cs typeface="+mn-ea"/>
                <a:sym typeface="+mn-lt"/>
              </a:rPr>
              <a:t>喜欢竞争、敢冒风险、有野心、抱负。</a:t>
            </a:r>
            <a:endParaRPr lang="en-US" altLang="zh-CN" sz="1400" dirty="0">
              <a:cs typeface="+mn-ea"/>
              <a:sym typeface="+mn-lt"/>
            </a:endParaRPr>
          </a:p>
          <a:p>
            <a:pPr marL="457189" indent="-457189" algn="just">
              <a:lnSpc>
                <a:spcPts val="3333"/>
              </a:lnSpc>
              <a:buFont typeface="Wingdings" panose="05000000000000000000"/>
              <a:buChar char=""/>
            </a:pPr>
            <a:r>
              <a:rPr lang="zh-CN" altLang="en-US" sz="1400" dirty="0">
                <a:cs typeface="+mn-ea"/>
                <a:sym typeface="+mn-lt"/>
              </a:rPr>
              <a:t>追求权力、权威和物质财富，具有领导才能。</a:t>
            </a:r>
            <a:r>
              <a:rPr lang="zh-CN" altLang="en-US" sz="1867" dirty="0">
                <a:cs typeface="+mn-ea"/>
                <a:sym typeface="+mn-lt"/>
              </a:rPr>
              <a:t> </a:t>
            </a:r>
            <a:endParaRPr lang="en-US" altLang="zh-CN" sz="1867" dirty="0">
              <a:cs typeface="+mn-ea"/>
              <a:sym typeface="+mn-lt"/>
            </a:endParaRPr>
          </a:p>
          <a:p>
            <a:pPr marL="457189" indent="-457189" algn="just">
              <a:lnSpc>
                <a:spcPts val="3333"/>
              </a:lnSpc>
              <a:buFont typeface="Wingdings" panose="05000000000000000000"/>
              <a:buChar char=""/>
            </a:pPr>
            <a:r>
              <a:rPr lang="zh-CN" altLang="en-US" sz="1400" kern="100" dirty="0">
                <a:cs typeface="+mn-ea"/>
                <a:sym typeface="+mn-lt"/>
              </a:rPr>
              <a:t>为人务实，做事有较强的目的性。</a:t>
            </a:r>
            <a:endParaRPr lang="zh-CN" altLang="en-US" sz="1200" kern="100" dirty="0">
              <a:cs typeface="+mn-ea"/>
              <a:sym typeface="+mn-lt"/>
            </a:endParaRPr>
          </a:p>
          <a:p>
            <a:pPr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="" xmlns:a16="http://schemas.microsoft.com/office/drawing/2014/main" id="{549A43F4-636B-460E-B984-DFB97E9A9D25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霍兰德测试</a:t>
            </a:r>
          </a:p>
        </p:txBody>
      </p:sp>
      <p:grpSp>
        <p:nvGrpSpPr>
          <p:cNvPr id="20" name="Group 55">
            <a:extLst>
              <a:ext uri="{FF2B5EF4-FFF2-40B4-BE49-F238E27FC236}">
                <a16:creationId xmlns="" xmlns:a16="http://schemas.microsoft.com/office/drawing/2014/main" id="{A4EDF1A4-4519-4266-ADC4-ECF540F9B44C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21" name="Oval 52">
              <a:extLst>
                <a:ext uri="{FF2B5EF4-FFF2-40B4-BE49-F238E27FC236}">
                  <a16:creationId xmlns="" xmlns:a16="http://schemas.microsoft.com/office/drawing/2014/main" id="{2396DCCC-8DD9-4867-BDFA-F00620C90E02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Oval 53">
              <a:extLst>
                <a:ext uri="{FF2B5EF4-FFF2-40B4-BE49-F238E27FC236}">
                  <a16:creationId xmlns="" xmlns:a16="http://schemas.microsoft.com/office/drawing/2014/main" id="{249D26EF-7BCC-4849-9985-2D18771DA787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Oval 54">
              <a:extLst>
                <a:ext uri="{FF2B5EF4-FFF2-40B4-BE49-F238E27FC236}">
                  <a16:creationId xmlns="" xmlns:a16="http://schemas.microsoft.com/office/drawing/2014/main" id="{53039EB1-BB5C-4E46-8680-E3482CA9B26D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="" xmlns:a16="http://schemas.microsoft.com/office/drawing/2014/main" id="{A4E17395-1C65-4D79-BD32-6DF8D22321A3}"/>
              </a:ext>
            </a:extLst>
          </p:cNvPr>
          <p:cNvGrpSpPr/>
          <p:nvPr/>
        </p:nvGrpSpPr>
        <p:grpSpPr>
          <a:xfrm>
            <a:off x="1038170" y="4352880"/>
            <a:ext cx="1912329" cy="1624042"/>
            <a:chOff x="241182" y="4524485"/>
            <a:chExt cx="1912329" cy="1624042"/>
          </a:xfrm>
        </p:grpSpPr>
        <p:sp>
          <p:nvSpPr>
            <p:cNvPr id="96" name="Text Placeholder 2">
              <a:extLst>
                <a:ext uri="{FF2B5EF4-FFF2-40B4-BE49-F238E27FC236}">
                  <a16:creationId xmlns="" xmlns:a16="http://schemas.microsoft.com/office/drawing/2014/main" id="{E689883D-8AD9-479F-B820-1B56B81069E1}"/>
                </a:ext>
              </a:extLst>
            </p:cNvPr>
            <p:cNvSpPr txBox="1">
              <a:spLocks/>
            </p:cNvSpPr>
            <p:nvPr/>
          </p:nvSpPr>
          <p:spPr>
            <a:xfrm>
              <a:off x="241182" y="4942043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具有浓厚的职业兴趣和较强的专业基础知识；家庭支持我的职业取向</a:t>
              </a:r>
              <a:r>
                <a:rPr lang="en-US" altLang="zh-CN" sz="1400" dirty="0">
                  <a:cs typeface="+mn-ea"/>
                  <a:sym typeface="+mn-lt"/>
                </a:rPr>
                <a:t>;</a:t>
              </a:r>
              <a:r>
                <a:rPr lang="zh-CN" altLang="en-US" sz="1400" dirty="0">
                  <a:cs typeface="+mn-ea"/>
                  <a:sym typeface="+mn-lt"/>
                </a:rPr>
                <a:t>性格开朗善于与人相处。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="" xmlns:a16="http://schemas.microsoft.com/office/drawing/2014/main" id="{DC54D957-3547-41B1-92ED-231A6EE15630}"/>
                </a:ext>
              </a:extLst>
            </p:cNvPr>
            <p:cNvSpPr txBox="1"/>
            <p:nvPr/>
          </p:nvSpPr>
          <p:spPr>
            <a:xfrm>
              <a:off x="850481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优势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093170DE-FB8E-4D19-98E5-4701D7C290CC}"/>
              </a:ext>
            </a:extLst>
          </p:cNvPr>
          <p:cNvGrpSpPr/>
          <p:nvPr/>
        </p:nvGrpSpPr>
        <p:grpSpPr>
          <a:xfrm>
            <a:off x="3817134" y="4352880"/>
            <a:ext cx="1912329" cy="1648537"/>
            <a:chOff x="370640" y="4524485"/>
            <a:chExt cx="1912329" cy="1648537"/>
          </a:xfrm>
        </p:grpSpPr>
        <p:sp>
          <p:nvSpPr>
            <p:cNvPr id="94" name="Text Placeholder 2">
              <a:extLst>
                <a:ext uri="{FF2B5EF4-FFF2-40B4-BE49-F238E27FC236}">
                  <a16:creationId xmlns="" xmlns:a16="http://schemas.microsoft.com/office/drawing/2014/main" id="{1725BA45-FCBB-4321-B663-5A3AF14378FF}"/>
                </a:ext>
              </a:extLst>
            </p:cNvPr>
            <p:cNvSpPr txBox="1">
              <a:spLocks/>
            </p:cNvSpPr>
            <p:nvPr/>
          </p:nvSpPr>
          <p:spPr>
            <a:xfrm>
              <a:off x="370640" y="4966538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缺少社会实践经验；毕业后的学历不高，外语能力不强，在今后的校园生涯中需要加强学习。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="" xmlns:a16="http://schemas.microsoft.com/office/drawing/2014/main" id="{2BB16337-F415-4DF1-901D-8A5CE3D02853}"/>
                </a:ext>
              </a:extLst>
            </p:cNvPr>
            <p:cNvSpPr txBox="1"/>
            <p:nvPr/>
          </p:nvSpPr>
          <p:spPr>
            <a:xfrm>
              <a:off x="804795" y="4524485"/>
              <a:ext cx="706925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劣势</a:t>
              </a:r>
              <a:r>
                <a:rPr lang="en-US" sz="2400" dirty="0"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="" xmlns:a16="http://schemas.microsoft.com/office/drawing/2014/main" id="{A9477923-94C1-4944-B7E4-BC6707D30D06}"/>
              </a:ext>
            </a:extLst>
          </p:cNvPr>
          <p:cNvGrpSpPr/>
          <p:nvPr/>
        </p:nvGrpSpPr>
        <p:grpSpPr>
          <a:xfrm>
            <a:off x="6462539" y="4352880"/>
            <a:ext cx="1912329" cy="1609528"/>
            <a:chOff x="212120" y="4524485"/>
            <a:chExt cx="1912329" cy="1609528"/>
          </a:xfrm>
        </p:grpSpPr>
        <p:sp>
          <p:nvSpPr>
            <p:cNvPr id="118" name="Text Placeholder 2">
              <a:extLst>
                <a:ext uri="{FF2B5EF4-FFF2-40B4-BE49-F238E27FC236}">
                  <a16:creationId xmlns="" xmlns:a16="http://schemas.microsoft.com/office/drawing/2014/main" id="{CFD50749-F293-4552-91DA-933A44770F1F}"/>
                </a:ext>
              </a:extLst>
            </p:cNvPr>
            <p:cNvSpPr txBox="1">
              <a:spLocks/>
            </p:cNvSpPr>
            <p:nvPr/>
          </p:nvSpPr>
          <p:spPr>
            <a:xfrm>
              <a:off x="212120" y="4927529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学校教学条件好，提供实习；所学专业的市场就业发展前景好；目标行业对人才的急迫需求。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="" xmlns:a16="http://schemas.microsoft.com/office/drawing/2014/main" id="{51E7242E-9D9B-4791-AA61-D8BD62D92F2C}"/>
                </a:ext>
              </a:extLst>
            </p:cNvPr>
            <p:cNvSpPr txBox="1"/>
            <p:nvPr/>
          </p:nvSpPr>
          <p:spPr>
            <a:xfrm>
              <a:off x="850481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机会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A35BEC6A-9EC8-4D6A-A003-F11739551F1E}"/>
              </a:ext>
            </a:extLst>
          </p:cNvPr>
          <p:cNvGrpSpPr/>
          <p:nvPr/>
        </p:nvGrpSpPr>
        <p:grpSpPr>
          <a:xfrm>
            <a:off x="9148088" y="4352880"/>
            <a:ext cx="1801944" cy="1643355"/>
            <a:chOff x="143927" y="4524485"/>
            <a:chExt cx="1801944" cy="1643355"/>
          </a:xfrm>
        </p:grpSpPr>
        <p:sp>
          <p:nvSpPr>
            <p:cNvPr id="116" name="Text Placeholder 2">
              <a:extLst>
                <a:ext uri="{FF2B5EF4-FFF2-40B4-BE49-F238E27FC236}">
                  <a16:creationId xmlns="" xmlns:a16="http://schemas.microsoft.com/office/drawing/2014/main" id="{42460B98-1A21-498E-B2EE-B26D766041B6}"/>
                </a:ext>
              </a:extLst>
            </p:cNvPr>
            <p:cNvSpPr txBox="1">
              <a:spLocks/>
            </p:cNvSpPr>
            <p:nvPr/>
          </p:nvSpPr>
          <p:spPr>
            <a:xfrm>
              <a:off x="143927" y="4961356"/>
              <a:ext cx="1801944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毕业生数量越来越多，竞争压力大；工作起点低，无论职位薪酬；自身综合素质总体较低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11778D1F-8F1A-4ACD-9F9C-AF2A56775D5A}"/>
                </a:ext>
              </a:extLst>
            </p:cNvPr>
            <p:cNvSpPr txBox="1"/>
            <p:nvPr/>
          </p:nvSpPr>
          <p:spPr>
            <a:xfrm>
              <a:off x="850480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威胁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63" name="TextBox 23">
            <a:extLst>
              <a:ext uri="{FF2B5EF4-FFF2-40B4-BE49-F238E27FC236}">
                <a16:creationId xmlns="" xmlns:a16="http://schemas.microsoft.com/office/drawing/2014/main" id="{DBE4C4AA-A4D8-41D8-AB81-3340D7F0CC6C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rgbClr val="42556C"/>
                </a:solidFill>
                <a:cs typeface="+mn-ea"/>
                <a:sym typeface="+mn-lt"/>
              </a:rPr>
              <a:t>SWOT</a:t>
            </a: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分析</a:t>
            </a:r>
          </a:p>
        </p:txBody>
      </p:sp>
      <p:grpSp>
        <p:nvGrpSpPr>
          <p:cNvPr id="64" name="Group 55">
            <a:extLst>
              <a:ext uri="{FF2B5EF4-FFF2-40B4-BE49-F238E27FC236}">
                <a16:creationId xmlns="" xmlns:a16="http://schemas.microsoft.com/office/drawing/2014/main" id="{FCEE5A24-E122-407A-AB5D-4BD04D7797E2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65" name="Oval 52">
              <a:extLst>
                <a:ext uri="{FF2B5EF4-FFF2-40B4-BE49-F238E27FC236}">
                  <a16:creationId xmlns="" xmlns:a16="http://schemas.microsoft.com/office/drawing/2014/main" id="{4D32B2BD-44A2-4BE4-A10B-96D7B4779680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Oval 53">
              <a:extLst>
                <a:ext uri="{FF2B5EF4-FFF2-40B4-BE49-F238E27FC236}">
                  <a16:creationId xmlns="" xmlns:a16="http://schemas.microsoft.com/office/drawing/2014/main" id="{91B4EFC9-E667-4A5B-9CD1-F9B5AF89BDF4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Oval 54">
              <a:extLst>
                <a:ext uri="{FF2B5EF4-FFF2-40B4-BE49-F238E27FC236}">
                  <a16:creationId xmlns="" xmlns:a16="http://schemas.microsoft.com/office/drawing/2014/main" id="{D9CB0CDE-9BB2-4A12-926D-5E453132048A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9ED636A6-B30A-43BA-BD7F-82CFDD54F13F}"/>
              </a:ext>
            </a:extLst>
          </p:cNvPr>
          <p:cNvGrpSpPr/>
          <p:nvPr/>
        </p:nvGrpSpPr>
        <p:grpSpPr>
          <a:xfrm>
            <a:off x="828192" y="1932645"/>
            <a:ext cx="10535615" cy="1907783"/>
            <a:chOff x="828192" y="2234334"/>
            <a:chExt cx="10535615" cy="1907783"/>
          </a:xfrm>
          <a:solidFill>
            <a:srgbClr val="42556C"/>
          </a:solidFill>
        </p:grpSpPr>
        <p:sp>
          <p:nvSpPr>
            <p:cNvPr id="53" name="Freeform 36">
              <a:extLst>
                <a:ext uri="{FF2B5EF4-FFF2-40B4-BE49-F238E27FC236}">
                  <a16:creationId xmlns="" xmlns:a16="http://schemas.microsoft.com/office/drawing/2014/main" id="{4096CCB9-54A9-4123-AC07-F1DCE48B80B6}"/>
                </a:ext>
              </a:extLst>
            </p:cNvPr>
            <p:cNvSpPr/>
            <p:nvPr/>
          </p:nvSpPr>
          <p:spPr>
            <a:xfrm>
              <a:off x="828192" y="2682018"/>
              <a:ext cx="10535615" cy="746982"/>
            </a:xfrm>
            <a:custGeom>
              <a:avLst/>
              <a:gdLst>
                <a:gd name="connsiteX0" fmla="*/ 0 w 2683934"/>
                <a:gd name="connsiteY0" fmla="*/ 702733 h 799629"/>
                <a:gd name="connsiteX1" fmla="*/ 431800 w 2683934"/>
                <a:gd name="connsiteY1" fmla="*/ 533400 h 799629"/>
                <a:gd name="connsiteX2" fmla="*/ 897467 w 2683934"/>
                <a:gd name="connsiteY2" fmla="*/ 719667 h 799629"/>
                <a:gd name="connsiteX3" fmla="*/ 1151467 w 2683934"/>
                <a:gd name="connsiteY3" fmla="*/ 778933 h 799629"/>
                <a:gd name="connsiteX4" fmla="*/ 1456267 w 2683934"/>
                <a:gd name="connsiteY4" fmla="*/ 787400 h 799629"/>
                <a:gd name="connsiteX5" fmla="*/ 1769534 w 2683934"/>
                <a:gd name="connsiteY5" fmla="*/ 618067 h 799629"/>
                <a:gd name="connsiteX6" fmla="*/ 1981200 w 2683934"/>
                <a:gd name="connsiteY6" fmla="*/ 313267 h 799629"/>
                <a:gd name="connsiteX7" fmla="*/ 2218267 w 2683934"/>
                <a:gd name="connsiteY7" fmla="*/ 118533 h 799629"/>
                <a:gd name="connsiteX8" fmla="*/ 2463800 w 2683934"/>
                <a:gd name="connsiteY8" fmla="*/ 16933 h 799629"/>
                <a:gd name="connsiteX9" fmla="*/ 2683934 w 2683934"/>
                <a:gd name="connsiteY9" fmla="*/ 0 h 799629"/>
                <a:gd name="connsiteX0" fmla="*/ 0 w 2779669"/>
                <a:gd name="connsiteY0" fmla="*/ 686196 h 783092"/>
                <a:gd name="connsiteX1" fmla="*/ 431800 w 2779669"/>
                <a:gd name="connsiteY1" fmla="*/ 516863 h 783092"/>
                <a:gd name="connsiteX2" fmla="*/ 897467 w 2779669"/>
                <a:gd name="connsiteY2" fmla="*/ 703130 h 783092"/>
                <a:gd name="connsiteX3" fmla="*/ 1151467 w 2779669"/>
                <a:gd name="connsiteY3" fmla="*/ 762396 h 783092"/>
                <a:gd name="connsiteX4" fmla="*/ 1456267 w 2779669"/>
                <a:gd name="connsiteY4" fmla="*/ 770863 h 783092"/>
                <a:gd name="connsiteX5" fmla="*/ 1769534 w 2779669"/>
                <a:gd name="connsiteY5" fmla="*/ 601530 h 783092"/>
                <a:gd name="connsiteX6" fmla="*/ 1981200 w 2779669"/>
                <a:gd name="connsiteY6" fmla="*/ 296730 h 783092"/>
                <a:gd name="connsiteX7" fmla="*/ 2218267 w 2779669"/>
                <a:gd name="connsiteY7" fmla="*/ 101996 h 783092"/>
                <a:gd name="connsiteX8" fmla="*/ 2463800 w 2779669"/>
                <a:gd name="connsiteY8" fmla="*/ 396 h 783092"/>
                <a:gd name="connsiteX9" fmla="*/ 2779669 w 2779669"/>
                <a:gd name="connsiteY9" fmla="*/ 690837 h 783092"/>
                <a:gd name="connsiteX0" fmla="*/ 0 w 2779669"/>
                <a:gd name="connsiteY0" fmla="*/ 686190 h 783086"/>
                <a:gd name="connsiteX1" fmla="*/ 431800 w 2779669"/>
                <a:gd name="connsiteY1" fmla="*/ 516857 h 783086"/>
                <a:gd name="connsiteX2" fmla="*/ 897467 w 2779669"/>
                <a:gd name="connsiteY2" fmla="*/ 703124 h 783086"/>
                <a:gd name="connsiteX3" fmla="*/ 1151467 w 2779669"/>
                <a:gd name="connsiteY3" fmla="*/ 762390 h 783086"/>
                <a:gd name="connsiteX4" fmla="*/ 1456267 w 2779669"/>
                <a:gd name="connsiteY4" fmla="*/ 770857 h 783086"/>
                <a:gd name="connsiteX5" fmla="*/ 1769534 w 2779669"/>
                <a:gd name="connsiteY5" fmla="*/ 601524 h 783086"/>
                <a:gd name="connsiteX6" fmla="*/ 1981200 w 2779669"/>
                <a:gd name="connsiteY6" fmla="*/ 296724 h 783086"/>
                <a:gd name="connsiteX7" fmla="*/ 2218267 w 2779669"/>
                <a:gd name="connsiteY7" fmla="*/ 101990 h 783086"/>
                <a:gd name="connsiteX8" fmla="*/ 2463800 w 2779669"/>
                <a:gd name="connsiteY8" fmla="*/ 390 h 783086"/>
                <a:gd name="connsiteX9" fmla="*/ 2779669 w 2779669"/>
                <a:gd name="connsiteY9" fmla="*/ 690831 h 783086"/>
                <a:gd name="connsiteX0" fmla="*/ 0 w 2779669"/>
                <a:gd name="connsiteY0" fmla="*/ 588891 h 685787"/>
                <a:gd name="connsiteX1" fmla="*/ 431800 w 2779669"/>
                <a:gd name="connsiteY1" fmla="*/ 419558 h 685787"/>
                <a:gd name="connsiteX2" fmla="*/ 897467 w 2779669"/>
                <a:gd name="connsiteY2" fmla="*/ 605825 h 685787"/>
                <a:gd name="connsiteX3" fmla="*/ 1151467 w 2779669"/>
                <a:gd name="connsiteY3" fmla="*/ 665091 h 685787"/>
                <a:gd name="connsiteX4" fmla="*/ 1456267 w 2779669"/>
                <a:gd name="connsiteY4" fmla="*/ 673558 h 685787"/>
                <a:gd name="connsiteX5" fmla="*/ 1769534 w 2779669"/>
                <a:gd name="connsiteY5" fmla="*/ 504225 h 685787"/>
                <a:gd name="connsiteX6" fmla="*/ 1981200 w 2779669"/>
                <a:gd name="connsiteY6" fmla="*/ 199425 h 685787"/>
                <a:gd name="connsiteX7" fmla="*/ 2218267 w 2779669"/>
                <a:gd name="connsiteY7" fmla="*/ 4691 h 685787"/>
                <a:gd name="connsiteX8" fmla="*/ 2440824 w 2779669"/>
                <a:gd name="connsiteY8" fmla="*/ 46776 h 685787"/>
                <a:gd name="connsiteX9" fmla="*/ 2779669 w 2779669"/>
                <a:gd name="connsiteY9" fmla="*/ 593532 h 685787"/>
                <a:gd name="connsiteX0" fmla="*/ 0 w 2779669"/>
                <a:gd name="connsiteY0" fmla="*/ 598502 h 695398"/>
                <a:gd name="connsiteX1" fmla="*/ 431800 w 2779669"/>
                <a:gd name="connsiteY1" fmla="*/ 429169 h 695398"/>
                <a:gd name="connsiteX2" fmla="*/ 897467 w 2779669"/>
                <a:gd name="connsiteY2" fmla="*/ 615436 h 695398"/>
                <a:gd name="connsiteX3" fmla="*/ 1151467 w 2779669"/>
                <a:gd name="connsiteY3" fmla="*/ 674702 h 695398"/>
                <a:gd name="connsiteX4" fmla="*/ 1456267 w 2779669"/>
                <a:gd name="connsiteY4" fmla="*/ 683169 h 695398"/>
                <a:gd name="connsiteX5" fmla="*/ 1769534 w 2779669"/>
                <a:gd name="connsiteY5" fmla="*/ 513836 h 695398"/>
                <a:gd name="connsiteX6" fmla="*/ 1981200 w 2779669"/>
                <a:gd name="connsiteY6" fmla="*/ 209036 h 695398"/>
                <a:gd name="connsiteX7" fmla="*/ 2218267 w 2779669"/>
                <a:gd name="connsiteY7" fmla="*/ 14302 h 695398"/>
                <a:gd name="connsiteX8" fmla="*/ 2779669 w 2779669"/>
                <a:gd name="connsiteY8" fmla="*/ 603143 h 695398"/>
                <a:gd name="connsiteX0" fmla="*/ 0 w 2779669"/>
                <a:gd name="connsiteY0" fmla="*/ 584881 h 681777"/>
                <a:gd name="connsiteX1" fmla="*/ 431800 w 2779669"/>
                <a:gd name="connsiteY1" fmla="*/ 415548 h 681777"/>
                <a:gd name="connsiteX2" fmla="*/ 897467 w 2779669"/>
                <a:gd name="connsiteY2" fmla="*/ 601815 h 681777"/>
                <a:gd name="connsiteX3" fmla="*/ 1151467 w 2779669"/>
                <a:gd name="connsiteY3" fmla="*/ 661081 h 681777"/>
                <a:gd name="connsiteX4" fmla="*/ 1456267 w 2779669"/>
                <a:gd name="connsiteY4" fmla="*/ 669548 h 681777"/>
                <a:gd name="connsiteX5" fmla="*/ 1769534 w 2779669"/>
                <a:gd name="connsiteY5" fmla="*/ 500215 h 681777"/>
                <a:gd name="connsiteX6" fmla="*/ 1981200 w 2779669"/>
                <a:gd name="connsiteY6" fmla="*/ 195415 h 681777"/>
                <a:gd name="connsiteX7" fmla="*/ 2218267 w 2779669"/>
                <a:gd name="connsiteY7" fmla="*/ 681 h 681777"/>
                <a:gd name="connsiteX8" fmla="*/ 2779669 w 2779669"/>
                <a:gd name="connsiteY8" fmla="*/ 589522 h 681777"/>
                <a:gd name="connsiteX0" fmla="*/ 0 w 2779669"/>
                <a:gd name="connsiteY0" fmla="*/ 469032 h 565928"/>
                <a:gd name="connsiteX1" fmla="*/ 431800 w 2779669"/>
                <a:gd name="connsiteY1" fmla="*/ 299699 h 565928"/>
                <a:gd name="connsiteX2" fmla="*/ 897467 w 2779669"/>
                <a:gd name="connsiteY2" fmla="*/ 485966 h 565928"/>
                <a:gd name="connsiteX3" fmla="*/ 1151467 w 2779669"/>
                <a:gd name="connsiteY3" fmla="*/ 545232 h 565928"/>
                <a:gd name="connsiteX4" fmla="*/ 1456267 w 2779669"/>
                <a:gd name="connsiteY4" fmla="*/ 553699 h 565928"/>
                <a:gd name="connsiteX5" fmla="*/ 1769534 w 2779669"/>
                <a:gd name="connsiteY5" fmla="*/ 384366 h 565928"/>
                <a:gd name="connsiteX6" fmla="*/ 1981200 w 2779669"/>
                <a:gd name="connsiteY6" fmla="*/ 79566 h 565928"/>
                <a:gd name="connsiteX7" fmla="*/ 2224968 w 2779669"/>
                <a:gd name="connsiteY7" fmla="*/ 885 h 565928"/>
                <a:gd name="connsiteX8" fmla="*/ 2779669 w 2779669"/>
                <a:gd name="connsiteY8" fmla="*/ 473673 h 565928"/>
                <a:gd name="connsiteX0" fmla="*/ 0 w 2779669"/>
                <a:gd name="connsiteY0" fmla="*/ 471936 h 568832"/>
                <a:gd name="connsiteX1" fmla="*/ 431800 w 2779669"/>
                <a:gd name="connsiteY1" fmla="*/ 302603 h 568832"/>
                <a:gd name="connsiteX2" fmla="*/ 897467 w 2779669"/>
                <a:gd name="connsiteY2" fmla="*/ 488870 h 568832"/>
                <a:gd name="connsiteX3" fmla="*/ 1151467 w 2779669"/>
                <a:gd name="connsiteY3" fmla="*/ 548136 h 568832"/>
                <a:gd name="connsiteX4" fmla="*/ 1456267 w 2779669"/>
                <a:gd name="connsiteY4" fmla="*/ 556603 h 568832"/>
                <a:gd name="connsiteX5" fmla="*/ 1769534 w 2779669"/>
                <a:gd name="connsiteY5" fmla="*/ 387270 h 568832"/>
                <a:gd name="connsiteX6" fmla="*/ 1981200 w 2779669"/>
                <a:gd name="connsiteY6" fmla="*/ 82470 h 568832"/>
                <a:gd name="connsiteX7" fmla="*/ 2224968 w 2779669"/>
                <a:gd name="connsiteY7" fmla="*/ 3789 h 568832"/>
                <a:gd name="connsiteX8" fmla="*/ 2779669 w 2779669"/>
                <a:gd name="connsiteY8" fmla="*/ 476577 h 568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9669" h="568832">
                  <a:moveTo>
                    <a:pt x="0" y="471936"/>
                  </a:moveTo>
                  <a:cubicBezTo>
                    <a:pt x="141111" y="385858"/>
                    <a:pt x="282222" y="299781"/>
                    <a:pt x="431800" y="302603"/>
                  </a:cubicBezTo>
                  <a:cubicBezTo>
                    <a:pt x="581378" y="305425"/>
                    <a:pt x="777523" y="447948"/>
                    <a:pt x="897467" y="488870"/>
                  </a:cubicBezTo>
                  <a:cubicBezTo>
                    <a:pt x="1017411" y="529792"/>
                    <a:pt x="1058334" y="536847"/>
                    <a:pt x="1151467" y="548136"/>
                  </a:cubicBezTo>
                  <a:cubicBezTo>
                    <a:pt x="1244600" y="559425"/>
                    <a:pt x="1353256" y="583414"/>
                    <a:pt x="1456267" y="556603"/>
                  </a:cubicBezTo>
                  <a:cubicBezTo>
                    <a:pt x="1559278" y="529792"/>
                    <a:pt x="1682045" y="466292"/>
                    <a:pt x="1769534" y="387270"/>
                  </a:cubicBezTo>
                  <a:cubicBezTo>
                    <a:pt x="1857023" y="308248"/>
                    <a:pt x="1905294" y="146384"/>
                    <a:pt x="1981200" y="82470"/>
                  </a:cubicBezTo>
                  <a:cubicBezTo>
                    <a:pt x="2057106" y="18557"/>
                    <a:pt x="2093566" y="-11121"/>
                    <a:pt x="2224968" y="3789"/>
                  </a:cubicBezTo>
                  <a:cubicBezTo>
                    <a:pt x="2356370" y="18699"/>
                    <a:pt x="2662710" y="353902"/>
                    <a:pt x="2779669" y="476577"/>
                  </a:cubicBezTo>
                </a:path>
              </a:pathLst>
            </a:custGeom>
            <a:noFill/>
            <a:ln w="28575">
              <a:solidFill>
                <a:srgbClr val="42556C"/>
              </a:solidFill>
              <a:prstDash val="sysDot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4" name="Group 15">
              <a:extLst>
                <a:ext uri="{FF2B5EF4-FFF2-40B4-BE49-F238E27FC236}">
                  <a16:creationId xmlns="" xmlns:a16="http://schemas.microsoft.com/office/drawing/2014/main" id="{F95020F6-3247-48B7-9EF1-FED31B6F7DC5}"/>
                </a:ext>
              </a:extLst>
            </p:cNvPr>
            <p:cNvGrpSpPr/>
            <p:nvPr/>
          </p:nvGrpSpPr>
          <p:grpSpPr>
            <a:xfrm>
              <a:off x="1614183" y="2234334"/>
              <a:ext cx="1430653" cy="1891891"/>
              <a:chOff x="2455123" y="2131468"/>
              <a:chExt cx="1430653" cy="1891891"/>
            </a:xfrm>
            <a:grpFill/>
          </p:grpSpPr>
          <p:sp>
            <p:nvSpPr>
              <p:cNvPr id="69" name="Chevron 16">
                <a:extLst>
                  <a:ext uri="{FF2B5EF4-FFF2-40B4-BE49-F238E27FC236}">
                    <a16:creationId xmlns="" xmlns:a16="http://schemas.microsoft.com/office/drawing/2014/main" id="{3BE97A2A-2787-4BE3-8E89-B0BA5343B424}"/>
                  </a:ext>
                </a:extLst>
              </p:cNvPr>
              <p:cNvSpPr/>
              <p:nvPr/>
            </p:nvSpPr>
            <p:spPr>
              <a:xfrm>
                <a:off x="2455123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Oval 17">
                <a:extLst>
                  <a:ext uri="{FF2B5EF4-FFF2-40B4-BE49-F238E27FC236}">
                    <a16:creationId xmlns="" xmlns:a16="http://schemas.microsoft.com/office/drawing/2014/main" id="{964E82A7-B075-48E8-9F45-E80D3A1CCE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28083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</a:t>
                </a:r>
                <a:endParaRPr lang="en-US" sz="1400" b="1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Group 18">
              <a:extLst>
                <a:ext uri="{FF2B5EF4-FFF2-40B4-BE49-F238E27FC236}">
                  <a16:creationId xmlns="" xmlns:a16="http://schemas.microsoft.com/office/drawing/2014/main" id="{39999C96-B9E8-4201-BE6A-A14426D40D84}"/>
                </a:ext>
              </a:extLst>
            </p:cNvPr>
            <p:cNvGrpSpPr/>
            <p:nvPr/>
          </p:nvGrpSpPr>
          <p:grpSpPr>
            <a:xfrm>
              <a:off x="4292175" y="2250226"/>
              <a:ext cx="1437288" cy="1891891"/>
              <a:chOff x="5043531" y="2131468"/>
              <a:chExt cx="1437288" cy="1891891"/>
            </a:xfrm>
            <a:grpFill/>
          </p:grpSpPr>
          <p:sp>
            <p:nvSpPr>
              <p:cNvPr id="62" name="Chevron 19">
                <a:extLst>
                  <a:ext uri="{FF2B5EF4-FFF2-40B4-BE49-F238E27FC236}">
                    <a16:creationId xmlns="" xmlns:a16="http://schemas.microsoft.com/office/drawing/2014/main" id="{1913F63A-EDA3-49CC-813F-509A868ED4FA}"/>
                  </a:ext>
                </a:extLst>
              </p:cNvPr>
              <p:cNvSpPr/>
              <p:nvPr/>
            </p:nvSpPr>
            <p:spPr>
              <a:xfrm>
                <a:off x="5043531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Oval 20">
                <a:extLst>
                  <a:ext uri="{FF2B5EF4-FFF2-40B4-BE49-F238E27FC236}">
                    <a16:creationId xmlns="" xmlns:a16="http://schemas.microsoft.com/office/drawing/2014/main" id="{A9E4AFCA-3DA3-45F7-99CB-2A88B53812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23126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II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Group 21">
              <a:extLst>
                <a:ext uri="{FF2B5EF4-FFF2-40B4-BE49-F238E27FC236}">
                  <a16:creationId xmlns="" xmlns:a16="http://schemas.microsoft.com/office/drawing/2014/main" id="{509D389C-C916-41E1-A61B-4863EF9AFA34}"/>
                </a:ext>
              </a:extLst>
            </p:cNvPr>
            <p:cNvGrpSpPr/>
            <p:nvPr/>
          </p:nvGrpSpPr>
          <p:grpSpPr>
            <a:xfrm>
              <a:off x="6976802" y="2250226"/>
              <a:ext cx="1434634" cy="1891891"/>
              <a:chOff x="7553925" y="2131468"/>
              <a:chExt cx="1434634" cy="1891891"/>
            </a:xfrm>
            <a:grpFill/>
          </p:grpSpPr>
          <p:sp>
            <p:nvSpPr>
              <p:cNvPr id="60" name="Chevron 22">
                <a:extLst>
                  <a:ext uri="{FF2B5EF4-FFF2-40B4-BE49-F238E27FC236}">
                    <a16:creationId xmlns="" xmlns:a16="http://schemas.microsoft.com/office/drawing/2014/main" id="{1B9416FB-9710-4299-8083-6D0D6C2DB48D}"/>
                  </a:ext>
                </a:extLst>
              </p:cNvPr>
              <p:cNvSpPr/>
              <p:nvPr/>
            </p:nvSpPr>
            <p:spPr>
              <a:xfrm>
                <a:off x="7553925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Oval 23">
                <a:extLst>
                  <a:ext uri="{FF2B5EF4-FFF2-40B4-BE49-F238E27FC236}">
                    <a16:creationId xmlns="" xmlns:a16="http://schemas.microsoft.com/office/drawing/2014/main" id="{B2E537FD-2CA6-4638-9E1D-A3A05E7FC7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30866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III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Group 24">
              <a:extLst>
                <a:ext uri="{FF2B5EF4-FFF2-40B4-BE49-F238E27FC236}">
                  <a16:creationId xmlns="" xmlns:a16="http://schemas.microsoft.com/office/drawing/2014/main" id="{2C579EE4-C46F-494C-B6B6-E26D9B154673}"/>
                </a:ext>
              </a:extLst>
            </p:cNvPr>
            <p:cNvGrpSpPr/>
            <p:nvPr/>
          </p:nvGrpSpPr>
          <p:grpSpPr>
            <a:xfrm>
              <a:off x="9658775" y="2250226"/>
              <a:ext cx="1470081" cy="1891891"/>
              <a:chOff x="10064319" y="2131468"/>
              <a:chExt cx="1470081" cy="1891891"/>
            </a:xfrm>
            <a:grpFill/>
          </p:grpSpPr>
          <p:sp>
            <p:nvSpPr>
              <p:cNvPr id="58" name="Chevron 25">
                <a:extLst>
                  <a:ext uri="{FF2B5EF4-FFF2-40B4-BE49-F238E27FC236}">
                    <a16:creationId xmlns="" xmlns:a16="http://schemas.microsoft.com/office/drawing/2014/main" id="{7FB874E6-42E2-4889-9D61-EC9A46B756F9}"/>
                  </a:ext>
                </a:extLst>
              </p:cNvPr>
              <p:cNvSpPr/>
              <p:nvPr/>
            </p:nvSpPr>
            <p:spPr>
              <a:xfrm>
                <a:off x="10064319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Oval 26">
                <a:extLst>
                  <a:ext uri="{FF2B5EF4-FFF2-40B4-BE49-F238E27FC236}">
                    <a16:creationId xmlns="" xmlns:a16="http://schemas.microsoft.com/office/drawing/2014/main" id="{5D21D60A-806C-4584-BDEF-D3EBDBB330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876707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IV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773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1E8B789-9948-49A4-AB6C-647A354C03BC}"/>
              </a:ext>
            </a:extLst>
          </p:cNvPr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AC14B04-88BC-4D7F-932A-33A0E70A043B}"/>
                </a:ext>
              </a:extLst>
            </p:cNvPr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>
                <a:extLst>
                  <a:ext uri="{FF2B5EF4-FFF2-40B4-BE49-F238E27FC236}">
                    <a16:creationId xmlns="" xmlns:a16="http://schemas.microsoft.com/office/drawing/2014/main" id="{C8D28ED6-41BF-4560-9841-4CC52ED6E33D}"/>
                  </a:ext>
                </a:extLst>
              </p:cNvPr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环境分析</a:t>
                </a:r>
              </a:p>
            </p:txBody>
          </p:sp>
          <p:sp>
            <p:nvSpPr>
              <p:cNvPr id="6" name="文本框 6">
                <a:extLst>
                  <a:ext uri="{FF2B5EF4-FFF2-40B4-BE49-F238E27FC236}">
                    <a16:creationId xmlns="" xmlns:a16="http://schemas.microsoft.com/office/drawing/2014/main" id="{50DC89AD-9C59-48C5-8B53-9B57F1B63B8B}"/>
                  </a:ext>
                </a:extLst>
              </p:cNvPr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分析外因</a:t>
                </a:r>
              </a:p>
            </p:txBody>
          </p:sp>
          <p:sp>
            <p:nvSpPr>
              <p:cNvPr id="7" name="文本框 1">
                <a:extLst>
                  <a:ext uri="{FF2B5EF4-FFF2-40B4-BE49-F238E27FC236}">
                    <a16:creationId xmlns="" xmlns:a16="http://schemas.microsoft.com/office/drawing/2014/main" id="{2E59291D-2F40-40B3-B2DE-4F0D9528A91D}"/>
                  </a:ext>
                </a:extLst>
              </p:cNvPr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2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>
              <a:extLst>
                <a:ext uri="{FF2B5EF4-FFF2-40B4-BE49-F238E27FC236}">
                  <a16:creationId xmlns="" xmlns:a16="http://schemas.microsoft.com/office/drawing/2014/main" id="{3EBEFE2B-4083-439E-98BE-38D48AB2E2F0}"/>
                </a:ext>
              </a:extLst>
            </p:cNvPr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31C54D67-BCAC-4FAB-AA28-B5C535F45AD1}"/>
              </a:ext>
            </a:extLst>
          </p:cNvPr>
          <p:cNvSpPr>
            <a:spLocks/>
          </p:cNvSpPr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788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B2BC2C9-9A2A-4FE9-860D-E0F96A7CEF38}"/>
              </a:ext>
            </a:extLst>
          </p:cNvPr>
          <p:cNvSpPr txBox="1"/>
          <p:nvPr/>
        </p:nvSpPr>
        <p:spPr>
          <a:xfrm>
            <a:off x="3177688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来自农村，没有良好的家庭背景，从小在农村生活养成了吃苦耐劳、诚信坚毅的品格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56595416-5B3F-429D-9955-F7A92DCA1BEA}"/>
              </a:ext>
            </a:extLst>
          </p:cNvPr>
          <p:cNvSpPr txBox="1"/>
          <p:nvPr/>
        </p:nvSpPr>
        <p:spPr>
          <a:xfrm>
            <a:off x="5350608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父母对自己的未来职业生涯干涉不多，让我在选择职业的时候没有太多后顾之忧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B8EB155D-165E-4DD9-8D56-5253B1AF5D73}"/>
              </a:ext>
            </a:extLst>
          </p:cNvPr>
          <p:cNvSpPr txBox="1"/>
          <p:nvPr/>
        </p:nvSpPr>
        <p:spPr>
          <a:xfrm>
            <a:off x="7523529" y="4779552"/>
            <a:ext cx="1828800" cy="112030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spc="300" dirty="0">
                <a:cs typeface="+mn-ea"/>
                <a:sym typeface="+mn-lt"/>
              </a:rPr>
              <a:t>家庭经济条件一般，不能为我提供更多的帮助，凡事都得靠自己</a:t>
            </a:r>
            <a:endParaRPr lang="en-US" altLang="zh-CN" sz="1400" spc="300" dirty="0">
              <a:cs typeface="+mn-ea"/>
              <a:sym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C5EA82B3-5F54-496E-A2C1-2FB848117E3A}"/>
              </a:ext>
            </a:extLst>
          </p:cNvPr>
          <p:cNvSpPr txBox="1"/>
          <p:nvPr/>
        </p:nvSpPr>
        <p:spPr>
          <a:xfrm>
            <a:off x="1004768" y="4779553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父母和亲人们对自己的期望很大，压力很大，这对自己的职业生涯是一种鞭策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CE8DBF0E-DFE4-4643-8B9E-249DE19632AE}"/>
              </a:ext>
            </a:extLst>
          </p:cNvPr>
          <p:cNvSpPr txBox="1"/>
          <p:nvPr/>
        </p:nvSpPr>
        <p:spPr>
          <a:xfrm>
            <a:off x="9696450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父母对自己的未来职业生涯干涉不多，让我在选择职业的时候没有太多后顾之忧</a:t>
            </a:r>
          </a:p>
        </p:txBody>
      </p:sp>
      <p:sp>
        <p:nvSpPr>
          <p:cNvPr id="95" name="TextBox 23">
            <a:extLst>
              <a:ext uri="{FF2B5EF4-FFF2-40B4-BE49-F238E27FC236}">
                <a16:creationId xmlns="" xmlns:a16="http://schemas.microsoft.com/office/drawing/2014/main" id="{5F6A4331-17A4-4C02-A50A-299D9B6C4487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家庭环境分析</a:t>
            </a:r>
          </a:p>
        </p:txBody>
      </p:sp>
      <p:grpSp>
        <p:nvGrpSpPr>
          <p:cNvPr id="130" name="Group 55">
            <a:extLst>
              <a:ext uri="{FF2B5EF4-FFF2-40B4-BE49-F238E27FC236}">
                <a16:creationId xmlns="" xmlns:a16="http://schemas.microsoft.com/office/drawing/2014/main" id="{EE120D50-CC8E-4721-A453-B2EF1620B5CF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131" name="Oval 52">
              <a:extLst>
                <a:ext uri="{FF2B5EF4-FFF2-40B4-BE49-F238E27FC236}">
                  <a16:creationId xmlns="" xmlns:a16="http://schemas.microsoft.com/office/drawing/2014/main" id="{D5A40F8D-D99B-4474-A301-83FDA31D8337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Oval 53">
              <a:extLst>
                <a:ext uri="{FF2B5EF4-FFF2-40B4-BE49-F238E27FC236}">
                  <a16:creationId xmlns="" xmlns:a16="http://schemas.microsoft.com/office/drawing/2014/main" id="{CF40E353-2818-425B-9A4D-FE14763F792E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Oval 54">
              <a:extLst>
                <a:ext uri="{FF2B5EF4-FFF2-40B4-BE49-F238E27FC236}">
                  <a16:creationId xmlns="" xmlns:a16="http://schemas.microsoft.com/office/drawing/2014/main" id="{46887D26-DF0D-4487-8ACB-D689963545FC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78B86370-E9FF-45AD-948A-686456A73023}"/>
              </a:ext>
            </a:extLst>
          </p:cNvPr>
          <p:cNvGrpSpPr/>
          <p:nvPr/>
        </p:nvGrpSpPr>
        <p:grpSpPr>
          <a:xfrm>
            <a:off x="750013" y="2065865"/>
            <a:ext cx="10944224" cy="2335945"/>
            <a:chOff x="623889" y="1805224"/>
            <a:chExt cx="10944224" cy="2335945"/>
          </a:xfrm>
          <a:solidFill>
            <a:srgbClr val="42556C"/>
          </a:solidFill>
        </p:grpSpPr>
        <p:sp>
          <p:nvSpPr>
            <p:cNvPr id="86" name="Rectangle 2">
              <a:extLst>
                <a:ext uri="{FF2B5EF4-FFF2-40B4-BE49-F238E27FC236}">
                  <a16:creationId xmlns="" xmlns:a16="http://schemas.microsoft.com/office/drawing/2014/main" id="{4325062D-9BA5-4114-AB84-A1C9DF719E7C}"/>
                </a:ext>
              </a:extLst>
            </p:cNvPr>
            <p:cNvSpPr/>
            <p:nvPr/>
          </p:nvSpPr>
          <p:spPr>
            <a:xfrm>
              <a:off x="623889" y="3945332"/>
              <a:ext cx="10944224" cy="103128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600">
                <a:cs typeface="+mn-ea"/>
                <a:sym typeface="+mn-lt"/>
              </a:endParaRPr>
            </a:p>
          </p:txBody>
        </p:sp>
        <p:cxnSp>
          <p:nvCxnSpPr>
            <p:cNvPr id="88" name="Straight Connector 24">
              <a:extLst>
                <a:ext uri="{FF2B5EF4-FFF2-40B4-BE49-F238E27FC236}">
                  <a16:creationId xmlns="" xmlns:a16="http://schemas.microsoft.com/office/drawing/2014/main" id="{0B0568CB-EC19-45F7-BB5A-E838D862FB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2086" y="2216605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3">
              <a:extLst>
                <a:ext uri="{FF2B5EF4-FFF2-40B4-BE49-F238E27FC236}">
                  <a16:creationId xmlns="" xmlns:a16="http://schemas.microsoft.com/office/drawing/2014/main" id="{034A5C53-A846-4E96-988E-0B88492CB699}"/>
                </a:ext>
              </a:extLst>
            </p:cNvPr>
            <p:cNvSpPr/>
            <p:nvPr/>
          </p:nvSpPr>
          <p:spPr>
            <a:xfrm>
              <a:off x="1552339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90" name="Straight Connector 27">
              <a:extLst>
                <a:ext uri="{FF2B5EF4-FFF2-40B4-BE49-F238E27FC236}">
                  <a16:creationId xmlns="" xmlns:a16="http://schemas.microsoft.com/office/drawing/2014/main" id="{0583FF69-A354-4252-826F-9FA99864A1F9}"/>
                </a:ext>
              </a:extLst>
            </p:cNvPr>
            <p:cNvCxnSpPr>
              <a:cxnSpLocks/>
            </p:cNvCxnSpPr>
            <p:nvPr/>
          </p:nvCxnSpPr>
          <p:spPr>
            <a:xfrm>
              <a:off x="3909906" y="2884795"/>
              <a:ext cx="0" cy="1113730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4">
              <a:extLst>
                <a:ext uri="{FF2B5EF4-FFF2-40B4-BE49-F238E27FC236}">
                  <a16:creationId xmlns="" xmlns:a16="http://schemas.microsoft.com/office/drawing/2014/main" id="{CA81C558-9401-44F3-8324-7A19797E2E3C}"/>
                </a:ext>
              </a:extLst>
            </p:cNvPr>
            <p:cNvSpPr/>
            <p:nvPr/>
          </p:nvSpPr>
          <p:spPr>
            <a:xfrm>
              <a:off x="3738538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92" name="Straight Connector 29">
              <a:extLst>
                <a:ext uri="{FF2B5EF4-FFF2-40B4-BE49-F238E27FC236}">
                  <a16:creationId xmlns="" xmlns:a16="http://schemas.microsoft.com/office/drawing/2014/main" id="{46DEEC63-E954-4388-91B3-5EDE06F88182}"/>
                </a:ext>
              </a:extLst>
            </p:cNvPr>
            <p:cNvCxnSpPr>
              <a:cxnSpLocks/>
            </p:cNvCxnSpPr>
            <p:nvPr/>
          </p:nvCxnSpPr>
          <p:spPr>
            <a:xfrm>
              <a:off x="8287013" y="2884795"/>
              <a:ext cx="0" cy="1113730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7">
              <a:extLst>
                <a:ext uri="{FF2B5EF4-FFF2-40B4-BE49-F238E27FC236}">
                  <a16:creationId xmlns="" xmlns:a16="http://schemas.microsoft.com/office/drawing/2014/main" id="{955E7220-06B8-4F23-80A2-D9A92D747268}"/>
                </a:ext>
              </a:extLst>
            </p:cNvPr>
            <p:cNvSpPr/>
            <p:nvPr/>
          </p:nvSpPr>
          <p:spPr>
            <a:xfrm>
              <a:off x="8117217" y="379308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134" name="Straight Connector 30">
              <a:extLst>
                <a:ext uri="{FF2B5EF4-FFF2-40B4-BE49-F238E27FC236}">
                  <a16:creationId xmlns="" xmlns:a16="http://schemas.microsoft.com/office/drawing/2014/main" id="{0B61F34D-9A75-406D-A8BB-5062500DFC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9192" y="2192783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5">
              <a:extLst>
                <a:ext uri="{FF2B5EF4-FFF2-40B4-BE49-F238E27FC236}">
                  <a16:creationId xmlns="" xmlns:a16="http://schemas.microsoft.com/office/drawing/2014/main" id="{AD058AA2-8C46-4F65-B5BA-829CB2E49922}"/>
                </a:ext>
              </a:extLst>
            </p:cNvPr>
            <p:cNvSpPr/>
            <p:nvPr/>
          </p:nvSpPr>
          <p:spPr>
            <a:xfrm>
              <a:off x="5924737" y="3801573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136" name="Straight Connector 31">
              <a:extLst>
                <a:ext uri="{FF2B5EF4-FFF2-40B4-BE49-F238E27FC236}">
                  <a16:creationId xmlns="" xmlns:a16="http://schemas.microsoft.com/office/drawing/2014/main" id="{63EEAB31-D9B5-45C6-975B-7907FDA1AD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74031" y="2216605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6">
              <a:extLst>
                <a:ext uri="{FF2B5EF4-FFF2-40B4-BE49-F238E27FC236}">
                  <a16:creationId xmlns="" xmlns:a16="http://schemas.microsoft.com/office/drawing/2014/main" id="{DF5992F6-4057-4EE8-8379-949A2E5DAD1E}"/>
                </a:ext>
              </a:extLst>
            </p:cNvPr>
            <p:cNvSpPr/>
            <p:nvPr/>
          </p:nvSpPr>
          <p:spPr>
            <a:xfrm>
              <a:off x="10303416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grpSp>
          <p:nvGrpSpPr>
            <p:cNvPr id="138" name="Group 23">
              <a:extLst>
                <a:ext uri="{FF2B5EF4-FFF2-40B4-BE49-F238E27FC236}">
                  <a16:creationId xmlns="" xmlns:a16="http://schemas.microsoft.com/office/drawing/2014/main" id="{80BB2F91-A81C-4DAC-AE80-E85FDBB9B327}"/>
                </a:ext>
              </a:extLst>
            </p:cNvPr>
            <p:cNvGrpSpPr/>
            <p:nvPr/>
          </p:nvGrpSpPr>
          <p:grpSpPr>
            <a:xfrm>
              <a:off x="742012" y="1805226"/>
              <a:ext cx="1970469" cy="607751"/>
              <a:chOff x="742012" y="2029161"/>
              <a:chExt cx="1970469" cy="607751"/>
            </a:xfrm>
            <a:grpFill/>
          </p:grpSpPr>
          <p:sp>
            <p:nvSpPr>
              <p:cNvPr id="151" name="Chevron 18">
                <a:extLst>
                  <a:ext uri="{FF2B5EF4-FFF2-40B4-BE49-F238E27FC236}">
                    <a16:creationId xmlns="" xmlns:a16="http://schemas.microsoft.com/office/drawing/2014/main" id="{3CCA6158-7622-4CEC-A166-697EE2FBD5D5}"/>
                  </a:ext>
                </a:extLst>
              </p:cNvPr>
              <p:cNvSpPr/>
              <p:nvPr/>
            </p:nvSpPr>
            <p:spPr>
              <a:xfrm>
                <a:off x="742012" y="202916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2" name="Rectangle 32">
                <a:extLst>
                  <a:ext uri="{FF2B5EF4-FFF2-40B4-BE49-F238E27FC236}">
                    <a16:creationId xmlns="" xmlns:a16="http://schemas.microsoft.com/office/drawing/2014/main" id="{3C3D010C-76F0-4BE1-829E-60C7624D9C8E}"/>
                  </a:ext>
                </a:extLst>
              </p:cNvPr>
              <p:cNvSpPr/>
              <p:nvPr/>
            </p:nvSpPr>
            <p:spPr>
              <a:xfrm>
                <a:off x="1117907" y="2159282"/>
                <a:ext cx="1230017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Design Web</a:t>
                </a:r>
              </a:p>
            </p:txBody>
          </p:sp>
        </p:grpSp>
        <p:grpSp>
          <p:nvGrpSpPr>
            <p:cNvPr id="139" name="Group 25">
              <a:extLst>
                <a:ext uri="{FF2B5EF4-FFF2-40B4-BE49-F238E27FC236}">
                  <a16:creationId xmlns="" xmlns:a16="http://schemas.microsoft.com/office/drawing/2014/main" id="{0140F8DD-3D67-4138-BC10-54C7ED3FF1B0}"/>
                </a:ext>
              </a:extLst>
            </p:cNvPr>
            <p:cNvGrpSpPr/>
            <p:nvPr/>
          </p:nvGrpSpPr>
          <p:grpSpPr>
            <a:xfrm>
              <a:off x="2923102" y="2525306"/>
              <a:ext cx="1970469" cy="607751"/>
              <a:chOff x="2923102" y="2749241"/>
              <a:chExt cx="1970469" cy="607751"/>
            </a:xfrm>
            <a:grpFill/>
          </p:grpSpPr>
          <p:sp>
            <p:nvSpPr>
              <p:cNvPr id="149" name="Chevron 19">
                <a:extLst>
                  <a:ext uri="{FF2B5EF4-FFF2-40B4-BE49-F238E27FC236}">
                    <a16:creationId xmlns="" xmlns:a16="http://schemas.microsoft.com/office/drawing/2014/main" id="{E5D1AF0A-FEB8-4282-94F3-212462D9E95D}"/>
                  </a:ext>
                </a:extLst>
              </p:cNvPr>
              <p:cNvSpPr/>
              <p:nvPr/>
            </p:nvSpPr>
            <p:spPr>
              <a:xfrm>
                <a:off x="2923102" y="274924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Rectangle 33">
                <a:extLst>
                  <a:ext uri="{FF2B5EF4-FFF2-40B4-BE49-F238E27FC236}">
                    <a16:creationId xmlns="" xmlns:a16="http://schemas.microsoft.com/office/drawing/2014/main" id="{E3F29600-CC13-4091-8002-81AF4C5C3550}"/>
                  </a:ext>
                </a:extLst>
              </p:cNvPr>
              <p:cNvSpPr/>
              <p:nvPr/>
            </p:nvSpPr>
            <p:spPr>
              <a:xfrm>
                <a:off x="3313581" y="2883839"/>
                <a:ext cx="1281120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Social Media</a:t>
                </a:r>
              </a:p>
            </p:txBody>
          </p:sp>
        </p:grpSp>
        <p:grpSp>
          <p:nvGrpSpPr>
            <p:cNvPr id="140" name="Group 26">
              <a:extLst>
                <a:ext uri="{FF2B5EF4-FFF2-40B4-BE49-F238E27FC236}">
                  <a16:creationId xmlns="" xmlns:a16="http://schemas.microsoft.com/office/drawing/2014/main" id="{49A568B5-726E-41F2-9853-1986422D34D8}"/>
                </a:ext>
              </a:extLst>
            </p:cNvPr>
            <p:cNvGrpSpPr/>
            <p:nvPr/>
          </p:nvGrpSpPr>
          <p:grpSpPr>
            <a:xfrm>
              <a:off x="5124337" y="1805225"/>
              <a:ext cx="1970469" cy="607751"/>
              <a:chOff x="5124337" y="2029160"/>
              <a:chExt cx="1970469" cy="607751"/>
            </a:xfrm>
            <a:grpFill/>
          </p:grpSpPr>
          <p:sp>
            <p:nvSpPr>
              <p:cNvPr id="147" name="Chevron 20">
                <a:extLst>
                  <a:ext uri="{FF2B5EF4-FFF2-40B4-BE49-F238E27FC236}">
                    <a16:creationId xmlns="" xmlns:a16="http://schemas.microsoft.com/office/drawing/2014/main" id="{867C7E65-CD67-40BC-A7E0-2B5366669604}"/>
                  </a:ext>
                </a:extLst>
              </p:cNvPr>
              <p:cNvSpPr/>
              <p:nvPr/>
            </p:nvSpPr>
            <p:spPr>
              <a:xfrm>
                <a:off x="5124337" y="2029160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8" name="Rectangle 34">
                <a:extLst>
                  <a:ext uri="{FF2B5EF4-FFF2-40B4-BE49-F238E27FC236}">
                    <a16:creationId xmlns="" xmlns:a16="http://schemas.microsoft.com/office/drawing/2014/main" id="{1128C503-9F4E-4EE9-954E-5810620D9368}"/>
                  </a:ext>
                </a:extLst>
              </p:cNvPr>
              <p:cNvSpPr/>
              <p:nvPr/>
            </p:nvSpPr>
            <p:spPr>
              <a:xfrm>
                <a:off x="5568165" y="2153043"/>
                <a:ext cx="996748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Maketing</a:t>
                </a:r>
              </a:p>
            </p:txBody>
          </p:sp>
        </p:grpSp>
        <p:grpSp>
          <p:nvGrpSpPr>
            <p:cNvPr id="141" name="Group 28">
              <a:extLst>
                <a:ext uri="{FF2B5EF4-FFF2-40B4-BE49-F238E27FC236}">
                  <a16:creationId xmlns="" xmlns:a16="http://schemas.microsoft.com/office/drawing/2014/main" id="{88A6CB2D-197A-4583-83FF-F779B502A8BE}"/>
                </a:ext>
              </a:extLst>
            </p:cNvPr>
            <p:cNvGrpSpPr/>
            <p:nvPr/>
          </p:nvGrpSpPr>
          <p:grpSpPr>
            <a:xfrm>
              <a:off x="7301779" y="2525306"/>
              <a:ext cx="1970469" cy="607751"/>
              <a:chOff x="7301779" y="2749241"/>
              <a:chExt cx="1970469" cy="607751"/>
            </a:xfrm>
            <a:grpFill/>
          </p:grpSpPr>
          <p:sp>
            <p:nvSpPr>
              <p:cNvPr id="145" name="Chevron 21">
                <a:extLst>
                  <a:ext uri="{FF2B5EF4-FFF2-40B4-BE49-F238E27FC236}">
                    <a16:creationId xmlns="" xmlns:a16="http://schemas.microsoft.com/office/drawing/2014/main" id="{6CCE81DC-C302-4A09-8A88-B5AF49DD10B1}"/>
                  </a:ext>
                </a:extLst>
              </p:cNvPr>
              <p:cNvSpPr/>
              <p:nvPr/>
            </p:nvSpPr>
            <p:spPr>
              <a:xfrm>
                <a:off x="7301779" y="274924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TextBox 35">
                <a:extLst>
                  <a:ext uri="{FF2B5EF4-FFF2-40B4-BE49-F238E27FC236}">
                    <a16:creationId xmlns="" xmlns:a16="http://schemas.microsoft.com/office/drawing/2014/main" id="{575E6ECF-AA96-4965-BAD8-BC84EB502382}"/>
                  </a:ext>
                </a:extLst>
              </p:cNvPr>
              <p:cNvSpPr txBox="1"/>
              <p:nvPr/>
            </p:nvSpPr>
            <p:spPr>
              <a:xfrm>
                <a:off x="7606780" y="2883839"/>
                <a:ext cx="1397177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vi-VN" sz="1400">
                    <a:solidFill>
                      <a:schemeClr val="bg1"/>
                    </a:solidFill>
                    <a:cs typeface="+mn-ea"/>
                    <a:sym typeface="+mn-lt"/>
                  </a:rPr>
                  <a:t>Search Engine</a:t>
                </a:r>
                <a:endParaRPr 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2" name="Group 37">
              <a:extLst>
                <a:ext uri="{FF2B5EF4-FFF2-40B4-BE49-F238E27FC236}">
                  <a16:creationId xmlns="" xmlns:a16="http://schemas.microsoft.com/office/drawing/2014/main" id="{B90123CC-B3AE-4F29-B41C-4A64CA45E81C}"/>
                </a:ext>
              </a:extLst>
            </p:cNvPr>
            <p:cNvGrpSpPr/>
            <p:nvPr/>
          </p:nvGrpSpPr>
          <p:grpSpPr>
            <a:xfrm>
              <a:off x="9482869" y="1805224"/>
              <a:ext cx="1970469" cy="607751"/>
              <a:chOff x="9482869" y="2029159"/>
              <a:chExt cx="1970469" cy="607751"/>
            </a:xfrm>
            <a:grpFill/>
          </p:grpSpPr>
          <p:sp>
            <p:nvSpPr>
              <p:cNvPr id="143" name="Chevron 22">
                <a:extLst>
                  <a:ext uri="{FF2B5EF4-FFF2-40B4-BE49-F238E27FC236}">
                    <a16:creationId xmlns="" xmlns:a16="http://schemas.microsoft.com/office/drawing/2014/main" id="{1D5BE2B4-8E92-4166-85E2-07DD991AB41B}"/>
                  </a:ext>
                </a:extLst>
              </p:cNvPr>
              <p:cNvSpPr/>
              <p:nvPr/>
            </p:nvSpPr>
            <p:spPr>
              <a:xfrm>
                <a:off x="9482869" y="2029159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Rectangle 36">
                <a:extLst>
                  <a:ext uri="{FF2B5EF4-FFF2-40B4-BE49-F238E27FC236}">
                    <a16:creationId xmlns="" xmlns:a16="http://schemas.microsoft.com/office/drawing/2014/main" id="{0C2EEA26-179F-476E-91AF-C9280758280B}"/>
                  </a:ext>
                </a:extLst>
              </p:cNvPr>
              <p:cNvSpPr/>
              <p:nvPr/>
            </p:nvSpPr>
            <p:spPr>
              <a:xfrm>
                <a:off x="9931035" y="2153043"/>
                <a:ext cx="984565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Solutions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937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23">
            <a:extLst>
              <a:ext uri="{FF2B5EF4-FFF2-40B4-BE49-F238E27FC236}">
                <a16:creationId xmlns="" xmlns:a16="http://schemas.microsoft.com/office/drawing/2014/main" id="{82F8CB45-35B0-474A-A1CE-863B4039FF54}"/>
              </a:ext>
            </a:extLst>
          </p:cNvPr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学校环境分析</a:t>
            </a:r>
          </a:p>
        </p:txBody>
      </p:sp>
      <p:grpSp>
        <p:nvGrpSpPr>
          <p:cNvPr id="44" name="Group 55">
            <a:extLst>
              <a:ext uri="{FF2B5EF4-FFF2-40B4-BE49-F238E27FC236}">
                <a16:creationId xmlns="" xmlns:a16="http://schemas.microsoft.com/office/drawing/2014/main" id="{7E203BD9-72B1-432E-A502-F52707303055}"/>
              </a:ext>
            </a:extLst>
          </p:cNvPr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5" name="Oval 52">
              <a:extLst>
                <a:ext uri="{FF2B5EF4-FFF2-40B4-BE49-F238E27FC236}">
                  <a16:creationId xmlns="" xmlns:a16="http://schemas.microsoft.com/office/drawing/2014/main" id="{E2BA7855-0FC5-48AB-9D89-73DB0A5B15FB}"/>
                </a:ext>
              </a:extLst>
            </p:cNvPr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Oval 53">
              <a:extLst>
                <a:ext uri="{FF2B5EF4-FFF2-40B4-BE49-F238E27FC236}">
                  <a16:creationId xmlns="" xmlns:a16="http://schemas.microsoft.com/office/drawing/2014/main" id="{F8278B0B-916A-451D-8FF3-17FAB4CE989C}"/>
                </a:ext>
              </a:extLst>
            </p:cNvPr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Oval 54">
              <a:extLst>
                <a:ext uri="{FF2B5EF4-FFF2-40B4-BE49-F238E27FC236}">
                  <a16:creationId xmlns="" xmlns:a16="http://schemas.microsoft.com/office/drawing/2014/main" id="{E02EA0B9-8BFE-4B55-811C-426779DC0C15}"/>
                </a:ext>
              </a:extLst>
            </p:cNvPr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8132" name="六边形 3"/>
          <p:cNvSpPr>
            <a:spLocks noChangeArrowheads="1"/>
          </p:cNvSpPr>
          <p:nvPr/>
        </p:nvSpPr>
        <p:spPr bwMode="auto">
          <a:xfrm rot="16200000">
            <a:off x="7872758" y="3365616"/>
            <a:ext cx="2889250" cy="2490787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3" name="六边形 4"/>
          <p:cNvSpPr>
            <a:spLocks noChangeArrowheads="1"/>
          </p:cNvSpPr>
          <p:nvPr/>
        </p:nvSpPr>
        <p:spPr bwMode="auto">
          <a:xfrm rot="16200000">
            <a:off x="5268915" y="3365501"/>
            <a:ext cx="2889250" cy="2489200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4" name="六边形 5"/>
          <p:cNvSpPr>
            <a:spLocks noChangeArrowheads="1"/>
          </p:cNvSpPr>
          <p:nvPr/>
        </p:nvSpPr>
        <p:spPr bwMode="auto">
          <a:xfrm rot="16200000">
            <a:off x="6569078" y="1029268"/>
            <a:ext cx="2887663" cy="2489200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5" name="Freeform 74"/>
          <p:cNvSpPr>
            <a:spLocks noChangeArrowheads="1"/>
          </p:cNvSpPr>
          <p:nvPr/>
        </p:nvSpPr>
        <p:spPr bwMode="auto">
          <a:xfrm>
            <a:off x="8738396" y="923925"/>
            <a:ext cx="465138" cy="533400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3"/>
              <a:gd name="T22" fmla="*/ 0 h 336"/>
              <a:gd name="T23" fmla="*/ 293 w 29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36" name="组合 7"/>
          <p:cNvGrpSpPr>
            <a:grpSpLocks/>
          </p:cNvGrpSpPr>
          <p:nvPr/>
        </p:nvGrpSpPr>
        <p:grpSpPr bwMode="auto">
          <a:xfrm>
            <a:off x="8824122" y="1044576"/>
            <a:ext cx="290513" cy="258763"/>
            <a:chOff x="0" y="0"/>
            <a:chExt cx="290513" cy="258763"/>
          </a:xfrm>
        </p:grpSpPr>
        <p:sp>
          <p:nvSpPr>
            <p:cNvPr id="48137" name="Freeform 75"/>
            <p:cNvSpPr>
              <a:spLocks noChangeArrowheads="1"/>
            </p:cNvSpPr>
            <p:nvPr/>
          </p:nvSpPr>
          <p:spPr bwMode="auto">
            <a:xfrm>
              <a:off x="26988" y="47625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"/>
                <a:gd name="T58" fmla="*/ 0 h 56"/>
                <a:gd name="T59" fmla="*/ 64 w 64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38" name="Freeform 76"/>
            <p:cNvSpPr>
              <a:spLocks noChangeArrowheads="1"/>
            </p:cNvSpPr>
            <p:nvPr/>
          </p:nvSpPr>
          <p:spPr bwMode="auto">
            <a:xfrm>
              <a:off x="0" y="0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26"/>
                <a:gd name="T35" fmla="*/ 77 w 77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39" name="Freeform 77"/>
          <p:cNvSpPr>
            <a:spLocks noChangeArrowheads="1"/>
          </p:cNvSpPr>
          <p:nvPr/>
        </p:nvSpPr>
        <p:spPr bwMode="auto">
          <a:xfrm>
            <a:off x="9982997" y="5467350"/>
            <a:ext cx="466725" cy="533400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40" name="组合 11"/>
          <p:cNvGrpSpPr>
            <a:grpSpLocks/>
          </p:cNvGrpSpPr>
          <p:nvPr/>
        </p:nvGrpSpPr>
        <p:grpSpPr bwMode="auto">
          <a:xfrm>
            <a:off x="10052847" y="5594350"/>
            <a:ext cx="314325" cy="330200"/>
            <a:chOff x="0" y="0"/>
            <a:chExt cx="315912" cy="330200"/>
          </a:xfrm>
        </p:grpSpPr>
        <p:sp>
          <p:nvSpPr>
            <p:cNvPr id="48141" name="Freeform 78"/>
            <p:cNvSpPr>
              <a:spLocks noChangeArrowheads="1"/>
            </p:cNvSpPr>
            <p:nvPr/>
          </p:nvSpPr>
          <p:spPr bwMode="auto">
            <a:xfrm>
              <a:off x="0" y="22225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2"/>
                <a:gd name="T23" fmla="*/ 75 w 75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2" name="Freeform 79"/>
            <p:cNvSpPr>
              <a:spLocks noChangeArrowheads="1"/>
            </p:cNvSpPr>
            <p:nvPr/>
          </p:nvSpPr>
          <p:spPr bwMode="auto">
            <a:xfrm>
              <a:off x="236537" y="165100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5"/>
                <a:gd name="T17" fmla="*/ 50 w 5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3" name="Freeform 80"/>
            <p:cNvSpPr>
              <a:spLocks noChangeArrowheads="1"/>
            </p:cNvSpPr>
            <p:nvPr/>
          </p:nvSpPr>
          <p:spPr bwMode="auto">
            <a:xfrm>
              <a:off x="85725" y="0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2"/>
                <a:gd name="T17" fmla="*/ 48 w 4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44" name="Freeform 81"/>
          <p:cNvSpPr>
            <a:spLocks noChangeArrowheads="1"/>
          </p:cNvSpPr>
          <p:nvPr/>
        </p:nvSpPr>
        <p:spPr bwMode="auto">
          <a:xfrm>
            <a:off x="5579272" y="3289300"/>
            <a:ext cx="466725" cy="533400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45" name="组合 16"/>
          <p:cNvGrpSpPr>
            <a:grpSpLocks/>
          </p:cNvGrpSpPr>
          <p:nvPr/>
        </p:nvGrpSpPr>
        <p:grpSpPr bwMode="auto">
          <a:xfrm>
            <a:off x="5669759" y="3467101"/>
            <a:ext cx="285750" cy="176213"/>
            <a:chOff x="0" y="0"/>
            <a:chExt cx="285750" cy="176213"/>
          </a:xfrm>
        </p:grpSpPr>
        <p:sp>
          <p:nvSpPr>
            <p:cNvPr id="48146" name="Freeform 82"/>
            <p:cNvSpPr>
              <a:spLocks noChangeArrowheads="1"/>
            </p:cNvSpPr>
            <p:nvPr/>
          </p:nvSpPr>
          <p:spPr bwMode="auto">
            <a:xfrm>
              <a:off x="14287" y="0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"/>
                <a:gd name="T22" fmla="*/ 0 h 19"/>
                <a:gd name="T23" fmla="*/ 68 w 6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7" name="Freeform 83"/>
            <p:cNvSpPr>
              <a:spLocks noChangeArrowheads="1"/>
            </p:cNvSpPr>
            <p:nvPr/>
          </p:nvSpPr>
          <p:spPr bwMode="auto">
            <a:xfrm>
              <a:off x="0" y="19050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42"/>
                <a:gd name="T38" fmla="*/ 76 w 76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48" name="文本框 19"/>
          <p:cNvSpPr>
            <a:spLocks noChangeArrowheads="1"/>
          </p:cNvSpPr>
          <p:nvPr/>
        </p:nvSpPr>
        <p:spPr bwMode="auto">
          <a:xfrm>
            <a:off x="9200359" y="984250"/>
            <a:ext cx="1782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硬件分析</a:t>
            </a:r>
          </a:p>
        </p:txBody>
      </p:sp>
      <p:sp>
        <p:nvSpPr>
          <p:cNvPr id="48149" name="文本框 20"/>
          <p:cNvSpPr>
            <a:spLocks noChangeArrowheads="1"/>
          </p:cNvSpPr>
          <p:nvPr/>
        </p:nvSpPr>
        <p:spPr bwMode="auto">
          <a:xfrm>
            <a:off x="10543223" y="5600474"/>
            <a:ext cx="1782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专业情况</a:t>
            </a:r>
          </a:p>
        </p:txBody>
      </p:sp>
      <p:sp>
        <p:nvSpPr>
          <p:cNvPr id="48150" name="文本框 21"/>
          <p:cNvSpPr>
            <a:spLocks noChangeArrowheads="1"/>
          </p:cNvSpPr>
          <p:nvPr/>
        </p:nvSpPr>
        <p:spPr bwMode="auto">
          <a:xfrm>
            <a:off x="3666332" y="337820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软件分析</a:t>
            </a:r>
          </a:p>
        </p:txBody>
      </p:sp>
      <p:sp>
        <p:nvSpPr>
          <p:cNvPr id="48154" name="文本框 25"/>
          <p:cNvSpPr>
            <a:spLocks noChangeArrowheads="1"/>
          </p:cNvSpPr>
          <p:nvPr/>
        </p:nvSpPr>
        <p:spPr bwMode="auto">
          <a:xfrm>
            <a:off x="7685885" y="11001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5" name="文本框 26"/>
          <p:cNvSpPr>
            <a:spLocks noChangeArrowheads="1"/>
          </p:cNvSpPr>
          <p:nvPr/>
        </p:nvSpPr>
        <p:spPr bwMode="auto">
          <a:xfrm>
            <a:off x="8870160" y="50625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400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6" name="文本框 27"/>
          <p:cNvSpPr>
            <a:spLocks noChangeArrowheads="1"/>
          </p:cNvSpPr>
          <p:nvPr/>
        </p:nvSpPr>
        <p:spPr bwMode="auto">
          <a:xfrm>
            <a:off x="6409535" y="50625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7" name="文本框 28"/>
          <p:cNvSpPr>
            <a:spLocks noChangeArrowheads="1"/>
          </p:cNvSpPr>
          <p:nvPr/>
        </p:nvSpPr>
        <p:spPr bwMode="auto">
          <a:xfrm>
            <a:off x="6944522" y="1933808"/>
            <a:ext cx="217328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学校始建于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1960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年办学历史悠久，环境优美，硬件设施齐全</a:t>
            </a:r>
          </a:p>
        </p:txBody>
      </p:sp>
      <p:sp>
        <p:nvSpPr>
          <p:cNvPr id="48158" name="文本框 29"/>
          <p:cNvSpPr>
            <a:spLocks noChangeArrowheads="1"/>
          </p:cNvSpPr>
          <p:nvPr/>
        </p:nvSpPr>
        <p:spPr bwMode="auto">
          <a:xfrm>
            <a:off x="5667378" y="3894266"/>
            <a:ext cx="224790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学校以素质教育为基础、着力培养高素质适用性人才，师资力量雄厚</a:t>
            </a:r>
          </a:p>
        </p:txBody>
      </p:sp>
      <p:sp>
        <p:nvSpPr>
          <p:cNvPr id="48159" name="文本框 30"/>
          <p:cNvSpPr>
            <a:spLocks noChangeArrowheads="1"/>
          </p:cNvSpPr>
          <p:nvPr/>
        </p:nvSpPr>
        <p:spPr bwMode="auto">
          <a:xfrm>
            <a:off x="8172286" y="3916815"/>
            <a:ext cx="227652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专业设置时间较晚，教育教学处在探索提高阶段，各科老师负责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62" name="矩形 33"/>
          <p:cNvSpPr>
            <a:spLocks noChangeArrowheads="1"/>
          </p:cNvSpPr>
          <p:nvPr/>
        </p:nvSpPr>
        <p:spPr bwMode="auto">
          <a:xfrm>
            <a:off x="1113633" y="3306763"/>
            <a:ext cx="2490787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cs typeface="+mn-ea"/>
                <a:sym typeface="+mn-lt"/>
              </a:rPr>
              <a:t>请在此处输入您所就读学校的环境情况，综合罗列一下，文字不需太多，力求简洁干练，一般在</a:t>
            </a:r>
            <a:r>
              <a:rPr lang="en-US" altLang="zh-CN" sz="1600" dirty="0">
                <a:cs typeface="+mn-ea"/>
                <a:sym typeface="+mn-lt"/>
              </a:rPr>
              <a:t>30</a:t>
            </a:r>
            <a:r>
              <a:rPr lang="zh-CN" altLang="en-US" sz="1600" dirty="0">
                <a:cs typeface="+mn-ea"/>
                <a:sym typeface="+mn-lt"/>
              </a:rPr>
              <a:t>字左右即可。</a:t>
            </a:r>
          </a:p>
        </p:txBody>
      </p:sp>
      <p:sp>
        <p:nvSpPr>
          <p:cNvPr id="48163" name="TextBox 22"/>
          <p:cNvSpPr>
            <a:spLocks noChangeArrowheads="1"/>
          </p:cNvSpPr>
          <p:nvPr/>
        </p:nvSpPr>
        <p:spPr bwMode="auto">
          <a:xfrm>
            <a:off x="1124744" y="2719389"/>
            <a:ext cx="2147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cs typeface="+mn-ea"/>
                <a:sym typeface="+mn-lt"/>
              </a:rPr>
              <a:t>学校环境</a:t>
            </a:r>
          </a:p>
        </p:txBody>
      </p:sp>
    </p:spTree>
    <p:extLst>
      <p:ext uri="{BB962C8B-B14F-4D97-AF65-F5344CB8AC3E}">
        <p14:creationId xmlns:p14="http://schemas.microsoft.com/office/powerpoint/2010/main" val="117039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1s0evq2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1360</Words>
  <Application>Microsoft Office PowerPoint</Application>
  <PresentationFormat>宽屏</PresentationFormat>
  <Paragraphs>208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Meiryo</vt:lpstr>
      <vt:lpstr>新細明體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2020-11-12T02:15:47Z</dcterms:created>
  <dcterms:modified xsi:type="dcterms:W3CDTF">2021-05-10T01:08:58Z</dcterms:modified>
</cp:coreProperties>
</file>