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1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7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9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30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2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3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3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76.xml" ContentType="application/vnd.openxmlformats-officedocument.presentationml.tags+xml"/>
  <Override PartName="/ppt/notesSlides/notesSlide38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40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41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42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43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44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45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8"/>
  </p:notesMasterIdLst>
  <p:sldIdLst>
    <p:sldId id="323" r:id="rId3"/>
    <p:sldId id="263" r:id="rId4"/>
    <p:sldId id="264" r:id="rId5"/>
    <p:sldId id="270" r:id="rId6"/>
    <p:sldId id="322" r:id="rId7"/>
    <p:sldId id="269" r:id="rId8"/>
    <p:sldId id="272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65" r:id="rId17"/>
    <p:sldId id="280" r:id="rId18"/>
    <p:sldId id="281" r:id="rId19"/>
    <p:sldId id="282" r:id="rId20"/>
    <p:sldId id="283" r:id="rId21"/>
    <p:sldId id="284" r:id="rId22"/>
    <p:sldId id="285" r:id="rId23"/>
    <p:sldId id="287" r:id="rId24"/>
    <p:sldId id="288" r:id="rId25"/>
    <p:sldId id="289" r:id="rId26"/>
    <p:sldId id="290" r:id="rId27"/>
    <p:sldId id="266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267" r:id="rId39"/>
    <p:sldId id="303" r:id="rId40"/>
    <p:sldId id="304" r:id="rId41"/>
    <p:sldId id="305" r:id="rId42"/>
    <p:sldId id="306" r:id="rId43"/>
    <p:sldId id="307" r:id="rId44"/>
    <p:sldId id="309" r:id="rId45"/>
    <p:sldId id="310" r:id="rId46"/>
    <p:sldId id="268" r:id="rId47"/>
    <p:sldId id="308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20" r:id="rId56"/>
    <p:sldId id="324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44B"/>
    <a:srgbClr val="21273E"/>
    <a:srgbClr val="DADCE4"/>
    <a:srgbClr val="3A2E4F"/>
    <a:srgbClr val="528DA9"/>
    <a:srgbClr val="4A67D4"/>
    <a:srgbClr val="7483DE"/>
    <a:srgbClr val="7383E1"/>
    <a:srgbClr val="8DB6FF"/>
    <a:srgbClr val="ABC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1353963296"/>
        <c:axId val="1353963840"/>
      </c:barChart>
      <c:catAx>
        <c:axId val="1353963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53963840"/>
        <c:crosses val="autoZero"/>
        <c:auto val="1"/>
        <c:lblAlgn val="ctr"/>
        <c:lblOffset val="100"/>
        <c:noMultiLvlLbl val="0"/>
      </c:catAx>
      <c:valAx>
        <c:axId val="1353963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53963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0314749-61E1-40B2-A80C-DAD0C8EEF15F}" type="VALUE">
                      <a:rPr lang="en-US" altLang="zh-CN">
                        <a:ea typeface="Adobe 黑体 Std R" panose="020B0400000000000000" pitchFamily="34" charset="-122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4E2-4412-8D87-3ACE24B19AB3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4E2-4412-8D87-3ACE24B19AB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E2-4412-8D87-3ACE24B19A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4E2-4412-8D87-3ACE24B19A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E2-4412-8D87-3ACE24B19A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4E2-4412-8D87-3ACE24B19AB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4E2-4412-8D87-3ACE24B19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1353968192"/>
        <c:axId val="1353970912"/>
      </c:barChart>
      <c:catAx>
        <c:axId val="1353968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1353970912"/>
        <c:crosses val="autoZero"/>
        <c:auto val="1"/>
        <c:lblAlgn val="ctr"/>
        <c:lblOffset val="100"/>
        <c:noMultiLvlLbl val="0"/>
      </c:catAx>
      <c:valAx>
        <c:axId val="1353970912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1353968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6922CF7-958C-449C-BA1B-F187EA94CB83}" type="VALUE">
                      <a:rPr lang="en-US" altLang="zh-CN">
                        <a:ea typeface="Adobe 黑体 Std R" panose="020B0400000000000000" pitchFamily="34" charset="-122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337-47A4-BB48-EFE778DDC738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337-47A4-BB48-EFE778DDC73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37-47A4-BB48-EFE778DDC7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37-47A4-BB48-EFE778DDC7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37-47A4-BB48-EFE778DDC73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337-47A4-BB48-EFE778DDC738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337-47A4-BB48-EFE778DDC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1353968736"/>
        <c:axId val="1353969280"/>
      </c:barChart>
      <c:catAx>
        <c:axId val="135396873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1353969280"/>
        <c:crosses val="autoZero"/>
        <c:auto val="1"/>
        <c:lblAlgn val="ctr"/>
        <c:lblOffset val="100"/>
        <c:noMultiLvlLbl val="0"/>
      </c:catAx>
      <c:valAx>
        <c:axId val="1353969280"/>
        <c:scaling>
          <c:orientation val="minMax"/>
        </c:scaling>
        <c:delete val="0"/>
        <c:axPos val="r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1353968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pitchFamily="34" charset="0"/>
          <a:sym typeface="Calibri" panose="020F0502020204030204" pitchFamily="34" charset="0"/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Adobe 黑体 Std R" panose="020B0400000000000000" pitchFamily="34" charset="-122"/>
              </a:defRPr>
            </a:lvl1pPr>
          </a:lstStyle>
          <a:p>
            <a:fld id="{EA053EFB-6033-4CE6-AA30-12A46473932B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Adobe 黑体 Std R" panose="020B0400000000000000" pitchFamily="34" charset="-122"/>
              </a:defRPr>
            </a:lvl1pPr>
          </a:lstStyle>
          <a:p>
            <a:fld id="{3CF659B7-856F-413B-B4A3-0AD6F5EDB98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272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2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81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06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19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596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73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54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241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5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898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90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1462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499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932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2035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966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9911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53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135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598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4609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07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1220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89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7070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9050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6427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A064-BAC9-4BA4-B181-A8106ED4661D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2123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AA1E2-0BCB-498F-B666-E5E40D25323B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6746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1888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7296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659B7-856F-413B-B4A3-0AD6F5EDB980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2101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531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1112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137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5255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639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3488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6D80A-9C4E-4C5F-A6C1-7C5B99C315CB}" type="slidenum">
              <a:rPr lang="zh-CN" altLang="en-US" smtClean="0">
                <a:solidFill>
                  <a:prstClr val="black"/>
                </a:solidFill>
              </a:rPr>
              <a:pPr/>
              <a:t>51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143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437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6549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9932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70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781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01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2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97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89" y="365781"/>
            <a:ext cx="10515224" cy="1324636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389" y="1825891"/>
            <a:ext cx="10515224" cy="4351729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  <a:lvl2pPr>
              <a:defRPr>
                <a:ea typeface="Adobe 黑体 Std R" panose="020B0400000000000000" pitchFamily="34" charset="-122"/>
              </a:defRPr>
            </a:lvl2pPr>
            <a:lvl3pPr>
              <a:defRPr>
                <a:ea typeface="Adobe 黑体 Std R" panose="020B0400000000000000" pitchFamily="34" charset="-122"/>
              </a:defRPr>
            </a:lvl3pPr>
            <a:lvl4pPr>
              <a:defRPr>
                <a:ea typeface="Adobe 黑体 Std R" panose="020B0400000000000000" pitchFamily="34" charset="-122"/>
              </a:defRPr>
            </a:lvl4pPr>
            <a:lvl5pPr>
              <a:defRPr>
                <a:ea typeface="Adobe 黑体 Std R" panose="020B0400000000000000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390" y="6356748"/>
            <a:ext cx="2742447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6CE9CDA6-EBF6-406F-B3E0-C54727C5BA5C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413" y="6356748"/>
            <a:ext cx="4115176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167" y="6356748"/>
            <a:ext cx="2742447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1EEBC43A-32FB-4EEB-A6E0-814D95442B8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7304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7AE08152-A475-4578-96BC-976F0E3609CE}"/>
              </a:ext>
            </a:extLst>
          </p:cNvPr>
          <p:cNvSpPr/>
          <p:nvPr userDrawn="1"/>
        </p:nvSpPr>
        <p:spPr>
          <a:xfrm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18B2CE7-FAC2-4C41-B9A9-6349097B3E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82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A945485-1983-44CD-BB44-2B5EF9E48E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30141" y="1410612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4745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374EC26D-82C9-4767-8B60-0F1D51D2E45B}"/>
              </a:ext>
            </a:extLst>
          </p:cNvPr>
          <p:cNvSpPr/>
          <p:nvPr userDrawn="1"/>
        </p:nvSpPr>
        <p:spPr>
          <a:xfrm flipH="1"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AC3F0B-AC44-4E4A-8CD3-B9DE19DD2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6580" y="470718"/>
            <a:ext cx="3196131" cy="5562601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5241E6C3-7F82-43E7-B964-ECF71D698A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12193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BC0329B9-4D8A-4258-B2BB-BF2BD2D5D3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67213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/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42A7F41-EBE0-484E-9832-46B005604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5414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42600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66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9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6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98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82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41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30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5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82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65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1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82133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C95C6DB4-C564-434F-86BC-D40D0C5E5851}"/>
              </a:ext>
            </a:extLst>
          </p:cNvPr>
          <p:cNvSpPr/>
          <p:nvPr userDrawn="1"/>
        </p:nvSpPr>
        <p:spPr>
          <a:xfrm>
            <a:off x="4914901" y="1"/>
            <a:ext cx="7277100" cy="4379547"/>
          </a:xfrm>
          <a:custGeom>
            <a:avLst/>
            <a:gdLst>
              <a:gd name="connsiteX0" fmla="*/ 0 w 7208506"/>
              <a:gd name="connsiteY0" fmla="*/ 0 h 4338265"/>
              <a:gd name="connsiteX1" fmla="*/ 7208506 w 7208506"/>
              <a:gd name="connsiteY1" fmla="*/ 0 h 4338265"/>
              <a:gd name="connsiteX2" fmla="*/ 7208506 w 7208506"/>
              <a:gd name="connsiteY2" fmla="*/ 3736930 h 4338265"/>
              <a:gd name="connsiteX3" fmla="*/ 7182826 w 7208506"/>
              <a:gd name="connsiteY3" fmla="*/ 3751567 h 4338265"/>
              <a:gd name="connsiteX4" fmla="*/ 4858361 w 7208506"/>
              <a:gd name="connsiteY4" fmla="*/ 4338265 h 4338265"/>
              <a:gd name="connsiteX5" fmla="*/ 24497 w 7208506"/>
              <a:gd name="connsiteY5" fmla="*/ 192786 h 433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08506" h="4338265">
                <a:moveTo>
                  <a:pt x="0" y="0"/>
                </a:moveTo>
                <a:lnTo>
                  <a:pt x="7208506" y="0"/>
                </a:lnTo>
                <a:lnTo>
                  <a:pt x="7208506" y="3736930"/>
                </a:lnTo>
                <a:lnTo>
                  <a:pt x="7182826" y="3751567"/>
                </a:lnTo>
                <a:cubicBezTo>
                  <a:pt x="6491452" y="4125789"/>
                  <a:pt x="5699720" y="4338265"/>
                  <a:pt x="4858361" y="4338265"/>
                </a:cubicBezTo>
                <a:cubicBezTo>
                  <a:pt x="2410772" y="4338265"/>
                  <a:pt x="383162" y="2540117"/>
                  <a:pt x="24497" y="192786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0" dist="444500" dir="8100000" sx="95000" sy="95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sz="240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9786" y="831273"/>
            <a:ext cx="4621832" cy="5846618"/>
          </a:xfrm>
          <a:prstGeom prst="rect">
            <a:avLst/>
          </a:prstGeom>
        </p:spPr>
      </p:pic>
      <p:sp>
        <p:nvSpPr>
          <p:cNvPr id="5" name="Picture Placeholder 6">
            <a:extLst>
              <a:ext uri="{FF2B5EF4-FFF2-40B4-BE49-F238E27FC236}">
                <a16:creationId xmlns:a16="http://schemas.microsoft.com/office/drawing/2014/main" xmlns="" id="{CE76110E-BA6F-4F62-8467-9EC4B43E84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rot="549907">
            <a:off x="7001708" y="1715323"/>
            <a:ext cx="2082759" cy="2035229"/>
          </a:xfrm>
          <a:custGeom>
            <a:avLst/>
            <a:gdLst>
              <a:gd name="connsiteX0" fmla="*/ 0 w 1235810"/>
              <a:gd name="connsiteY0" fmla="*/ 0 h 2171712"/>
              <a:gd name="connsiteX1" fmla="*/ 1235810 w 1235810"/>
              <a:gd name="connsiteY1" fmla="*/ 0 h 2171712"/>
              <a:gd name="connsiteX2" fmla="*/ 1235810 w 1235810"/>
              <a:gd name="connsiteY2" fmla="*/ 2171712 h 2171712"/>
              <a:gd name="connsiteX3" fmla="*/ 0 w 1235810"/>
              <a:gd name="connsiteY3" fmla="*/ 2171712 h 2171712"/>
              <a:gd name="connsiteX4" fmla="*/ 0 w 1235810"/>
              <a:gd name="connsiteY4" fmla="*/ 0 h 2171712"/>
              <a:gd name="connsiteX0" fmla="*/ 0 w 1253859"/>
              <a:gd name="connsiteY0" fmla="*/ 7736 h 2179448"/>
              <a:gd name="connsiteX1" fmla="*/ 1253859 w 1253859"/>
              <a:gd name="connsiteY1" fmla="*/ 0 h 2179448"/>
              <a:gd name="connsiteX2" fmla="*/ 1235810 w 1253859"/>
              <a:gd name="connsiteY2" fmla="*/ 2179448 h 2179448"/>
              <a:gd name="connsiteX3" fmla="*/ 0 w 1253859"/>
              <a:gd name="connsiteY3" fmla="*/ 2179448 h 2179448"/>
              <a:gd name="connsiteX4" fmla="*/ 0 w 1253859"/>
              <a:gd name="connsiteY4" fmla="*/ 7736 h 2179448"/>
              <a:gd name="connsiteX0" fmla="*/ 0 w 1263262"/>
              <a:gd name="connsiteY0" fmla="*/ 9253 h 2180965"/>
              <a:gd name="connsiteX1" fmla="*/ 1263262 w 1263262"/>
              <a:gd name="connsiteY1" fmla="*/ 0 h 2180965"/>
              <a:gd name="connsiteX2" fmla="*/ 1235810 w 1263262"/>
              <a:gd name="connsiteY2" fmla="*/ 2180965 h 2180965"/>
              <a:gd name="connsiteX3" fmla="*/ 0 w 1263262"/>
              <a:gd name="connsiteY3" fmla="*/ 2180965 h 2180965"/>
              <a:gd name="connsiteX4" fmla="*/ 0 w 1263262"/>
              <a:gd name="connsiteY4" fmla="*/ 9253 h 2180965"/>
              <a:gd name="connsiteX0" fmla="*/ 0 w 1277368"/>
              <a:gd name="connsiteY0" fmla="*/ 11528 h 2183240"/>
              <a:gd name="connsiteX1" fmla="*/ 1277368 w 1277368"/>
              <a:gd name="connsiteY1" fmla="*/ 0 h 2183240"/>
              <a:gd name="connsiteX2" fmla="*/ 1235810 w 1277368"/>
              <a:gd name="connsiteY2" fmla="*/ 2183240 h 2183240"/>
              <a:gd name="connsiteX3" fmla="*/ 0 w 1277368"/>
              <a:gd name="connsiteY3" fmla="*/ 2183240 h 2183240"/>
              <a:gd name="connsiteX4" fmla="*/ 0 w 1277368"/>
              <a:gd name="connsiteY4" fmla="*/ 11528 h 2183240"/>
              <a:gd name="connsiteX0" fmla="*/ 0 w 1298150"/>
              <a:gd name="connsiteY0" fmla="*/ 11528 h 2240720"/>
              <a:gd name="connsiteX1" fmla="*/ 1277368 w 1298150"/>
              <a:gd name="connsiteY1" fmla="*/ 0 h 2240720"/>
              <a:gd name="connsiteX2" fmla="*/ 1298150 w 1298150"/>
              <a:gd name="connsiteY2" fmla="*/ 2240720 h 2240720"/>
              <a:gd name="connsiteX3" fmla="*/ 0 w 1298150"/>
              <a:gd name="connsiteY3" fmla="*/ 2183240 h 2240720"/>
              <a:gd name="connsiteX4" fmla="*/ 0 w 1298150"/>
              <a:gd name="connsiteY4" fmla="*/ 11528 h 2240720"/>
              <a:gd name="connsiteX0" fmla="*/ 0 w 1306495"/>
              <a:gd name="connsiteY0" fmla="*/ 11528 h 2292439"/>
              <a:gd name="connsiteX1" fmla="*/ 1277368 w 1306495"/>
              <a:gd name="connsiteY1" fmla="*/ 0 h 2292439"/>
              <a:gd name="connsiteX2" fmla="*/ 1306495 w 1306495"/>
              <a:gd name="connsiteY2" fmla="*/ 2292439 h 2292439"/>
              <a:gd name="connsiteX3" fmla="*/ 0 w 1306495"/>
              <a:gd name="connsiteY3" fmla="*/ 2183240 h 2292439"/>
              <a:gd name="connsiteX4" fmla="*/ 0 w 1306495"/>
              <a:gd name="connsiteY4" fmla="*/ 11528 h 2292439"/>
              <a:gd name="connsiteX0" fmla="*/ 12438 w 1318933"/>
              <a:gd name="connsiteY0" fmla="*/ 11528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12438 w 1318933"/>
              <a:gd name="connsiteY4" fmla="*/ 11528 h 2292439"/>
              <a:gd name="connsiteX0" fmla="*/ 24426 w 1318933"/>
              <a:gd name="connsiteY0" fmla="*/ 1157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426 w 1318933"/>
              <a:gd name="connsiteY4" fmla="*/ 115724 h 2292439"/>
              <a:gd name="connsiteX0" fmla="*/ 27911 w 1318933"/>
              <a:gd name="connsiteY0" fmla="*/ 476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7911 w 1318933"/>
              <a:gd name="connsiteY4" fmla="*/ 47624 h 2292439"/>
              <a:gd name="connsiteX0" fmla="*/ 24877 w 1318933"/>
              <a:gd name="connsiteY0" fmla="*/ 28817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877 w 1318933"/>
              <a:gd name="connsiteY4" fmla="*/ 28817 h 2292439"/>
              <a:gd name="connsiteX0" fmla="*/ 0 w 1321208"/>
              <a:gd name="connsiteY0" fmla="*/ 0 h 2312307"/>
              <a:gd name="connsiteX1" fmla="*/ 1292081 w 1321208"/>
              <a:gd name="connsiteY1" fmla="*/ 19868 h 2312307"/>
              <a:gd name="connsiteX2" fmla="*/ 1321208 w 1321208"/>
              <a:gd name="connsiteY2" fmla="*/ 2312307 h 2312307"/>
              <a:gd name="connsiteX3" fmla="*/ 2275 w 1321208"/>
              <a:gd name="connsiteY3" fmla="*/ 2185819 h 2312307"/>
              <a:gd name="connsiteX4" fmla="*/ 0 w 1321208"/>
              <a:gd name="connsiteY4" fmla="*/ 0 h 2312307"/>
              <a:gd name="connsiteX0" fmla="*/ 439249 w 1318934"/>
              <a:gd name="connsiteY0" fmla="*/ 0 h 2521663"/>
              <a:gd name="connsiteX1" fmla="*/ 1289807 w 1318934"/>
              <a:gd name="connsiteY1" fmla="*/ 229224 h 2521663"/>
              <a:gd name="connsiteX2" fmla="*/ 1318934 w 1318934"/>
              <a:gd name="connsiteY2" fmla="*/ 2521663 h 2521663"/>
              <a:gd name="connsiteX3" fmla="*/ 1 w 1318934"/>
              <a:gd name="connsiteY3" fmla="*/ 2395175 h 2521663"/>
              <a:gd name="connsiteX4" fmla="*/ 439249 w 1318934"/>
              <a:gd name="connsiteY4" fmla="*/ 0 h 2521663"/>
              <a:gd name="connsiteX0" fmla="*/ 439249 w 1896861"/>
              <a:gd name="connsiteY0" fmla="*/ 0 h 2521663"/>
              <a:gd name="connsiteX1" fmla="*/ 1896861 w 1896861"/>
              <a:gd name="connsiteY1" fmla="*/ 139406 h 2521663"/>
              <a:gd name="connsiteX2" fmla="*/ 1318934 w 1896861"/>
              <a:gd name="connsiteY2" fmla="*/ 2521663 h 2521663"/>
              <a:gd name="connsiteX3" fmla="*/ 1 w 1896861"/>
              <a:gd name="connsiteY3" fmla="*/ 2395175 h 2521663"/>
              <a:gd name="connsiteX4" fmla="*/ 439249 w 1896861"/>
              <a:gd name="connsiteY4" fmla="*/ 0 h 2521663"/>
              <a:gd name="connsiteX0" fmla="*/ 450018 w 1907630"/>
              <a:gd name="connsiteY0" fmla="*/ 0 h 2521663"/>
              <a:gd name="connsiteX1" fmla="*/ 1907630 w 1907630"/>
              <a:gd name="connsiteY1" fmla="*/ 139406 h 2521663"/>
              <a:gd name="connsiteX2" fmla="*/ 1329703 w 1907630"/>
              <a:gd name="connsiteY2" fmla="*/ 2521663 h 2521663"/>
              <a:gd name="connsiteX3" fmla="*/ 0 w 1907630"/>
              <a:gd name="connsiteY3" fmla="*/ 1547873 h 2521663"/>
              <a:gd name="connsiteX4" fmla="*/ 450018 w 1907630"/>
              <a:gd name="connsiteY4" fmla="*/ 0 h 2521663"/>
              <a:gd name="connsiteX0" fmla="*/ 450018 w 1907630"/>
              <a:gd name="connsiteY0" fmla="*/ 0 h 1851265"/>
              <a:gd name="connsiteX1" fmla="*/ 1907630 w 1907630"/>
              <a:gd name="connsiteY1" fmla="*/ 139406 h 1851265"/>
              <a:gd name="connsiteX2" fmla="*/ 1103732 w 1907630"/>
              <a:gd name="connsiteY2" fmla="*/ 1851265 h 1851265"/>
              <a:gd name="connsiteX3" fmla="*/ 0 w 1907630"/>
              <a:gd name="connsiteY3" fmla="*/ 1547873 h 1851265"/>
              <a:gd name="connsiteX4" fmla="*/ 450018 w 1907630"/>
              <a:gd name="connsiteY4" fmla="*/ 0 h 1851265"/>
              <a:gd name="connsiteX0" fmla="*/ 450018 w 1907630"/>
              <a:gd name="connsiteY0" fmla="*/ 0 h 1931216"/>
              <a:gd name="connsiteX1" fmla="*/ 1907630 w 1907630"/>
              <a:gd name="connsiteY1" fmla="*/ 139406 h 1931216"/>
              <a:gd name="connsiteX2" fmla="*/ 1136943 w 1907630"/>
              <a:gd name="connsiteY2" fmla="*/ 1931216 h 1931216"/>
              <a:gd name="connsiteX3" fmla="*/ 0 w 1907630"/>
              <a:gd name="connsiteY3" fmla="*/ 1547873 h 1931216"/>
              <a:gd name="connsiteX4" fmla="*/ 450018 w 1907630"/>
              <a:gd name="connsiteY4" fmla="*/ 0 h 1931216"/>
              <a:gd name="connsiteX0" fmla="*/ 450018 w 1907630"/>
              <a:gd name="connsiteY0" fmla="*/ 0 h 1935175"/>
              <a:gd name="connsiteX1" fmla="*/ 1907630 w 1907630"/>
              <a:gd name="connsiteY1" fmla="*/ 139406 h 1935175"/>
              <a:gd name="connsiteX2" fmla="*/ 1137582 w 1907630"/>
              <a:gd name="connsiteY2" fmla="*/ 1935175 h 1935175"/>
              <a:gd name="connsiteX3" fmla="*/ 0 w 1907630"/>
              <a:gd name="connsiteY3" fmla="*/ 1547873 h 1935175"/>
              <a:gd name="connsiteX4" fmla="*/ 450018 w 1907630"/>
              <a:gd name="connsiteY4" fmla="*/ 0 h 1935175"/>
              <a:gd name="connsiteX0" fmla="*/ 450018 w 1975071"/>
              <a:gd name="connsiteY0" fmla="*/ 0 h 1935175"/>
              <a:gd name="connsiteX1" fmla="*/ 1975071 w 1975071"/>
              <a:gd name="connsiteY1" fmla="*/ 230086 h 1935175"/>
              <a:gd name="connsiteX2" fmla="*/ 1137582 w 1975071"/>
              <a:gd name="connsiteY2" fmla="*/ 1935175 h 1935175"/>
              <a:gd name="connsiteX3" fmla="*/ 0 w 1975071"/>
              <a:gd name="connsiteY3" fmla="*/ 1547873 h 1935175"/>
              <a:gd name="connsiteX4" fmla="*/ 450018 w 1975071"/>
              <a:gd name="connsiteY4" fmla="*/ 0 h 1935175"/>
              <a:gd name="connsiteX0" fmla="*/ 450018 w 2029482"/>
              <a:gd name="connsiteY0" fmla="*/ 0 h 1935175"/>
              <a:gd name="connsiteX1" fmla="*/ 2029482 w 2029482"/>
              <a:gd name="connsiteY1" fmla="*/ 290368 h 1935175"/>
              <a:gd name="connsiteX2" fmla="*/ 1137582 w 2029482"/>
              <a:gd name="connsiteY2" fmla="*/ 1935175 h 1935175"/>
              <a:gd name="connsiteX3" fmla="*/ 0 w 2029482"/>
              <a:gd name="connsiteY3" fmla="*/ 1547873 h 1935175"/>
              <a:gd name="connsiteX4" fmla="*/ 450018 w 2029482"/>
              <a:gd name="connsiteY4" fmla="*/ 0 h 1935175"/>
              <a:gd name="connsiteX0" fmla="*/ 450018 w 2057451"/>
              <a:gd name="connsiteY0" fmla="*/ 0 h 1935175"/>
              <a:gd name="connsiteX1" fmla="*/ 2057451 w 2057451"/>
              <a:gd name="connsiteY1" fmla="*/ 237108 h 1935175"/>
              <a:gd name="connsiteX2" fmla="*/ 1137582 w 2057451"/>
              <a:gd name="connsiteY2" fmla="*/ 1935175 h 1935175"/>
              <a:gd name="connsiteX3" fmla="*/ 0 w 2057451"/>
              <a:gd name="connsiteY3" fmla="*/ 1547873 h 1935175"/>
              <a:gd name="connsiteX4" fmla="*/ 450018 w 2057451"/>
              <a:gd name="connsiteY4" fmla="*/ 0 h 1935175"/>
              <a:gd name="connsiteX0" fmla="*/ 453465 w 2057451"/>
              <a:gd name="connsiteY0" fmla="*/ 0 h 1964168"/>
              <a:gd name="connsiteX1" fmla="*/ 2057451 w 2057451"/>
              <a:gd name="connsiteY1" fmla="*/ 266101 h 1964168"/>
              <a:gd name="connsiteX2" fmla="*/ 1137582 w 2057451"/>
              <a:gd name="connsiteY2" fmla="*/ 1964168 h 1964168"/>
              <a:gd name="connsiteX3" fmla="*/ 0 w 2057451"/>
              <a:gd name="connsiteY3" fmla="*/ 1576866 h 1964168"/>
              <a:gd name="connsiteX4" fmla="*/ 453465 w 2057451"/>
              <a:gd name="connsiteY4" fmla="*/ 0 h 1964168"/>
              <a:gd name="connsiteX0" fmla="*/ 453467 w 2057453"/>
              <a:gd name="connsiteY0" fmla="*/ 0 h 1964168"/>
              <a:gd name="connsiteX1" fmla="*/ 2057453 w 2057453"/>
              <a:gd name="connsiteY1" fmla="*/ 266101 h 1964168"/>
              <a:gd name="connsiteX2" fmla="*/ 1137584 w 2057453"/>
              <a:gd name="connsiteY2" fmla="*/ 1964168 h 1964168"/>
              <a:gd name="connsiteX3" fmla="*/ 2 w 2057453"/>
              <a:gd name="connsiteY3" fmla="*/ 1576866 h 1964168"/>
              <a:gd name="connsiteX4" fmla="*/ 453467 w 2057453"/>
              <a:gd name="connsiteY4" fmla="*/ 0 h 1964168"/>
              <a:gd name="connsiteX0" fmla="*/ 412596 w 2016582"/>
              <a:gd name="connsiteY0" fmla="*/ 0 h 1964168"/>
              <a:gd name="connsiteX1" fmla="*/ 2016582 w 2016582"/>
              <a:gd name="connsiteY1" fmla="*/ 266101 h 1964168"/>
              <a:gd name="connsiteX2" fmla="*/ 1096713 w 2016582"/>
              <a:gd name="connsiteY2" fmla="*/ 1964168 h 1964168"/>
              <a:gd name="connsiteX3" fmla="*/ 3 w 2016582"/>
              <a:gd name="connsiteY3" fmla="*/ 1578396 h 1964168"/>
              <a:gd name="connsiteX4" fmla="*/ 412596 w 2016582"/>
              <a:gd name="connsiteY4" fmla="*/ 0 h 1964168"/>
              <a:gd name="connsiteX0" fmla="*/ 418230 w 2022216"/>
              <a:gd name="connsiteY0" fmla="*/ 0 h 1964168"/>
              <a:gd name="connsiteX1" fmla="*/ 2022216 w 2022216"/>
              <a:gd name="connsiteY1" fmla="*/ 266101 h 1964168"/>
              <a:gd name="connsiteX2" fmla="*/ 1102347 w 2022216"/>
              <a:gd name="connsiteY2" fmla="*/ 1964168 h 1964168"/>
              <a:gd name="connsiteX3" fmla="*/ 5637 w 2022216"/>
              <a:gd name="connsiteY3" fmla="*/ 1578396 h 1964168"/>
              <a:gd name="connsiteX4" fmla="*/ 418230 w 2022216"/>
              <a:gd name="connsiteY4" fmla="*/ 0 h 1964168"/>
              <a:gd name="connsiteX0" fmla="*/ 418230 w 2022216"/>
              <a:gd name="connsiteY0" fmla="*/ 0 h 1964168"/>
              <a:gd name="connsiteX1" fmla="*/ 2022216 w 2022216"/>
              <a:gd name="connsiteY1" fmla="*/ 266101 h 1964168"/>
              <a:gd name="connsiteX2" fmla="*/ 1102347 w 2022216"/>
              <a:gd name="connsiteY2" fmla="*/ 1964168 h 1964168"/>
              <a:gd name="connsiteX3" fmla="*/ 5637 w 2022216"/>
              <a:gd name="connsiteY3" fmla="*/ 1578396 h 1964168"/>
              <a:gd name="connsiteX4" fmla="*/ 418230 w 2022216"/>
              <a:gd name="connsiteY4" fmla="*/ 0 h 1964168"/>
              <a:gd name="connsiteX0" fmla="*/ 511627 w 2115613"/>
              <a:gd name="connsiteY0" fmla="*/ 0 h 1964168"/>
              <a:gd name="connsiteX1" fmla="*/ 2115613 w 2115613"/>
              <a:gd name="connsiteY1" fmla="*/ 266101 h 1964168"/>
              <a:gd name="connsiteX2" fmla="*/ 1195744 w 2115613"/>
              <a:gd name="connsiteY2" fmla="*/ 1964168 h 1964168"/>
              <a:gd name="connsiteX3" fmla="*/ 4004 w 2115613"/>
              <a:gd name="connsiteY3" fmla="*/ 1467795 h 1964168"/>
              <a:gd name="connsiteX4" fmla="*/ 511627 w 2115613"/>
              <a:gd name="connsiteY4" fmla="*/ 0 h 1964168"/>
              <a:gd name="connsiteX0" fmla="*/ 461527 w 2116352"/>
              <a:gd name="connsiteY0" fmla="*/ 0 h 2077837"/>
              <a:gd name="connsiteX1" fmla="*/ 2116352 w 2116352"/>
              <a:gd name="connsiteY1" fmla="*/ 379770 h 2077837"/>
              <a:gd name="connsiteX2" fmla="*/ 1196483 w 2116352"/>
              <a:gd name="connsiteY2" fmla="*/ 2077837 h 2077837"/>
              <a:gd name="connsiteX3" fmla="*/ 4743 w 2116352"/>
              <a:gd name="connsiteY3" fmla="*/ 1581464 h 2077837"/>
              <a:gd name="connsiteX4" fmla="*/ 461527 w 2116352"/>
              <a:gd name="connsiteY4" fmla="*/ 0 h 2077837"/>
              <a:gd name="connsiteX0" fmla="*/ 482016 w 2116020"/>
              <a:gd name="connsiteY0" fmla="*/ 0 h 2024323"/>
              <a:gd name="connsiteX1" fmla="*/ 2116020 w 2116020"/>
              <a:gd name="connsiteY1" fmla="*/ 326256 h 2024323"/>
              <a:gd name="connsiteX2" fmla="*/ 1196151 w 2116020"/>
              <a:gd name="connsiteY2" fmla="*/ 2024323 h 2024323"/>
              <a:gd name="connsiteX3" fmla="*/ 4411 w 2116020"/>
              <a:gd name="connsiteY3" fmla="*/ 1527950 h 2024323"/>
              <a:gd name="connsiteX4" fmla="*/ 482016 w 2116020"/>
              <a:gd name="connsiteY4" fmla="*/ 0 h 2024323"/>
              <a:gd name="connsiteX0" fmla="*/ 451743 w 2116529"/>
              <a:gd name="connsiteY0" fmla="*/ 0 h 2064043"/>
              <a:gd name="connsiteX1" fmla="*/ 2116529 w 2116529"/>
              <a:gd name="connsiteY1" fmla="*/ 365976 h 2064043"/>
              <a:gd name="connsiteX2" fmla="*/ 1196660 w 2116529"/>
              <a:gd name="connsiteY2" fmla="*/ 2064043 h 2064043"/>
              <a:gd name="connsiteX3" fmla="*/ 4920 w 2116529"/>
              <a:gd name="connsiteY3" fmla="*/ 1567670 h 2064043"/>
              <a:gd name="connsiteX4" fmla="*/ 451743 w 2116529"/>
              <a:gd name="connsiteY4" fmla="*/ 0 h 2064043"/>
              <a:gd name="connsiteX0" fmla="*/ 453624 w 2118410"/>
              <a:gd name="connsiteY0" fmla="*/ 0 h 2064043"/>
              <a:gd name="connsiteX1" fmla="*/ 2118410 w 2118410"/>
              <a:gd name="connsiteY1" fmla="*/ 365976 h 2064043"/>
              <a:gd name="connsiteX2" fmla="*/ 1198541 w 2118410"/>
              <a:gd name="connsiteY2" fmla="*/ 2064043 h 2064043"/>
              <a:gd name="connsiteX3" fmla="*/ 4885 w 2118410"/>
              <a:gd name="connsiteY3" fmla="*/ 1555791 h 2064043"/>
              <a:gd name="connsiteX4" fmla="*/ 453624 w 2118410"/>
              <a:gd name="connsiteY4" fmla="*/ 0 h 2064043"/>
              <a:gd name="connsiteX0" fmla="*/ 481903 w 2146689"/>
              <a:gd name="connsiteY0" fmla="*/ 0 h 2064043"/>
              <a:gd name="connsiteX1" fmla="*/ 2146689 w 2146689"/>
              <a:gd name="connsiteY1" fmla="*/ 365976 h 2064043"/>
              <a:gd name="connsiteX2" fmla="*/ 1226820 w 2146689"/>
              <a:gd name="connsiteY2" fmla="*/ 2064043 h 2064043"/>
              <a:gd name="connsiteX3" fmla="*/ 33164 w 2146689"/>
              <a:gd name="connsiteY3" fmla="*/ 1555791 h 2064043"/>
              <a:gd name="connsiteX4" fmla="*/ 481903 w 2146689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72393 w 2137179"/>
              <a:gd name="connsiteY0" fmla="*/ 0 h 2064043"/>
              <a:gd name="connsiteX1" fmla="*/ 2137179 w 2137179"/>
              <a:gd name="connsiteY1" fmla="*/ 365976 h 2064043"/>
              <a:gd name="connsiteX2" fmla="*/ 1217310 w 2137179"/>
              <a:gd name="connsiteY2" fmla="*/ 2064043 h 2064043"/>
              <a:gd name="connsiteX3" fmla="*/ 23654 w 2137179"/>
              <a:gd name="connsiteY3" fmla="*/ 1555791 h 2064043"/>
              <a:gd name="connsiteX4" fmla="*/ 472393 w 2137179"/>
              <a:gd name="connsiteY4" fmla="*/ 0 h 2064043"/>
              <a:gd name="connsiteX0" fmla="*/ 472393 w 2113935"/>
              <a:gd name="connsiteY0" fmla="*/ 0 h 2064043"/>
              <a:gd name="connsiteX1" fmla="*/ 2113935 w 2113935"/>
              <a:gd name="connsiteY1" fmla="*/ 398164 h 2064043"/>
              <a:gd name="connsiteX2" fmla="*/ 1217310 w 2113935"/>
              <a:gd name="connsiteY2" fmla="*/ 2064043 h 2064043"/>
              <a:gd name="connsiteX3" fmla="*/ 23654 w 2113935"/>
              <a:gd name="connsiteY3" fmla="*/ 1555791 h 2064043"/>
              <a:gd name="connsiteX4" fmla="*/ 472393 w 2113935"/>
              <a:gd name="connsiteY4" fmla="*/ 0 h 2064043"/>
              <a:gd name="connsiteX0" fmla="*/ 472393 w 2144845"/>
              <a:gd name="connsiteY0" fmla="*/ 0 h 2064043"/>
              <a:gd name="connsiteX1" fmla="*/ 2144845 w 2144845"/>
              <a:gd name="connsiteY1" fmla="*/ 413490 h 2064043"/>
              <a:gd name="connsiteX2" fmla="*/ 1217310 w 2144845"/>
              <a:gd name="connsiteY2" fmla="*/ 2064043 h 2064043"/>
              <a:gd name="connsiteX3" fmla="*/ 23654 w 2144845"/>
              <a:gd name="connsiteY3" fmla="*/ 1555791 h 2064043"/>
              <a:gd name="connsiteX4" fmla="*/ 472393 w 2144845"/>
              <a:gd name="connsiteY4" fmla="*/ 0 h 2064043"/>
              <a:gd name="connsiteX0" fmla="*/ 472393 w 2135010"/>
              <a:gd name="connsiteY0" fmla="*/ 0 h 2064043"/>
              <a:gd name="connsiteX1" fmla="*/ 2135010 w 2135010"/>
              <a:gd name="connsiteY1" fmla="*/ 402890 h 2064043"/>
              <a:gd name="connsiteX2" fmla="*/ 1217310 w 2135010"/>
              <a:gd name="connsiteY2" fmla="*/ 2064043 h 2064043"/>
              <a:gd name="connsiteX3" fmla="*/ 23654 w 2135010"/>
              <a:gd name="connsiteY3" fmla="*/ 1555791 h 2064043"/>
              <a:gd name="connsiteX4" fmla="*/ 472393 w 2135010"/>
              <a:gd name="connsiteY4" fmla="*/ 0 h 2064043"/>
              <a:gd name="connsiteX0" fmla="*/ 472393 w 2117894"/>
              <a:gd name="connsiteY0" fmla="*/ 0 h 2064043"/>
              <a:gd name="connsiteX1" fmla="*/ 2117894 w 2117894"/>
              <a:gd name="connsiteY1" fmla="*/ 397525 h 2064043"/>
              <a:gd name="connsiteX2" fmla="*/ 1217310 w 2117894"/>
              <a:gd name="connsiteY2" fmla="*/ 2064043 h 2064043"/>
              <a:gd name="connsiteX3" fmla="*/ 23654 w 2117894"/>
              <a:gd name="connsiteY3" fmla="*/ 1555791 h 2064043"/>
              <a:gd name="connsiteX4" fmla="*/ 472393 w 2117894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36708"/>
              <a:gd name="connsiteX1" fmla="*/ 2100779 w 2100779"/>
              <a:gd name="connsiteY1" fmla="*/ 392162 h 2036708"/>
              <a:gd name="connsiteX2" fmla="*/ 1286023 w 2100779"/>
              <a:gd name="connsiteY2" fmla="*/ 2036708 h 2036708"/>
              <a:gd name="connsiteX3" fmla="*/ 23654 w 2100779"/>
              <a:gd name="connsiteY3" fmla="*/ 1555791 h 2036708"/>
              <a:gd name="connsiteX4" fmla="*/ 472393 w 2100779"/>
              <a:gd name="connsiteY4" fmla="*/ 0 h 2036708"/>
              <a:gd name="connsiteX0" fmla="*/ 472393 w 2100779"/>
              <a:gd name="connsiteY0" fmla="*/ 0 h 2051268"/>
              <a:gd name="connsiteX1" fmla="*/ 2100779 w 2100779"/>
              <a:gd name="connsiteY1" fmla="*/ 392162 h 2051268"/>
              <a:gd name="connsiteX2" fmla="*/ 1296497 w 2100779"/>
              <a:gd name="connsiteY2" fmla="*/ 2051268 h 2051268"/>
              <a:gd name="connsiteX3" fmla="*/ 23654 w 2100779"/>
              <a:gd name="connsiteY3" fmla="*/ 1555791 h 2051268"/>
              <a:gd name="connsiteX4" fmla="*/ 472393 w 2100779"/>
              <a:gd name="connsiteY4" fmla="*/ 0 h 2051268"/>
              <a:gd name="connsiteX0" fmla="*/ 472393 w 2100779"/>
              <a:gd name="connsiteY0" fmla="*/ 0 h 2051268"/>
              <a:gd name="connsiteX1" fmla="*/ 2100779 w 2100779"/>
              <a:gd name="connsiteY1" fmla="*/ 392162 h 2051268"/>
              <a:gd name="connsiteX2" fmla="*/ 1296497 w 2100779"/>
              <a:gd name="connsiteY2" fmla="*/ 2051268 h 2051268"/>
              <a:gd name="connsiteX3" fmla="*/ 23654 w 2100779"/>
              <a:gd name="connsiteY3" fmla="*/ 1555791 h 2051268"/>
              <a:gd name="connsiteX4" fmla="*/ 472393 w 2100779"/>
              <a:gd name="connsiteY4" fmla="*/ 0 h 2051268"/>
              <a:gd name="connsiteX0" fmla="*/ 472393 w 2100779"/>
              <a:gd name="connsiteY0" fmla="*/ 0 h 2051906"/>
              <a:gd name="connsiteX1" fmla="*/ 2100779 w 2100779"/>
              <a:gd name="connsiteY1" fmla="*/ 392162 h 2051906"/>
              <a:gd name="connsiteX2" fmla="*/ 1292538 w 2100779"/>
              <a:gd name="connsiteY2" fmla="*/ 2051906 h 2051906"/>
              <a:gd name="connsiteX3" fmla="*/ 23654 w 2100779"/>
              <a:gd name="connsiteY3" fmla="*/ 1555791 h 2051906"/>
              <a:gd name="connsiteX4" fmla="*/ 472393 w 2100779"/>
              <a:gd name="connsiteY4" fmla="*/ 0 h 2051906"/>
              <a:gd name="connsiteX0" fmla="*/ 472393 w 2100779"/>
              <a:gd name="connsiteY0" fmla="*/ 0 h 2056222"/>
              <a:gd name="connsiteX1" fmla="*/ 2100779 w 2100779"/>
              <a:gd name="connsiteY1" fmla="*/ 392162 h 2056222"/>
              <a:gd name="connsiteX2" fmla="*/ 1292538 w 2100779"/>
              <a:gd name="connsiteY2" fmla="*/ 2051906 h 2056222"/>
              <a:gd name="connsiteX3" fmla="*/ 23654 w 2100779"/>
              <a:gd name="connsiteY3" fmla="*/ 1555791 h 2056222"/>
              <a:gd name="connsiteX4" fmla="*/ 472393 w 2100779"/>
              <a:gd name="connsiteY4" fmla="*/ 0 h 2056222"/>
              <a:gd name="connsiteX0" fmla="*/ 472393 w 2100779"/>
              <a:gd name="connsiteY0" fmla="*/ 0 h 2052500"/>
              <a:gd name="connsiteX1" fmla="*/ 2100779 w 2100779"/>
              <a:gd name="connsiteY1" fmla="*/ 392162 h 2052500"/>
              <a:gd name="connsiteX2" fmla="*/ 1292538 w 2100779"/>
              <a:gd name="connsiteY2" fmla="*/ 2051906 h 2052500"/>
              <a:gd name="connsiteX3" fmla="*/ 23654 w 2100779"/>
              <a:gd name="connsiteY3" fmla="*/ 1555791 h 2052500"/>
              <a:gd name="connsiteX4" fmla="*/ 472393 w 2100779"/>
              <a:gd name="connsiteY4" fmla="*/ 0 h 2052500"/>
              <a:gd name="connsiteX0" fmla="*/ 496457 w 2124843"/>
              <a:gd name="connsiteY0" fmla="*/ 0 h 2052470"/>
              <a:gd name="connsiteX1" fmla="*/ 2124843 w 2124843"/>
              <a:gd name="connsiteY1" fmla="*/ 392162 h 2052470"/>
              <a:gd name="connsiteX2" fmla="*/ 1316602 w 2124843"/>
              <a:gd name="connsiteY2" fmla="*/ 2051906 h 2052470"/>
              <a:gd name="connsiteX3" fmla="*/ 22046 w 2124843"/>
              <a:gd name="connsiteY3" fmla="*/ 1547745 h 2052470"/>
              <a:gd name="connsiteX4" fmla="*/ 496457 w 2124843"/>
              <a:gd name="connsiteY4" fmla="*/ 0 h 2052470"/>
              <a:gd name="connsiteX0" fmla="*/ 486906 w 2115292"/>
              <a:gd name="connsiteY0" fmla="*/ 0 h 2052470"/>
              <a:gd name="connsiteX1" fmla="*/ 2115292 w 2115292"/>
              <a:gd name="connsiteY1" fmla="*/ 392162 h 2052470"/>
              <a:gd name="connsiteX2" fmla="*/ 1307051 w 2115292"/>
              <a:gd name="connsiteY2" fmla="*/ 2051906 h 2052470"/>
              <a:gd name="connsiteX3" fmla="*/ 12495 w 2115292"/>
              <a:gd name="connsiteY3" fmla="*/ 1547745 h 2052470"/>
              <a:gd name="connsiteX4" fmla="*/ 486906 w 2115292"/>
              <a:gd name="connsiteY4" fmla="*/ 0 h 2052470"/>
              <a:gd name="connsiteX0" fmla="*/ 483725 w 2112111"/>
              <a:gd name="connsiteY0" fmla="*/ 0 h 2052470"/>
              <a:gd name="connsiteX1" fmla="*/ 2112111 w 2112111"/>
              <a:gd name="connsiteY1" fmla="*/ 392162 h 2052470"/>
              <a:gd name="connsiteX2" fmla="*/ 1303870 w 2112111"/>
              <a:gd name="connsiteY2" fmla="*/ 2051906 h 2052470"/>
              <a:gd name="connsiteX3" fmla="*/ 9314 w 2112111"/>
              <a:gd name="connsiteY3" fmla="*/ 1547745 h 2052470"/>
              <a:gd name="connsiteX4" fmla="*/ 483725 w 2112111"/>
              <a:gd name="connsiteY4" fmla="*/ 0 h 2052470"/>
              <a:gd name="connsiteX0" fmla="*/ 477592 w 2105978"/>
              <a:gd name="connsiteY0" fmla="*/ 0 h 2052470"/>
              <a:gd name="connsiteX1" fmla="*/ 2105978 w 2105978"/>
              <a:gd name="connsiteY1" fmla="*/ 392162 h 2052470"/>
              <a:gd name="connsiteX2" fmla="*/ 1297737 w 2105978"/>
              <a:gd name="connsiteY2" fmla="*/ 2051906 h 2052470"/>
              <a:gd name="connsiteX3" fmla="*/ 3181 w 2105978"/>
              <a:gd name="connsiteY3" fmla="*/ 1547745 h 2052470"/>
              <a:gd name="connsiteX4" fmla="*/ 477592 w 2105978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96384 w 2082622"/>
              <a:gd name="connsiteY0" fmla="*/ 0 h 2035229"/>
              <a:gd name="connsiteX1" fmla="*/ 2082622 w 2082622"/>
              <a:gd name="connsiteY1" fmla="*/ 382712 h 2035229"/>
              <a:gd name="connsiteX2" fmla="*/ 1297498 w 2082622"/>
              <a:gd name="connsiteY2" fmla="*/ 2034665 h 2035229"/>
              <a:gd name="connsiteX3" fmla="*/ 2942 w 2082622"/>
              <a:gd name="connsiteY3" fmla="*/ 1530504 h 2035229"/>
              <a:gd name="connsiteX4" fmla="*/ 496384 w 2082622"/>
              <a:gd name="connsiteY4" fmla="*/ 0 h 2035229"/>
              <a:gd name="connsiteX0" fmla="*/ 496546 w 2082784"/>
              <a:gd name="connsiteY0" fmla="*/ 0 h 2035229"/>
              <a:gd name="connsiteX1" fmla="*/ 2082784 w 2082784"/>
              <a:gd name="connsiteY1" fmla="*/ 382712 h 2035229"/>
              <a:gd name="connsiteX2" fmla="*/ 1297660 w 2082784"/>
              <a:gd name="connsiteY2" fmla="*/ 2034665 h 2035229"/>
              <a:gd name="connsiteX3" fmla="*/ 3104 w 2082784"/>
              <a:gd name="connsiteY3" fmla="*/ 1530504 h 2035229"/>
              <a:gd name="connsiteX4" fmla="*/ 496546 w 2082784"/>
              <a:gd name="connsiteY4" fmla="*/ 0 h 2035229"/>
              <a:gd name="connsiteX0" fmla="*/ 496521 w 2082759"/>
              <a:gd name="connsiteY0" fmla="*/ 0 h 2035229"/>
              <a:gd name="connsiteX1" fmla="*/ 2082759 w 2082759"/>
              <a:gd name="connsiteY1" fmla="*/ 382712 h 2035229"/>
              <a:gd name="connsiteX2" fmla="*/ 1297635 w 2082759"/>
              <a:gd name="connsiteY2" fmla="*/ 2034665 h 2035229"/>
              <a:gd name="connsiteX3" fmla="*/ 3079 w 2082759"/>
              <a:gd name="connsiteY3" fmla="*/ 1530504 h 2035229"/>
              <a:gd name="connsiteX4" fmla="*/ 496521 w 2082759"/>
              <a:gd name="connsiteY4" fmla="*/ 0 h 2035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759" h="2035229">
                <a:moveTo>
                  <a:pt x="496521" y="0"/>
                </a:moveTo>
                <a:lnTo>
                  <a:pt x="2082759" y="382712"/>
                </a:lnTo>
                <a:cubicBezTo>
                  <a:pt x="1768600" y="918806"/>
                  <a:pt x="1547691" y="1781093"/>
                  <a:pt x="1297635" y="2034665"/>
                </a:cubicBezTo>
                <a:cubicBezTo>
                  <a:pt x="722991" y="2045428"/>
                  <a:pt x="241450" y="1903047"/>
                  <a:pt x="3079" y="1530504"/>
                </a:cubicBezTo>
                <a:cubicBezTo>
                  <a:pt x="-27940" y="916465"/>
                  <a:pt x="178219" y="463217"/>
                  <a:pt x="496521" y="0"/>
                </a:cubicBezTo>
                <a:close/>
              </a:path>
            </a:pathLst>
          </a:cu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scene3d>
            <a:camera prst="isometricOffAxis1Right"/>
            <a:lightRig rig="threePt" dir="t"/>
          </a:scene3d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852653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ea typeface="Adobe 黑体 Std R" panose="020B04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ea typeface="Adobe 黑体 Std R" panose="020B0400000000000000" pitchFamily="34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4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0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FCFB86A-A4B3-41D7-896C-B1AAF170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2022/5/27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DE48D47-F4E5-4BC3-8B93-F8AEDB87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514D83C-A030-4768-9BC5-8784D461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12" name="文本框 11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95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48163" y="6382170"/>
            <a:ext cx="547804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ECB62A96-75BD-4D1B-A9DE-49026C62D5F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614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96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1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8.jpg"/><Relationship Id="rId4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3.jpe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7.jpe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notesSlide" Target="../notesSlides/notesSlid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notesSlide" Target="../notesSlides/notesSlide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3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chart" Target="../charts/chart4.xml"/><Relationship Id="rId4" Type="http://schemas.openxmlformats.org/officeDocument/2006/relationships/notesSlide" Target="../notesSlides/notesSlide4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notesSlide" Target="../notesSlides/notesSlide4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notesSlide" Target="../notesSlides/notesSlide4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notesSlide" Target="../notesSlides/notesSlide4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notesSlide" Target="../notesSlides/notesSlide4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5602" y="2793223"/>
            <a:ext cx="8061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简约科技商业计划书</a:t>
            </a:r>
            <a:r>
              <a:rPr lang="en-US" altLang="zh-CN" sz="54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PPT</a:t>
            </a:r>
            <a:endParaRPr lang="zh-CN" altLang="en-US" sz="54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1297" y="1506525"/>
            <a:ext cx="3589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Aparajita" panose="020B0604020202020204" pitchFamily="34" charset="0"/>
                <a:ea typeface="微软雅黑" panose="020B0503020204020204" pitchFamily="34" charset="-122"/>
                <a:cs typeface="Aparajita" panose="020B0604020202020204" pitchFamily="34" charset="0"/>
              </a:rPr>
              <a:t>20XX</a:t>
            </a:r>
            <a:endParaRPr lang="zh-CN" altLang="en-US" sz="115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25000"/>
                  </a:srgbClr>
                </a:outerShdw>
              </a:effectLst>
              <a:latin typeface="Aparajita" panose="020B0604020202020204" pitchFamily="34" charset="0"/>
              <a:ea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9570" y="3638210"/>
            <a:ext cx="5693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商业计划书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商务科技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创业融资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商业策划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点线科技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项目方案</a:t>
            </a:r>
            <a:endParaRPr lang="zh-CN" altLang="en-US" sz="1400" dirty="0">
              <a:solidFill>
                <a:srgbClr val="21273E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194049" y="5029189"/>
            <a:ext cx="1784456" cy="36063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ADCE4"/>
              </a:gs>
              <a:gs pos="65000">
                <a:srgbClr val="2C344B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网络科技公司</a:t>
            </a:r>
            <a:endParaRPr lang="zh-CN" altLang="en-US" sz="12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28788" y="3934412"/>
            <a:ext cx="6714978" cy="52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Creative simple sense of science and technology business plan project promotion plan product introduction enterprise publicity and entrepreneurship financing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plan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7772" flipV="1">
            <a:off x="-2318053" y="-2781509"/>
            <a:ext cx="6930283" cy="69302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15912" flipV="1">
            <a:off x="7864806" y="2404740"/>
            <a:ext cx="6930283" cy="693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 animBg="1"/>
          <p:bldP spid="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83" y="1654947"/>
            <a:ext cx="11327814" cy="3320957"/>
          </a:xfrm>
        </p:spPr>
      </p:pic>
      <p:sp>
        <p:nvSpPr>
          <p:cNvPr id="50" name="文本框 5"/>
          <p:cNvSpPr txBox="1">
            <a:spLocks noChangeArrowheads="1"/>
          </p:cNvSpPr>
          <p:nvPr/>
        </p:nvSpPr>
        <p:spPr bwMode="auto">
          <a:xfrm>
            <a:off x="431801" y="5190419"/>
            <a:ext cx="2800767" cy="420564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3">
                <a:solidFill>
                  <a:schemeClr val="bg1"/>
                </a:solidFill>
                <a:latin typeface="方正兰亭黑_GBK"/>
                <a:ea typeface="方正兰亭黑_GBK"/>
              </a:rPr>
              <a:t>ABOUT COMPANY</a:t>
            </a:r>
            <a:endParaRPr lang="zh-CN" altLang="en-US" sz="2133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34912" y="5657383"/>
            <a:ext cx="11729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公司简介</a:t>
              </a:r>
            </a:p>
          </p:txBody>
        </p:sp>
        <p:sp>
          <p:nvSpPr>
            <p:cNvPr id="13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389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1239" y="3784398"/>
            <a:ext cx="1700213" cy="2060575"/>
            <a:chOff x="1011238" y="3784397"/>
            <a:chExt cx="1700213" cy="2060575"/>
          </a:xfrm>
          <a:solidFill>
            <a:srgbClr val="063D54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279527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4964" y="1714298"/>
            <a:ext cx="1700213" cy="2060575"/>
            <a:chOff x="3784963" y="1714297"/>
            <a:chExt cx="1700213" cy="2060575"/>
          </a:xfrm>
          <a:solidFill>
            <a:srgbClr val="063D54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4038964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58688" y="3784398"/>
            <a:ext cx="1700213" cy="2060575"/>
            <a:chOff x="6558688" y="3784397"/>
            <a:chExt cx="1700213" cy="2060575"/>
          </a:xfrm>
          <a:solidFill>
            <a:srgbClr val="063D54"/>
          </a:solidFill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826976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32412" y="1714298"/>
            <a:ext cx="1700213" cy="2060575"/>
            <a:chOff x="9332412" y="1714297"/>
            <a:chExt cx="1700213" cy="2060575"/>
          </a:xfrm>
          <a:solidFill>
            <a:srgbClr val="063D54"/>
          </a:solidFill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9586412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990601" y="3771900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00459" y="4820446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72349" y="2411774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49151" y="4836008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19798" y="2402881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099454" y="4487227"/>
            <a:ext cx="250935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679" y="1913526"/>
            <a:ext cx="259133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61938" y="4413680"/>
            <a:ext cx="250935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82162" y="1839980"/>
            <a:ext cx="259133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1184218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公司大事记</a:t>
              </a:r>
            </a:p>
          </p:txBody>
        </p:sp>
        <p:sp>
          <p:nvSpPr>
            <p:cNvPr id="44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309667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03721" y="2274293"/>
            <a:ext cx="2375315" cy="4259247"/>
            <a:chOff x="5003720" y="1935625"/>
            <a:chExt cx="2375315" cy="4259247"/>
          </a:xfrm>
          <a:solidFill>
            <a:srgbClr val="063D54"/>
          </a:solidFill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1" name="任意多边形 20"/>
          <p:cNvSpPr>
            <a:spLocks/>
          </p:cNvSpPr>
          <p:nvPr/>
        </p:nvSpPr>
        <p:spPr bwMode="auto">
          <a:xfrm>
            <a:off x="3657600" y="1546888"/>
            <a:ext cx="2047984" cy="1140083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3657601" y="3736200"/>
            <a:ext cx="2005935" cy="1116675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6778486" y="4230692"/>
            <a:ext cx="1844407" cy="1026755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6622773" y="2157438"/>
            <a:ext cx="1977471" cy="1100828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15403" y="496859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5403" y="413925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15403" y="334203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96560" y="259622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195518" y="4552396"/>
            <a:ext cx="822727" cy="625113"/>
            <a:chOff x="4268086" y="4221191"/>
            <a:chExt cx="509646" cy="387231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327759" y="2548164"/>
            <a:ext cx="534547" cy="529035"/>
            <a:chOff x="6967126" y="4092464"/>
            <a:chExt cx="453105" cy="448433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223" y="1989577"/>
            <a:ext cx="550428" cy="526419"/>
            <a:chOff x="1004888" y="993775"/>
            <a:chExt cx="2438400" cy="2332038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35585" y="4041632"/>
            <a:ext cx="477947" cy="611237"/>
            <a:chOff x="1605187" y="572440"/>
            <a:chExt cx="563561" cy="720725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872660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86882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5051559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5053359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项目介绍</a:t>
              </a:r>
            </a:p>
          </p:txBody>
        </p:sp>
        <p:sp>
          <p:nvSpPr>
            <p:cNvPr id="5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3407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403 -1.97531E-6 L 2.22222E-6 -1.9753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403 -4.5679E-6 L -1.66667E-6 -4.567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42 -3.08642E-6 L 4.44444E-6 -3.0864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42 3.33333E-6 L 2.77778E-6 3.3333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777255" y="2172862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6" name="Freeform 8"/>
          <p:cNvSpPr/>
          <p:nvPr/>
        </p:nvSpPr>
        <p:spPr bwMode="auto">
          <a:xfrm>
            <a:off x="502503" y="2010770"/>
            <a:ext cx="823381" cy="945655"/>
          </a:xfrm>
          <a:custGeom>
            <a:avLst/>
            <a:gdLst>
              <a:gd name="T0" fmla="*/ 162 w 162"/>
              <a:gd name="T1" fmla="*/ 0 h 185"/>
              <a:gd name="T2" fmla="*/ 96 w 162"/>
              <a:gd name="T3" fmla="*/ 14 h 185"/>
              <a:gd name="T4" fmla="*/ 102 w 162"/>
              <a:gd name="T5" fmla="*/ 25 h 185"/>
              <a:gd name="T6" fmla="*/ 1 w 162"/>
              <a:gd name="T7" fmla="*/ 178 h 185"/>
              <a:gd name="T8" fmla="*/ 5 w 162"/>
              <a:gd name="T9" fmla="*/ 185 h 185"/>
              <a:gd name="T10" fmla="*/ 7 w 162"/>
              <a:gd name="T11" fmla="*/ 185 h 185"/>
              <a:gd name="T12" fmla="*/ 13 w 162"/>
              <a:gd name="T13" fmla="*/ 180 h 185"/>
              <a:gd name="T14" fmla="*/ 107 w 162"/>
              <a:gd name="T15" fmla="*/ 36 h 185"/>
              <a:gd name="T16" fmla="*/ 112 w 162"/>
              <a:gd name="T17" fmla="*/ 45 h 185"/>
              <a:gd name="T18" fmla="*/ 162 w 162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162" y="0"/>
                </a:moveTo>
                <a:cubicBezTo>
                  <a:pt x="96" y="14"/>
                  <a:pt x="96" y="14"/>
                  <a:pt x="96" y="14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51" y="62"/>
                  <a:pt x="14" y="117"/>
                  <a:pt x="1" y="178"/>
                </a:cubicBezTo>
                <a:cubicBezTo>
                  <a:pt x="0" y="181"/>
                  <a:pt x="2" y="184"/>
                  <a:pt x="5" y="185"/>
                </a:cubicBezTo>
                <a:cubicBezTo>
                  <a:pt x="6" y="185"/>
                  <a:pt x="6" y="185"/>
                  <a:pt x="7" y="185"/>
                </a:cubicBezTo>
                <a:cubicBezTo>
                  <a:pt x="10" y="185"/>
                  <a:pt x="12" y="183"/>
                  <a:pt x="13" y="180"/>
                </a:cubicBezTo>
                <a:cubicBezTo>
                  <a:pt x="25" y="123"/>
                  <a:pt x="59" y="71"/>
                  <a:pt x="107" y="36"/>
                </a:cubicBezTo>
                <a:cubicBezTo>
                  <a:pt x="112" y="45"/>
                  <a:pt x="112" y="45"/>
                  <a:pt x="112" y="45"/>
                </a:cubicBezTo>
                <a:lnTo>
                  <a:pt x="162" y="0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1153078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8" name="Freeform 11"/>
          <p:cNvSpPr/>
          <p:nvPr/>
        </p:nvSpPr>
        <p:spPr bwMode="auto">
          <a:xfrm>
            <a:off x="10866116" y="3463125"/>
            <a:ext cx="823381" cy="945655"/>
          </a:xfrm>
          <a:custGeom>
            <a:avLst/>
            <a:gdLst>
              <a:gd name="T0" fmla="*/ 0 w 162"/>
              <a:gd name="T1" fmla="*/ 185 h 185"/>
              <a:gd name="T2" fmla="*/ 66 w 162"/>
              <a:gd name="T3" fmla="*/ 171 h 185"/>
              <a:gd name="T4" fmla="*/ 60 w 162"/>
              <a:gd name="T5" fmla="*/ 160 h 185"/>
              <a:gd name="T6" fmla="*/ 161 w 162"/>
              <a:gd name="T7" fmla="*/ 8 h 185"/>
              <a:gd name="T8" fmla="*/ 156 w 162"/>
              <a:gd name="T9" fmla="*/ 0 h 185"/>
              <a:gd name="T10" fmla="*/ 155 w 162"/>
              <a:gd name="T11" fmla="*/ 0 h 185"/>
              <a:gd name="T12" fmla="*/ 149 w 162"/>
              <a:gd name="T13" fmla="*/ 5 h 185"/>
              <a:gd name="T14" fmla="*/ 54 w 162"/>
              <a:gd name="T15" fmla="*/ 149 h 185"/>
              <a:gd name="T16" fmla="*/ 50 w 162"/>
              <a:gd name="T17" fmla="*/ 140 h 185"/>
              <a:gd name="T18" fmla="*/ 0 w 162"/>
              <a:gd name="T1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0" y="185"/>
                </a:moveTo>
                <a:cubicBezTo>
                  <a:pt x="66" y="171"/>
                  <a:pt x="66" y="171"/>
                  <a:pt x="66" y="171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111" y="124"/>
                  <a:pt x="147" y="69"/>
                  <a:pt x="161" y="8"/>
                </a:cubicBezTo>
                <a:cubicBezTo>
                  <a:pt x="162" y="4"/>
                  <a:pt x="159" y="1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2" y="0"/>
                  <a:pt x="150" y="2"/>
                  <a:pt x="149" y="5"/>
                </a:cubicBezTo>
                <a:cubicBezTo>
                  <a:pt x="136" y="63"/>
                  <a:pt x="102" y="114"/>
                  <a:pt x="54" y="149"/>
                </a:cubicBezTo>
                <a:cubicBezTo>
                  <a:pt x="50" y="140"/>
                  <a:pt x="50" y="140"/>
                  <a:pt x="50" y="140"/>
                </a:cubicBezTo>
                <a:lnTo>
                  <a:pt x="0" y="185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2853210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0" name="Oval 14"/>
          <p:cNvSpPr>
            <a:spLocks noChangeArrowheads="1"/>
          </p:cNvSpPr>
          <p:nvPr/>
        </p:nvSpPr>
        <p:spPr bwMode="auto">
          <a:xfrm>
            <a:off x="3259819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1" name="Freeform 15"/>
          <p:cNvSpPr>
            <a:spLocks noEditPoints="1"/>
          </p:cNvSpPr>
          <p:nvPr/>
        </p:nvSpPr>
        <p:spPr bwMode="auto">
          <a:xfrm>
            <a:off x="4959949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5366557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7066689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7473294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5" name="Freeform 19"/>
          <p:cNvSpPr>
            <a:spLocks noEditPoints="1"/>
          </p:cNvSpPr>
          <p:nvPr/>
        </p:nvSpPr>
        <p:spPr bwMode="auto">
          <a:xfrm>
            <a:off x="9173423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9580034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7" name="AutoShape 59"/>
          <p:cNvSpPr/>
          <p:nvPr/>
        </p:nvSpPr>
        <p:spPr bwMode="auto">
          <a:xfrm>
            <a:off x="1483931" y="2950460"/>
            <a:ext cx="497119" cy="49492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C344B"/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algn="ctr" defTabSz="304792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627672" y="3014615"/>
            <a:ext cx="511616" cy="448511"/>
            <a:chOff x="1035050" y="1447800"/>
            <a:chExt cx="360363" cy="315913"/>
          </a:xfrm>
          <a:solidFill>
            <a:srgbClr val="2C344B"/>
          </a:solidFill>
        </p:grpSpPr>
        <p:sp>
          <p:nvSpPr>
            <p:cNvPr id="69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732001" y="2950459"/>
            <a:ext cx="470580" cy="472663"/>
            <a:chOff x="5394325" y="3578225"/>
            <a:chExt cx="358775" cy="360363"/>
          </a:xfrm>
          <a:solidFill>
            <a:srgbClr val="2C344B"/>
          </a:solidFill>
        </p:grpSpPr>
        <p:sp>
          <p:nvSpPr>
            <p:cNvPr id="72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8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813749" y="2950460"/>
            <a:ext cx="545321" cy="545321"/>
            <a:chOff x="3191434" y="2145028"/>
            <a:chExt cx="359165" cy="359165"/>
          </a:xfrm>
          <a:solidFill>
            <a:srgbClr val="2C344B"/>
          </a:solidFill>
        </p:grpSpPr>
        <p:sp>
          <p:nvSpPr>
            <p:cNvPr id="83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936186" y="2972461"/>
            <a:ext cx="523319" cy="523319"/>
            <a:chOff x="1200150" y="3768725"/>
            <a:chExt cx="446088" cy="446088"/>
          </a:xfrm>
          <a:solidFill>
            <a:srgbClr val="2C344B"/>
          </a:solidFill>
        </p:grpSpPr>
        <p:sp>
          <p:nvSpPr>
            <p:cNvPr id="87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62355" y="4452078"/>
            <a:ext cx="1917293" cy="1607797"/>
            <a:chOff x="571766" y="3339058"/>
            <a:chExt cx="1437970" cy="1205848"/>
          </a:xfrm>
        </p:grpSpPr>
        <p:sp>
          <p:nvSpPr>
            <p:cNvPr id="91" name="矩形 9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71766" y="3644659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矩形 9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94593" y="3339058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3" name="直接连接符 9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130101" y="3644659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852153" y="4479764"/>
            <a:ext cx="1905799" cy="1607797"/>
            <a:chOff x="2139114" y="3359822"/>
            <a:chExt cx="1429349" cy="1205848"/>
          </a:xfrm>
        </p:grpSpPr>
        <p:sp>
          <p:nvSpPr>
            <p:cNvPr id="94" name="矩形 9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139114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5" name="矩形 9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146217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6" name="直接连接符 9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2681724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049290" y="4479764"/>
            <a:ext cx="1905799" cy="1607797"/>
            <a:chOff x="3786967" y="3359822"/>
            <a:chExt cx="1429349" cy="1205848"/>
          </a:xfrm>
        </p:grpSpPr>
        <p:sp>
          <p:nvSpPr>
            <p:cNvPr id="97" name="矩形 9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786967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3794070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9" name="直接连接符 9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4329577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246427" y="4479764"/>
            <a:ext cx="1905799" cy="1607797"/>
            <a:chOff x="5434820" y="3359822"/>
            <a:chExt cx="1429349" cy="1205848"/>
          </a:xfrm>
        </p:grpSpPr>
        <p:sp>
          <p:nvSpPr>
            <p:cNvPr id="100" name="矩形 9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434820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441923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2" name="直接连接符 10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977430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307626" y="4452078"/>
            <a:ext cx="1905799" cy="1607797"/>
            <a:chOff x="6980719" y="3339058"/>
            <a:chExt cx="1429349" cy="1205848"/>
          </a:xfrm>
        </p:grpSpPr>
        <p:sp>
          <p:nvSpPr>
            <p:cNvPr id="103" name="矩形 10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6980719" y="3644659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ipsum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6987822" y="3339058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5" name="直接连接符 10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523329" y="3644659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组合 107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09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项目模式</a:t>
              </a:r>
            </a:p>
          </p:txBody>
        </p:sp>
        <p:sp>
          <p:nvSpPr>
            <p:cNvPr id="110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262721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1835675"/>
            <a:ext cx="688368" cy="688368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1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3503711"/>
            <a:ext cx="688368" cy="688368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5118601"/>
            <a:ext cx="688368" cy="688368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1753996"/>
            <a:ext cx="2967867" cy="769443"/>
            <a:chOff x="8548025" y="1459078"/>
            <a:chExt cx="2967866" cy="769442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5012566"/>
            <a:ext cx="2854851" cy="769443"/>
            <a:chOff x="8548025" y="1459078"/>
            <a:chExt cx="2854850" cy="769442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3429300"/>
            <a:ext cx="2854851" cy="769443"/>
            <a:chOff x="8548025" y="1459078"/>
            <a:chExt cx="2854850" cy="769442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62978" y="5279547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58111" y="1998513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15159" y="3654933"/>
            <a:ext cx="425379" cy="404679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pic>
        <p:nvPicPr>
          <p:cNvPr id="13" name="H0009(S3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18610" r="7008"/>
          <a:stretch>
            <a:fillRect/>
          </a:stretch>
        </p:blipFill>
        <p:spPr bwMode="auto">
          <a:xfrm>
            <a:off x="6751321" y="1594421"/>
            <a:ext cx="5123436" cy="526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404847" y="1980583"/>
            <a:ext cx="1828800" cy="3315557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725" r="-725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7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项目模式</a:t>
              </a:r>
            </a:p>
          </p:txBody>
        </p:sp>
        <p:sp>
          <p:nvSpPr>
            <p:cNvPr id="58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301372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xmlns="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TWO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02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97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31947" y="1807283"/>
            <a:ext cx="5620637" cy="1897237"/>
            <a:chOff x="623960" y="1355462"/>
            <a:chExt cx="421547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 dirty="0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2124006" y="1888030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165495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2227617" y="193195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368451" y="1807281"/>
            <a:ext cx="5670741" cy="1897237"/>
            <a:chOff x="4776338" y="1355461"/>
            <a:chExt cx="4253056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20" name="矩形 119"/>
            <p:cNvSpPr/>
            <p:nvPr/>
          </p:nvSpPr>
          <p:spPr>
            <a:xfrm>
              <a:off x="6313962" y="1931957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21" name="矩形 12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1698885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6417573" y="1975884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867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1947" y="4324131"/>
            <a:ext cx="5620637" cy="1897237"/>
            <a:chOff x="623960" y="3243098"/>
            <a:chExt cx="421547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 dirty="0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2124006" y="3775666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32" name="矩形 13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354259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2227617" y="381959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362818" y="4324132"/>
            <a:ext cx="5676375" cy="1897238"/>
            <a:chOff x="4772113" y="3243098"/>
            <a:chExt cx="4257281" cy="1422928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772113" y="3243098"/>
              <a:ext cx="1422928" cy="1422928"/>
              <a:chOff x="5169194" y="1865140"/>
              <a:chExt cx="1422928" cy="1422928"/>
            </a:xfrm>
          </p:grpSpPr>
          <p:sp>
            <p:nvSpPr>
              <p:cNvPr id="129" name="同心圆 128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30" name="空心弧 129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34" name="矩形 133"/>
            <p:cNvSpPr/>
            <p:nvPr/>
          </p:nvSpPr>
          <p:spPr>
            <a:xfrm>
              <a:off x="6313962" y="3819593"/>
              <a:ext cx="271543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35" name="矩形 13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3586521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6417573" y="3863520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3715718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867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42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363537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直角三角形 37"/>
          <p:cNvSpPr>
            <a:spLocks noChangeArrowheads="1"/>
          </p:cNvSpPr>
          <p:nvPr/>
        </p:nvSpPr>
        <p:spPr bwMode="auto">
          <a:xfrm rot="16350634">
            <a:off x="792657" y="2210667"/>
            <a:ext cx="812691" cy="834768"/>
          </a:xfrm>
          <a:prstGeom prst="rtTriangl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137" dirty="0">
              <a:solidFill>
                <a:schemeClr val="bg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0" name="平行四边形 14"/>
          <p:cNvSpPr>
            <a:spLocks noChangeArrowheads="1"/>
          </p:cNvSpPr>
          <p:nvPr/>
        </p:nvSpPr>
        <p:spPr bwMode="auto">
          <a:xfrm rot="10800000">
            <a:off x="3817056" y="4906427"/>
            <a:ext cx="7533539" cy="393557"/>
          </a:xfrm>
          <a:prstGeom prst="parallelogram">
            <a:avLst>
              <a:gd name="adj" fmla="val 190171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1" name="上箭头 16"/>
          <p:cNvSpPr>
            <a:spLocks noChangeArrowheads="1"/>
          </p:cNvSpPr>
          <p:nvPr/>
        </p:nvSpPr>
        <p:spPr bwMode="auto">
          <a:xfrm>
            <a:off x="7756014" y="2511759"/>
            <a:ext cx="1031556" cy="2497819"/>
          </a:xfrm>
          <a:prstGeom prst="upArrow">
            <a:avLst>
              <a:gd name="adj1" fmla="val 50000"/>
              <a:gd name="adj2" fmla="val 49911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2" name="上箭头 19"/>
          <p:cNvSpPr>
            <a:spLocks noChangeArrowheads="1"/>
          </p:cNvSpPr>
          <p:nvPr/>
        </p:nvSpPr>
        <p:spPr bwMode="auto">
          <a:xfrm>
            <a:off x="9230349" y="1975380"/>
            <a:ext cx="1029969" cy="3035784"/>
          </a:xfrm>
          <a:prstGeom prst="up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3" name="上箭头 20"/>
          <p:cNvSpPr>
            <a:spLocks noChangeArrowheads="1"/>
          </p:cNvSpPr>
          <p:nvPr/>
        </p:nvSpPr>
        <p:spPr bwMode="auto">
          <a:xfrm>
            <a:off x="4708955" y="3643236"/>
            <a:ext cx="1029971" cy="1366341"/>
          </a:xfrm>
          <a:prstGeom prst="upArrow">
            <a:avLst>
              <a:gd name="adj1" fmla="val 50000"/>
              <a:gd name="adj2" fmla="val 49977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4" name="上箭头 21"/>
          <p:cNvSpPr>
            <a:spLocks noChangeArrowheads="1"/>
          </p:cNvSpPr>
          <p:nvPr/>
        </p:nvSpPr>
        <p:spPr bwMode="auto">
          <a:xfrm>
            <a:off x="6283269" y="2840254"/>
            <a:ext cx="1029971" cy="2237561"/>
          </a:xfrm>
          <a:prstGeom prst="upArrow">
            <a:avLst>
              <a:gd name="adj1" fmla="val 50000"/>
              <a:gd name="adj2" fmla="val 49999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6" name="文本框 23"/>
          <p:cNvSpPr>
            <a:spLocks noChangeArrowheads="1"/>
          </p:cNvSpPr>
          <p:nvPr/>
        </p:nvSpPr>
        <p:spPr bwMode="auto">
          <a:xfrm>
            <a:off x="4642360" y="3226389"/>
            <a:ext cx="1029971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一般</a:t>
            </a:r>
          </a:p>
        </p:txBody>
      </p:sp>
      <p:sp>
        <p:nvSpPr>
          <p:cNvPr id="7177" name="文本框 24"/>
          <p:cNvSpPr>
            <a:spLocks noChangeArrowheads="1"/>
          </p:cNvSpPr>
          <p:nvPr/>
        </p:nvSpPr>
        <p:spPr bwMode="auto">
          <a:xfrm>
            <a:off x="6405469" y="2434513"/>
            <a:ext cx="755419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中等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178" name="文本框 25"/>
          <p:cNvSpPr>
            <a:spLocks noChangeArrowheads="1"/>
          </p:cNvSpPr>
          <p:nvPr/>
        </p:nvSpPr>
        <p:spPr bwMode="auto">
          <a:xfrm>
            <a:off x="7894084" y="2074284"/>
            <a:ext cx="755419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较好</a:t>
            </a:r>
          </a:p>
        </p:txBody>
      </p:sp>
      <p:sp>
        <p:nvSpPr>
          <p:cNvPr id="7179" name="文本框 26"/>
          <p:cNvSpPr>
            <a:spLocks noChangeArrowheads="1"/>
          </p:cNvSpPr>
          <p:nvPr/>
        </p:nvSpPr>
        <p:spPr bwMode="auto">
          <a:xfrm>
            <a:off x="9216337" y="1537902"/>
            <a:ext cx="1066471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前景好</a:t>
            </a: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869410" y="2157096"/>
            <a:ext cx="569737" cy="809332"/>
            <a:chOff x="0" y="0"/>
            <a:chExt cx="570354" cy="809083"/>
          </a:xfrm>
        </p:grpSpPr>
        <p:sp>
          <p:nvSpPr>
            <p:cNvPr id="7192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570354" cy="6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411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1</a:t>
              </a:r>
              <a:endParaRPr lang="zh-CN" altLang="en-US" sz="3411" dirty="0">
                <a:solidFill>
                  <a:schemeClr val="bg1">
                    <a:lumMod val="50000"/>
                  </a:schemeClr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7193" name="直角三角形 31"/>
            <p:cNvSpPr>
              <a:spLocks noChangeArrowheads="1"/>
            </p:cNvSpPr>
            <p:nvPr/>
          </p:nvSpPr>
          <p:spPr bwMode="auto">
            <a:xfrm rot="-5559855">
              <a:off x="155637" y="454384"/>
              <a:ext cx="200467" cy="161249"/>
            </a:xfrm>
            <a:prstGeom prst="rtTriangl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137" dirty="0">
                <a:solidFill>
                  <a:schemeClr val="bg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宋体" pitchFamily="2" charset="-122"/>
              </a:endParaRPr>
            </a:p>
          </p:txBody>
        </p:sp>
        <p:sp>
          <p:nvSpPr>
            <p:cNvPr id="7194" name="直接连接符 32"/>
            <p:cNvSpPr>
              <a:spLocks noChangeShapeType="1"/>
            </p:cNvSpPr>
            <p:nvPr/>
          </p:nvSpPr>
          <p:spPr bwMode="auto">
            <a:xfrm flipH="1">
              <a:off x="49654" y="110840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37" dirty="0">
                <a:solidFill>
                  <a:schemeClr val="bg1">
                    <a:lumMod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33"/>
          <p:cNvGrpSpPr>
            <a:grpSpLocks/>
          </p:cNvGrpSpPr>
          <p:nvPr/>
        </p:nvGrpSpPr>
        <p:grpSpPr bwMode="auto">
          <a:xfrm>
            <a:off x="640877" y="3756715"/>
            <a:ext cx="834768" cy="850588"/>
            <a:chOff x="0" y="0"/>
            <a:chExt cx="836459" cy="850698"/>
          </a:xfrm>
        </p:grpSpPr>
        <p:grpSp>
          <p:nvGrpSpPr>
            <p:cNvPr id="4" name="组合 34"/>
            <p:cNvGrpSpPr>
              <a:grpSpLocks/>
            </p:cNvGrpSpPr>
            <p:nvPr/>
          </p:nvGrpSpPr>
          <p:grpSpPr bwMode="auto">
            <a:xfrm>
              <a:off x="0" y="0"/>
              <a:ext cx="836459" cy="850698"/>
              <a:chOff x="0" y="0"/>
              <a:chExt cx="836459" cy="850698"/>
            </a:xfrm>
          </p:grpSpPr>
          <p:sp>
            <p:nvSpPr>
              <p:cNvPr id="7190" name="文本框 36"/>
              <p:cNvSpPr>
                <a:spLocks noChangeArrowheads="1"/>
              </p:cNvSpPr>
              <p:nvPr/>
            </p:nvSpPr>
            <p:spPr bwMode="auto">
              <a:xfrm>
                <a:off x="61610" y="0"/>
                <a:ext cx="570354" cy="617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3411" dirty="0">
                    <a:solidFill>
                      <a:schemeClr val="bg1">
                        <a:lumMod val="50000"/>
                      </a:schemeClr>
                    </a:solidFill>
                    <a:latin typeface="微软雅黑 Light" pitchFamily="2" charset="-122"/>
                    <a:ea typeface="微软雅黑 Light" pitchFamily="2" charset="-122"/>
                    <a:sym typeface="微软雅黑 Light" pitchFamily="2" charset="-122"/>
                  </a:rPr>
                  <a:t>2</a:t>
                </a:r>
                <a:endParaRPr lang="zh-CN" altLang="en-US" sz="3411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endParaRPr>
              </a:p>
            </p:txBody>
          </p:sp>
          <p:sp>
            <p:nvSpPr>
              <p:cNvPr id="7191" name="直角三角形 37"/>
              <p:cNvSpPr>
                <a:spLocks noChangeArrowheads="1"/>
              </p:cNvSpPr>
              <p:nvPr/>
            </p:nvSpPr>
            <p:spPr bwMode="auto">
              <a:xfrm rot="-5249366">
                <a:off x="11832" y="26070"/>
                <a:ext cx="812796" cy="836459"/>
              </a:xfrm>
              <a:prstGeom prst="rtTriangl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137" dirty="0">
                  <a:solidFill>
                    <a:schemeClr val="bg1">
                      <a:lumMod val="50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7189" name="直接连接符 35"/>
            <p:cNvSpPr>
              <a:spLocks noChangeShapeType="1"/>
            </p:cNvSpPr>
            <p:nvPr/>
          </p:nvSpPr>
          <p:spPr bwMode="auto">
            <a:xfrm flipH="1">
              <a:off x="131686" y="63552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37" dirty="0">
                <a:solidFill>
                  <a:schemeClr val="bg1">
                    <a:lumMod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184" name="文本框 39"/>
          <p:cNvSpPr>
            <a:spLocks noChangeArrowheads="1"/>
          </p:cNvSpPr>
          <p:nvPr/>
        </p:nvSpPr>
        <p:spPr bwMode="auto">
          <a:xfrm>
            <a:off x="4810521" y="5436461"/>
            <a:ext cx="1029971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5" name="文本框 40"/>
          <p:cNvSpPr>
            <a:spLocks noChangeArrowheads="1"/>
          </p:cNvSpPr>
          <p:nvPr/>
        </p:nvSpPr>
        <p:spPr bwMode="auto">
          <a:xfrm>
            <a:off x="6353095" y="5436461"/>
            <a:ext cx="1029971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6" name="文本框 41"/>
          <p:cNvSpPr>
            <a:spLocks noChangeArrowheads="1"/>
          </p:cNvSpPr>
          <p:nvPr/>
        </p:nvSpPr>
        <p:spPr bwMode="auto">
          <a:xfrm>
            <a:off x="7894088" y="5436461"/>
            <a:ext cx="1029969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7" name="文本框 42"/>
          <p:cNvSpPr>
            <a:spLocks noChangeArrowheads="1"/>
          </p:cNvSpPr>
          <p:nvPr/>
        </p:nvSpPr>
        <p:spPr bwMode="auto">
          <a:xfrm>
            <a:off x="9371590" y="5436461"/>
            <a:ext cx="1031556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33787" y="206680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33787" y="366875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3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29653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7170" grpId="0" animBg="1"/>
      <p:bldP spid="7171" grpId="0" animBg="1"/>
      <p:bldP spid="7172" grpId="0" animBg="1"/>
      <p:bldP spid="7173" grpId="0" animBg="1"/>
      <p:bldP spid="7174" grpId="0" animBg="1"/>
      <p:bldP spid="7176" grpId="0"/>
      <p:bldP spid="7177" grpId="0"/>
      <p:bldP spid="7178" grpId="0"/>
      <p:bldP spid="7179" grpId="0"/>
      <p:bldP spid="7184" grpId="0"/>
      <p:bldP spid="7185" grpId="0"/>
      <p:bldP spid="7186" grpId="0"/>
      <p:bldP spid="7187" grpId="0"/>
      <p:bldP spid="27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566361293"/>
              </p:ext>
            </p:extLst>
          </p:nvPr>
        </p:nvGraphicFramePr>
        <p:xfrm>
          <a:off x="431800" y="1591002"/>
          <a:ext cx="6894901" cy="4331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7417926" y="3241997"/>
            <a:ext cx="4315508" cy="1309668"/>
            <a:chOff x="5563444" y="2431497"/>
            <a:chExt cx="3236631" cy="982251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084643" y="2721250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248817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类别二</a:t>
              </a:r>
              <a:endPara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6188254" y="276517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417926" y="1901551"/>
            <a:ext cx="4315508" cy="1309668"/>
            <a:chOff x="5563444" y="1426163"/>
            <a:chExt cx="3236631" cy="982251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084643" y="1715916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148284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类别一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188254" y="175984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417926" y="4582442"/>
            <a:ext cx="4315508" cy="1309668"/>
            <a:chOff x="5563444" y="3436831"/>
            <a:chExt cx="3236631" cy="982251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084643" y="3726584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3493512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dobe 黑体 Std R" panose="020B0400000000000000" pitchFamily="34" charset="-122"/>
                  <a:sym typeface="Calibri" panose="020F0502020204030204" pitchFamily="34" charset="0"/>
                </a:rPr>
                <a:t>类别三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88254" y="3770511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62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978029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338136" y="1429602"/>
            <a:ext cx="3164515" cy="769443"/>
            <a:chOff x="8548025" y="1459078"/>
            <a:chExt cx="3164514" cy="769442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8136" y="2704165"/>
            <a:ext cx="3164515" cy="769443"/>
            <a:chOff x="8548025" y="1459078"/>
            <a:chExt cx="3164514" cy="769442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38136" y="3975881"/>
            <a:ext cx="3164515" cy="769443"/>
            <a:chOff x="8548025" y="1459078"/>
            <a:chExt cx="3164514" cy="769442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38136" y="5250442"/>
            <a:ext cx="3164515" cy="769443"/>
            <a:chOff x="8548025" y="1459078"/>
            <a:chExt cx="3164514" cy="769442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78531" y="155693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278531" y="278624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78531" y="405695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283271" y="5327659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385890" y="3725864"/>
            <a:ext cx="928687" cy="216852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525714" y="2892425"/>
            <a:ext cx="927100" cy="300196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802190" y="1573214"/>
            <a:ext cx="928687" cy="432117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3663951" y="2195513"/>
            <a:ext cx="927100" cy="369887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547814" y="5549901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25614" y="5727701"/>
            <a:ext cx="268287" cy="269875"/>
            <a:chOff x="1725613" y="5727700"/>
            <a:chExt cx="268287" cy="26987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684464" y="5549901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881313" y="5770565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3819526" y="5549901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000501" y="5735639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4956176" y="5549901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153026" y="5711826"/>
            <a:ext cx="231775" cy="231775"/>
            <a:chOff x="5153025" y="5711825"/>
            <a:chExt cx="231775" cy="23177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8749" y="2633663"/>
            <a:ext cx="871539" cy="1031875"/>
            <a:chOff x="1428750" y="2633663"/>
            <a:chExt cx="871538" cy="1031874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161907" y="4489308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2304479" y="4052996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3477159" y="3439353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4588427" y="2976541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230" y="420108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174781" y="170274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202018" y="294073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213735" y="5477928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75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76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017047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4399" flipV="1">
            <a:off x="-175852" y="-152570"/>
            <a:ext cx="6930283" cy="738947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07897" y="1235342"/>
            <a:ext cx="1982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造字工房力黑（非商用）常规体" pitchFamily="50" charset="-122"/>
                <a:cs typeface="Aparajita" panose="020B0604020202020204" pitchFamily="34" charset="0"/>
              </a:rPr>
              <a:t>CONTENTS</a:t>
            </a:r>
            <a:endParaRPr lang="zh-CN" altLang="en-US" sz="2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parajita" panose="020B0604020202020204" pitchFamily="34" charset="0"/>
              <a:ea typeface="造字工房力黑（非商用）常规体" pitchFamily="50" charset="-122"/>
              <a:cs typeface="Aparajita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99079" y="1723504"/>
            <a:ext cx="1256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目录</a:t>
            </a:r>
            <a:endParaRPr lang="zh-CN" altLang="en-US" sz="4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329412" y="2289655"/>
            <a:ext cx="3308851" cy="558512"/>
            <a:chOff x="7160548" y="2534162"/>
            <a:chExt cx="3308851" cy="558512"/>
          </a:xfrm>
        </p:grpSpPr>
        <p:grpSp>
          <p:nvGrpSpPr>
            <p:cNvPr id="9" name="组合 8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项目介绍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01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911456" y="3048963"/>
            <a:ext cx="3308851" cy="545634"/>
            <a:chOff x="7160548" y="2534162"/>
            <a:chExt cx="3308851" cy="545634"/>
          </a:xfrm>
        </p:grpSpPr>
        <p:grpSp>
          <p:nvGrpSpPr>
            <p:cNvPr id="51" name="组合 50"/>
            <p:cNvGrpSpPr/>
            <p:nvPr/>
          </p:nvGrpSpPr>
          <p:grpSpPr>
            <a:xfrm>
              <a:off x="7460166" y="2688777"/>
              <a:ext cx="2327369" cy="391019"/>
              <a:chOff x="6976407" y="2876391"/>
              <a:chExt cx="2327369" cy="391019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8030617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市场分析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6976407" y="2990411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52" name="圆角矩形 51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879757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02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329412" y="3795393"/>
            <a:ext cx="3308851" cy="558512"/>
            <a:chOff x="7160548" y="2534162"/>
            <a:chExt cx="3308851" cy="558512"/>
          </a:xfrm>
        </p:grpSpPr>
        <p:grpSp>
          <p:nvGrpSpPr>
            <p:cNvPr id="75" name="组合 74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项目规划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76" name="圆角矩形 75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03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911456" y="4554701"/>
            <a:ext cx="3308851" cy="545634"/>
            <a:chOff x="7160548" y="2534162"/>
            <a:chExt cx="3308851" cy="545634"/>
          </a:xfrm>
        </p:grpSpPr>
        <p:grpSp>
          <p:nvGrpSpPr>
            <p:cNvPr id="81" name="组合 80"/>
            <p:cNvGrpSpPr/>
            <p:nvPr/>
          </p:nvGrpSpPr>
          <p:grpSpPr>
            <a:xfrm>
              <a:off x="7460166" y="2688777"/>
              <a:ext cx="2327369" cy="391019"/>
              <a:chOff x="6976407" y="2876391"/>
              <a:chExt cx="2327369" cy="391019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8030617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产品展示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6976407" y="2990411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82" name="圆角矩形 81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9879757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04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329412" y="5301130"/>
            <a:ext cx="3308851" cy="558512"/>
            <a:chOff x="7160548" y="2534162"/>
            <a:chExt cx="3308851" cy="558512"/>
          </a:xfrm>
        </p:grpSpPr>
        <p:grpSp>
          <p:nvGrpSpPr>
            <p:cNvPr id="87" name="组合 86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投资回报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88" name="圆角矩形 87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05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2204854" y="2894217"/>
            <a:ext cx="1748168" cy="1505737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BUSINESS PLAN</a:t>
            </a:r>
            <a:endParaRPr lang="zh-CN" altLang="en-US" sz="3200" dirty="0"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4973269" y="1609541"/>
            <a:ext cx="7218731" cy="69134"/>
            <a:chOff x="4973269" y="1609541"/>
            <a:chExt cx="7218731" cy="6913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973269" y="1644108"/>
              <a:ext cx="7218731" cy="0"/>
            </a:xfrm>
            <a:prstGeom prst="line">
              <a:avLst/>
            </a:prstGeom>
            <a:ln w="1270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矩形 95"/>
            <p:cNvSpPr/>
            <p:nvPr/>
          </p:nvSpPr>
          <p:spPr>
            <a:xfrm>
              <a:off x="4978265" y="1609541"/>
              <a:ext cx="932856" cy="69134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057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airplane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416325" y="2202280"/>
            <a:ext cx="3089921" cy="3084977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44866" y="2176323"/>
            <a:ext cx="2931717" cy="2836547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7613776" y="4614889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7617483" y="4617362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7619955" y="4621067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8506351" y="1487096"/>
            <a:ext cx="2486420" cy="954108"/>
            <a:chOff x="8548025" y="1459078"/>
            <a:chExt cx="2486420" cy="954108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623871" y="5023603"/>
            <a:ext cx="2486420" cy="954108"/>
            <a:chOff x="8548025" y="1459078"/>
            <a:chExt cx="2486420" cy="954108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218686" y="1487096"/>
            <a:ext cx="2486420" cy="954108"/>
            <a:chOff x="8548025" y="1459078"/>
            <a:chExt cx="2486420" cy="954108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218686" y="5240295"/>
            <a:ext cx="2486420" cy="954108"/>
            <a:chOff x="8548025" y="1459078"/>
            <a:chExt cx="2486420" cy="954108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90351" y="3454642"/>
            <a:ext cx="2486420" cy="954108"/>
            <a:chOff x="8548025" y="1459078"/>
            <a:chExt cx="2486420" cy="954108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8865990" y="3157998"/>
            <a:ext cx="2486420" cy="954108"/>
            <a:chOff x="8548025" y="1459078"/>
            <a:chExt cx="2486420" cy="954108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86" name="Freeform 24"/>
          <p:cNvSpPr>
            <a:spLocks/>
          </p:cNvSpPr>
          <p:nvPr/>
        </p:nvSpPr>
        <p:spPr bwMode="auto">
          <a:xfrm>
            <a:off x="3968905" y="2495203"/>
            <a:ext cx="385623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3962724" y="4591404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5805553" y="4588932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7593999" y="2491495"/>
            <a:ext cx="385623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3962725" y="1442158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5800609" y="1470584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3983735" y="2532282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3983735" y="4614889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5805554" y="5670406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7628607" y="2527337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5808866" y="1434174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7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7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85871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224491" y="1787034"/>
            <a:ext cx="3251735" cy="4309669"/>
            <a:chOff x="4177112" y="1402950"/>
            <a:chExt cx="3406890" cy="4515304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4177112" y="1402950"/>
              <a:ext cx="3406890" cy="4515304"/>
            </a:xfrm>
            <a:custGeom>
              <a:avLst/>
              <a:gdLst>
                <a:gd name="T0" fmla="*/ 1132 w 2427"/>
                <a:gd name="T1" fmla="*/ 3164 h 3218"/>
                <a:gd name="T2" fmla="*/ 1103 w 2427"/>
                <a:gd name="T3" fmla="*/ 3002 h 3218"/>
                <a:gd name="T4" fmla="*/ 888 w 2427"/>
                <a:gd name="T5" fmla="*/ 2524 h 3218"/>
                <a:gd name="T6" fmla="*/ 681 w 2427"/>
                <a:gd name="T7" fmla="*/ 2512 h 3218"/>
                <a:gd name="T8" fmla="*/ 563 w 2427"/>
                <a:gd name="T9" fmla="*/ 2520 h 3218"/>
                <a:gd name="T10" fmla="*/ 270 w 2427"/>
                <a:gd name="T11" fmla="*/ 2454 h 3218"/>
                <a:gd name="T12" fmla="*/ 241 w 2427"/>
                <a:gd name="T13" fmla="*/ 2186 h 3218"/>
                <a:gd name="T14" fmla="*/ 195 w 2427"/>
                <a:gd name="T15" fmla="*/ 1972 h 3218"/>
                <a:gd name="T16" fmla="*/ 209 w 2427"/>
                <a:gd name="T17" fmla="*/ 1949 h 3218"/>
                <a:gd name="T18" fmla="*/ 156 w 2427"/>
                <a:gd name="T19" fmla="*/ 1889 h 3218"/>
                <a:gd name="T20" fmla="*/ 174 w 2427"/>
                <a:gd name="T21" fmla="*/ 1772 h 3218"/>
                <a:gd name="T22" fmla="*/ 111 w 2427"/>
                <a:gd name="T23" fmla="*/ 1781 h 3218"/>
                <a:gd name="T24" fmla="*/ 38 w 2427"/>
                <a:gd name="T25" fmla="*/ 1595 h 3218"/>
                <a:gd name="T26" fmla="*/ 154 w 2427"/>
                <a:gd name="T27" fmla="*/ 1399 h 3218"/>
                <a:gd name="T28" fmla="*/ 338 w 2427"/>
                <a:gd name="T29" fmla="*/ 504 h 3218"/>
                <a:gd name="T30" fmla="*/ 1090 w 2427"/>
                <a:gd name="T31" fmla="*/ 5 h 3218"/>
                <a:gd name="T32" fmla="*/ 2084 w 2427"/>
                <a:gd name="T33" fmla="*/ 244 h 3218"/>
                <a:gd name="T34" fmla="*/ 2258 w 2427"/>
                <a:gd name="T35" fmla="*/ 1562 h 3218"/>
                <a:gd name="T36" fmla="*/ 2026 w 2427"/>
                <a:gd name="T37" fmla="*/ 2008 h 3218"/>
                <a:gd name="T38" fmla="*/ 2036 w 2427"/>
                <a:gd name="T39" fmla="*/ 2679 h 3218"/>
                <a:gd name="T40" fmla="*/ 2055 w 2427"/>
                <a:gd name="T41" fmla="*/ 2773 h 3218"/>
                <a:gd name="T42" fmla="*/ 2070 w 2427"/>
                <a:gd name="T43" fmla="*/ 2839 h 3218"/>
                <a:gd name="T44" fmla="*/ 1460 w 2427"/>
                <a:gd name="T45" fmla="*/ 3147 h 3218"/>
                <a:gd name="T46" fmla="*/ 1288 w 2427"/>
                <a:gd name="T47" fmla="*/ 3193 h 3218"/>
                <a:gd name="T48" fmla="*/ 1219 w 2427"/>
                <a:gd name="T49" fmla="*/ 3213 h 3218"/>
                <a:gd name="T50" fmla="*/ 779 w 2427"/>
                <a:gd name="T51" fmla="*/ 2421 h 3218"/>
                <a:gd name="T52" fmla="*/ 1136 w 2427"/>
                <a:gd name="T53" fmla="*/ 2739 h 3218"/>
                <a:gd name="T54" fmla="*/ 1206 w 2427"/>
                <a:gd name="T55" fmla="*/ 3103 h 3218"/>
                <a:gd name="T56" fmla="*/ 1264 w 2427"/>
                <a:gd name="T57" fmla="*/ 3112 h 3218"/>
                <a:gd name="T58" fmla="*/ 1438 w 2427"/>
                <a:gd name="T59" fmla="*/ 3066 h 3218"/>
                <a:gd name="T60" fmla="*/ 1989 w 2427"/>
                <a:gd name="T61" fmla="*/ 2864 h 3218"/>
                <a:gd name="T62" fmla="*/ 1972 w 2427"/>
                <a:gd name="T63" fmla="*/ 2790 h 3218"/>
                <a:gd name="T64" fmla="*/ 1953 w 2427"/>
                <a:gd name="T65" fmla="*/ 2697 h 3218"/>
                <a:gd name="T66" fmla="*/ 1947 w 2427"/>
                <a:gd name="T67" fmla="*/ 1976 h 3218"/>
                <a:gd name="T68" fmla="*/ 2182 w 2427"/>
                <a:gd name="T69" fmla="*/ 1526 h 3218"/>
                <a:gd name="T70" fmla="*/ 2033 w 2427"/>
                <a:gd name="T71" fmla="*/ 311 h 3218"/>
                <a:gd name="T72" fmla="*/ 1097 w 2427"/>
                <a:gd name="T73" fmla="*/ 89 h 3218"/>
                <a:gd name="T74" fmla="*/ 341 w 2427"/>
                <a:gd name="T75" fmla="*/ 1039 h 3218"/>
                <a:gd name="T76" fmla="*/ 182 w 2427"/>
                <a:gd name="T77" fmla="*/ 1517 h 3218"/>
                <a:gd name="T78" fmla="*/ 107 w 2427"/>
                <a:gd name="T79" fmla="*/ 1696 h 3218"/>
                <a:gd name="T80" fmla="*/ 138 w 2427"/>
                <a:gd name="T81" fmla="*/ 1692 h 3218"/>
                <a:gd name="T82" fmla="*/ 257 w 2427"/>
                <a:gd name="T83" fmla="*/ 1757 h 3218"/>
                <a:gd name="T84" fmla="*/ 238 w 2427"/>
                <a:gd name="T85" fmla="*/ 1868 h 3218"/>
                <a:gd name="T86" fmla="*/ 289 w 2427"/>
                <a:gd name="T87" fmla="*/ 1915 h 3218"/>
                <a:gd name="T88" fmla="*/ 269 w 2427"/>
                <a:gd name="T89" fmla="*/ 2012 h 3218"/>
                <a:gd name="T90" fmla="*/ 325 w 2427"/>
                <a:gd name="T91" fmla="*/ 2177 h 3218"/>
                <a:gd name="T92" fmla="*/ 337 w 2427"/>
                <a:gd name="T93" fmla="*/ 2404 h 3218"/>
                <a:gd name="T94" fmla="*/ 556 w 2427"/>
                <a:gd name="T95" fmla="*/ 2436 h 3218"/>
                <a:gd name="T96" fmla="*/ 674 w 2427"/>
                <a:gd name="T97" fmla="*/ 2428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27" h="3218">
                  <a:moveTo>
                    <a:pt x="1190" y="3218"/>
                  </a:moveTo>
                  <a:cubicBezTo>
                    <a:pt x="1169" y="3218"/>
                    <a:pt x="1142" y="3208"/>
                    <a:pt x="1132" y="3164"/>
                  </a:cubicBezTo>
                  <a:cubicBezTo>
                    <a:pt x="1129" y="3150"/>
                    <a:pt x="1126" y="3136"/>
                    <a:pt x="1123" y="3119"/>
                  </a:cubicBezTo>
                  <a:cubicBezTo>
                    <a:pt x="1115" y="3080"/>
                    <a:pt x="1109" y="3040"/>
                    <a:pt x="1103" y="3002"/>
                  </a:cubicBezTo>
                  <a:cubicBezTo>
                    <a:pt x="1091" y="2922"/>
                    <a:pt x="1078" y="2840"/>
                    <a:pt x="1055" y="2762"/>
                  </a:cubicBezTo>
                  <a:cubicBezTo>
                    <a:pt x="1018" y="2633"/>
                    <a:pt x="963" y="2555"/>
                    <a:pt x="888" y="2524"/>
                  </a:cubicBezTo>
                  <a:cubicBezTo>
                    <a:pt x="857" y="2511"/>
                    <a:pt x="822" y="2506"/>
                    <a:pt x="779" y="2506"/>
                  </a:cubicBezTo>
                  <a:cubicBezTo>
                    <a:pt x="747" y="2506"/>
                    <a:pt x="714" y="2509"/>
                    <a:pt x="681" y="2512"/>
                  </a:cubicBezTo>
                  <a:cubicBezTo>
                    <a:pt x="657" y="2514"/>
                    <a:pt x="631" y="2516"/>
                    <a:pt x="606" y="2517"/>
                  </a:cubicBezTo>
                  <a:cubicBezTo>
                    <a:pt x="593" y="2518"/>
                    <a:pt x="579" y="2519"/>
                    <a:pt x="563" y="2520"/>
                  </a:cubicBezTo>
                  <a:cubicBezTo>
                    <a:pt x="534" y="2523"/>
                    <a:pt x="500" y="2525"/>
                    <a:pt x="467" y="2525"/>
                  </a:cubicBezTo>
                  <a:cubicBezTo>
                    <a:pt x="405" y="2525"/>
                    <a:pt x="317" y="2518"/>
                    <a:pt x="270" y="2454"/>
                  </a:cubicBezTo>
                  <a:cubicBezTo>
                    <a:pt x="228" y="2398"/>
                    <a:pt x="234" y="2327"/>
                    <a:pt x="239" y="2264"/>
                  </a:cubicBezTo>
                  <a:cubicBezTo>
                    <a:pt x="241" y="2236"/>
                    <a:pt x="243" y="2209"/>
                    <a:pt x="241" y="2186"/>
                  </a:cubicBezTo>
                  <a:cubicBezTo>
                    <a:pt x="239" y="2165"/>
                    <a:pt x="227" y="2148"/>
                    <a:pt x="213" y="2128"/>
                  </a:cubicBezTo>
                  <a:cubicBezTo>
                    <a:pt x="190" y="2095"/>
                    <a:pt x="155" y="2045"/>
                    <a:pt x="195" y="1972"/>
                  </a:cubicBezTo>
                  <a:cubicBezTo>
                    <a:pt x="198" y="1967"/>
                    <a:pt x="200" y="1963"/>
                    <a:pt x="203" y="1959"/>
                  </a:cubicBezTo>
                  <a:cubicBezTo>
                    <a:pt x="205" y="1956"/>
                    <a:pt x="207" y="1952"/>
                    <a:pt x="209" y="1949"/>
                  </a:cubicBezTo>
                  <a:cubicBezTo>
                    <a:pt x="208" y="1948"/>
                    <a:pt x="206" y="1947"/>
                    <a:pt x="205" y="1946"/>
                  </a:cubicBezTo>
                  <a:cubicBezTo>
                    <a:pt x="190" y="1938"/>
                    <a:pt x="164" y="1924"/>
                    <a:pt x="156" y="1889"/>
                  </a:cubicBezTo>
                  <a:cubicBezTo>
                    <a:pt x="149" y="1858"/>
                    <a:pt x="159" y="1830"/>
                    <a:pt x="166" y="1808"/>
                  </a:cubicBezTo>
                  <a:cubicBezTo>
                    <a:pt x="171" y="1794"/>
                    <a:pt x="175" y="1781"/>
                    <a:pt x="174" y="1772"/>
                  </a:cubicBezTo>
                  <a:cubicBezTo>
                    <a:pt x="168" y="1772"/>
                    <a:pt x="161" y="1774"/>
                    <a:pt x="153" y="1775"/>
                  </a:cubicBezTo>
                  <a:cubicBezTo>
                    <a:pt x="140" y="1778"/>
                    <a:pt x="126" y="1781"/>
                    <a:pt x="111" y="1781"/>
                  </a:cubicBezTo>
                  <a:cubicBezTo>
                    <a:pt x="90" y="1781"/>
                    <a:pt x="73" y="1775"/>
                    <a:pt x="59" y="1765"/>
                  </a:cubicBezTo>
                  <a:cubicBezTo>
                    <a:pt x="8" y="1729"/>
                    <a:pt x="0" y="1665"/>
                    <a:pt x="38" y="1595"/>
                  </a:cubicBezTo>
                  <a:cubicBezTo>
                    <a:pt x="60" y="1553"/>
                    <a:pt x="85" y="1512"/>
                    <a:pt x="110" y="1472"/>
                  </a:cubicBezTo>
                  <a:cubicBezTo>
                    <a:pt x="125" y="1448"/>
                    <a:pt x="140" y="1424"/>
                    <a:pt x="154" y="1399"/>
                  </a:cubicBezTo>
                  <a:cubicBezTo>
                    <a:pt x="212" y="1300"/>
                    <a:pt x="269" y="1181"/>
                    <a:pt x="257" y="1047"/>
                  </a:cubicBezTo>
                  <a:cubicBezTo>
                    <a:pt x="240" y="854"/>
                    <a:pt x="265" y="686"/>
                    <a:pt x="338" y="504"/>
                  </a:cubicBezTo>
                  <a:cubicBezTo>
                    <a:pt x="400" y="351"/>
                    <a:pt x="502" y="229"/>
                    <a:pt x="641" y="142"/>
                  </a:cubicBezTo>
                  <a:cubicBezTo>
                    <a:pt x="767" y="64"/>
                    <a:pt x="919" y="17"/>
                    <a:pt x="1090" y="5"/>
                  </a:cubicBezTo>
                  <a:cubicBezTo>
                    <a:pt x="1136" y="1"/>
                    <a:pt x="1183" y="0"/>
                    <a:pt x="1230" y="0"/>
                  </a:cubicBezTo>
                  <a:cubicBezTo>
                    <a:pt x="1429" y="0"/>
                    <a:pt x="1804" y="31"/>
                    <a:pt x="2084" y="244"/>
                  </a:cubicBezTo>
                  <a:cubicBezTo>
                    <a:pt x="2257" y="376"/>
                    <a:pt x="2363" y="554"/>
                    <a:pt x="2390" y="760"/>
                  </a:cubicBezTo>
                  <a:cubicBezTo>
                    <a:pt x="2427" y="1042"/>
                    <a:pt x="2385" y="1297"/>
                    <a:pt x="2258" y="1562"/>
                  </a:cubicBezTo>
                  <a:cubicBezTo>
                    <a:pt x="2227" y="1627"/>
                    <a:pt x="2191" y="1691"/>
                    <a:pt x="2156" y="1752"/>
                  </a:cubicBezTo>
                  <a:cubicBezTo>
                    <a:pt x="2109" y="1835"/>
                    <a:pt x="2061" y="1920"/>
                    <a:pt x="2026" y="2008"/>
                  </a:cubicBezTo>
                  <a:cubicBezTo>
                    <a:pt x="1979" y="2124"/>
                    <a:pt x="1966" y="2261"/>
                    <a:pt x="1988" y="2425"/>
                  </a:cubicBezTo>
                  <a:cubicBezTo>
                    <a:pt x="1999" y="2510"/>
                    <a:pt x="2018" y="2596"/>
                    <a:pt x="2036" y="2679"/>
                  </a:cubicBezTo>
                  <a:cubicBezTo>
                    <a:pt x="2040" y="2701"/>
                    <a:pt x="2040" y="2701"/>
                    <a:pt x="2040" y="2701"/>
                  </a:cubicBezTo>
                  <a:cubicBezTo>
                    <a:pt x="2046" y="2725"/>
                    <a:pt x="2050" y="2749"/>
                    <a:pt x="2055" y="2773"/>
                  </a:cubicBezTo>
                  <a:cubicBezTo>
                    <a:pt x="2058" y="2788"/>
                    <a:pt x="2061" y="2803"/>
                    <a:pt x="2064" y="2818"/>
                  </a:cubicBezTo>
                  <a:cubicBezTo>
                    <a:pt x="2065" y="2824"/>
                    <a:pt x="2068" y="2831"/>
                    <a:pt x="2070" y="2839"/>
                  </a:cubicBezTo>
                  <a:cubicBezTo>
                    <a:pt x="2082" y="2878"/>
                    <a:pt x="2103" y="2949"/>
                    <a:pt x="2041" y="2985"/>
                  </a:cubicBezTo>
                  <a:cubicBezTo>
                    <a:pt x="2024" y="2995"/>
                    <a:pt x="1936" y="3021"/>
                    <a:pt x="1460" y="3147"/>
                  </a:cubicBezTo>
                  <a:cubicBezTo>
                    <a:pt x="1383" y="3167"/>
                    <a:pt x="1323" y="3183"/>
                    <a:pt x="1308" y="3188"/>
                  </a:cubicBezTo>
                  <a:cubicBezTo>
                    <a:pt x="1288" y="3193"/>
                    <a:pt x="1288" y="3193"/>
                    <a:pt x="1288" y="3193"/>
                  </a:cubicBezTo>
                  <a:cubicBezTo>
                    <a:pt x="1266" y="3200"/>
                    <a:pt x="1244" y="3206"/>
                    <a:pt x="1222" y="3212"/>
                  </a:cubicBezTo>
                  <a:cubicBezTo>
                    <a:pt x="1219" y="3213"/>
                    <a:pt x="1219" y="3213"/>
                    <a:pt x="1219" y="3213"/>
                  </a:cubicBezTo>
                  <a:cubicBezTo>
                    <a:pt x="1210" y="3215"/>
                    <a:pt x="1200" y="3218"/>
                    <a:pt x="1190" y="3218"/>
                  </a:cubicBezTo>
                  <a:close/>
                  <a:moveTo>
                    <a:pt x="779" y="2421"/>
                  </a:moveTo>
                  <a:cubicBezTo>
                    <a:pt x="834" y="2421"/>
                    <a:pt x="878" y="2429"/>
                    <a:pt x="920" y="2446"/>
                  </a:cubicBezTo>
                  <a:cubicBezTo>
                    <a:pt x="1020" y="2487"/>
                    <a:pt x="1091" y="2583"/>
                    <a:pt x="1136" y="2739"/>
                  </a:cubicBezTo>
                  <a:cubicBezTo>
                    <a:pt x="1160" y="2821"/>
                    <a:pt x="1174" y="2907"/>
                    <a:pt x="1187" y="2989"/>
                  </a:cubicBezTo>
                  <a:cubicBezTo>
                    <a:pt x="1192" y="3026"/>
                    <a:pt x="1199" y="3065"/>
                    <a:pt x="1206" y="3103"/>
                  </a:cubicBezTo>
                  <a:cubicBezTo>
                    <a:pt x="1207" y="3112"/>
                    <a:pt x="1209" y="3120"/>
                    <a:pt x="1210" y="3128"/>
                  </a:cubicBezTo>
                  <a:cubicBezTo>
                    <a:pt x="1228" y="3123"/>
                    <a:pt x="1246" y="3117"/>
                    <a:pt x="1264" y="3112"/>
                  </a:cubicBezTo>
                  <a:cubicBezTo>
                    <a:pt x="1284" y="3107"/>
                    <a:pt x="1284" y="3107"/>
                    <a:pt x="1284" y="3107"/>
                  </a:cubicBezTo>
                  <a:cubicBezTo>
                    <a:pt x="1300" y="3102"/>
                    <a:pt x="1358" y="3087"/>
                    <a:pt x="1438" y="3066"/>
                  </a:cubicBezTo>
                  <a:cubicBezTo>
                    <a:pt x="1607" y="3021"/>
                    <a:pt x="1955" y="2929"/>
                    <a:pt x="1999" y="2912"/>
                  </a:cubicBezTo>
                  <a:cubicBezTo>
                    <a:pt x="2001" y="2903"/>
                    <a:pt x="1993" y="2876"/>
                    <a:pt x="1989" y="2864"/>
                  </a:cubicBezTo>
                  <a:cubicBezTo>
                    <a:pt x="1986" y="2854"/>
                    <a:pt x="1983" y="2845"/>
                    <a:pt x="1982" y="2835"/>
                  </a:cubicBezTo>
                  <a:cubicBezTo>
                    <a:pt x="1978" y="2820"/>
                    <a:pt x="1975" y="2805"/>
                    <a:pt x="1972" y="2790"/>
                  </a:cubicBezTo>
                  <a:cubicBezTo>
                    <a:pt x="1968" y="2766"/>
                    <a:pt x="1963" y="2742"/>
                    <a:pt x="1958" y="2718"/>
                  </a:cubicBezTo>
                  <a:cubicBezTo>
                    <a:pt x="1953" y="2697"/>
                    <a:pt x="1953" y="2697"/>
                    <a:pt x="1953" y="2697"/>
                  </a:cubicBezTo>
                  <a:cubicBezTo>
                    <a:pt x="1935" y="2612"/>
                    <a:pt x="1916" y="2524"/>
                    <a:pt x="1904" y="2436"/>
                  </a:cubicBezTo>
                  <a:cubicBezTo>
                    <a:pt x="1881" y="2257"/>
                    <a:pt x="1895" y="2106"/>
                    <a:pt x="1947" y="1976"/>
                  </a:cubicBezTo>
                  <a:cubicBezTo>
                    <a:pt x="1985" y="1884"/>
                    <a:pt x="2035" y="1796"/>
                    <a:pt x="2083" y="1711"/>
                  </a:cubicBezTo>
                  <a:cubicBezTo>
                    <a:pt x="2117" y="1650"/>
                    <a:pt x="2152" y="1588"/>
                    <a:pt x="2182" y="1526"/>
                  </a:cubicBezTo>
                  <a:cubicBezTo>
                    <a:pt x="2302" y="1276"/>
                    <a:pt x="2341" y="1036"/>
                    <a:pt x="2306" y="771"/>
                  </a:cubicBezTo>
                  <a:cubicBezTo>
                    <a:pt x="2282" y="588"/>
                    <a:pt x="2188" y="429"/>
                    <a:pt x="2033" y="311"/>
                  </a:cubicBezTo>
                  <a:cubicBezTo>
                    <a:pt x="1772" y="114"/>
                    <a:pt x="1418" y="84"/>
                    <a:pt x="1230" y="84"/>
                  </a:cubicBezTo>
                  <a:cubicBezTo>
                    <a:pt x="1185" y="84"/>
                    <a:pt x="1140" y="86"/>
                    <a:pt x="1097" y="89"/>
                  </a:cubicBezTo>
                  <a:cubicBezTo>
                    <a:pt x="904" y="103"/>
                    <a:pt x="559" y="180"/>
                    <a:pt x="417" y="535"/>
                  </a:cubicBezTo>
                  <a:cubicBezTo>
                    <a:pt x="349" y="705"/>
                    <a:pt x="325" y="860"/>
                    <a:pt x="341" y="1039"/>
                  </a:cubicBezTo>
                  <a:cubicBezTo>
                    <a:pt x="355" y="1198"/>
                    <a:pt x="291" y="1332"/>
                    <a:pt x="227" y="1442"/>
                  </a:cubicBezTo>
                  <a:cubicBezTo>
                    <a:pt x="212" y="1467"/>
                    <a:pt x="197" y="1492"/>
                    <a:pt x="182" y="1517"/>
                  </a:cubicBezTo>
                  <a:cubicBezTo>
                    <a:pt x="158" y="1555"/>
                    <a:pt x="133" y="1595"/>
                    <a:pt x="112" y="1635"/>
                  </a:cubicBezTo>
                  <a:cubicBezTo>
                    <a:pt x="96" y="1665"/>
                    <a:pt x="94" y="1686"/>
                    <a:pt x="107" y="1696"/>
                  </a:cubicBezTo>
                  <a:cubicBezTo>
                    <a:pt x="108" y="1696"/>
                    <a:pt x="109" y="1696"/>
                    <a:pt x="111" y="1696"/>
                  </a:cubicBezTo>
                  <a:cubicBezTo>
                    <a:pt x="118" y="1696"/>
                    <a:pt x="128" y="1694"/>
                    <a:pt x="138" y="1692"/>
                  </a:cubicBezTo>
                  <a:cubicBezTo>
                    <a:pt x="151" y="1690"/>
                    <a:pt x="164" y="1687"/>
                    <a:pt x="178" y="1687"/>
                  </a:cubicBezTo>
                  <a:cubicBezTo>
                    <a:pt x="221" y="1687"/>
                    <a:pt x="250" y="1713"/>
                    <a:pt x="257" y="1757"/>
                  </a:cubicBezTo>
                  <a:cubicBezTo>
                    <a:pt x="262" y="1786"/>
                    <a:pt x="253" y="1813"/>
                    <a:pt x="246" y="1834"/>
                  </a:cubicBezTo>
                  <a:cubicBezTo>
                    <a:pt x="242" y="1847"/>
                    <a:pt x="238" y="1860"/>
                    <a:pt x="238" y="1868"/>
                  </a:cubicBezTo>
                  <a:cubicBezTo>
                    <a:pt x="240" y="1869"/>
                    <a:pt x="243" y="1871"/>
                    <a:pt x="245" y="1872"/>
                  </a:cubicBezTo>
                  <a:cubicBezTo>
                    <a:pt x="258" y="1879"/>
                    <a:pt x="278" y="1890"/>
                    <a:pt x="289" y="1915"/>
                  </a:cubicBezTo>
                  <a:cubicBezTo>
                    <a:pt x="306" y="1953"/>
                    <a:pt x="285" y="1986"/>
                    <a:pt x="274" y="2003"/>
                  </a:cubicBezTo>
                  <a:cubicBezTo>
                    <a:pt x="272" y="2007"/>
                    <a:pt x="271" y="2010"/>
                    <a:pt x="269" y="2012"/>
                  </a:cubicBezTo>
                  <a:cubicBezTo>
                    <a:pt x="255" y="2039"/>
                    <a:pt x="259" y="2047"/>
                    <a:pt x="282" y="2080"/>
                  </a:cubicBezTo>
                  <a:cubicBezTo>
                    <a:pt x="299" y="2104"/>
                    <a:pt x="320" y="2134"/>
                    <a:pt x="325" y="2177"/>
                  </a:cubicBezTo>
                  <a:cubicBezTo>
                    <a:pt x="328" y="2208"/>
                    <a:pt x="325" y="2240"/>
                    <a:pt x="323" y="2271"/>
                  </a:cubicBezTo>
                  <a:cubicBezTo>
                    <a:pt x="319" y="2324"/>
                    <a:pt x="314" y="2373"/>
                    <a:pt x="337" y="2404"/>
                  </a:cubicBezTo>
                  <a:cubicBezTo>
                    <a:pt x="356" y="2428"/>
                    <a:pt x="399" y="2441"/>
                    <a:pt x="467" y="2441"/>
                  </a:cubicBezTo>
                  <a:cubicBezTo>
                    <a:pt x="497" y="2441"/>
                    <a:pt x="529" y="2438"/>
                    <a:pt x="556" y="2436"/>
                  </a:cubicBezTo>
                  <a:cubicBezTo>
                    <a:pt x="573" y="2435"/>
                    <a:pt x="588" y="2434"/>
                    <a:pt x="602" y="2433"/>
                  </a:cubicBezTo>
                  <a:cubicBezTo>
                    <a:pt x="625" y="2432"/>
                    <a:pt x="649" y="2430"/>
                    <a:pt x="674" y="2428"/>
                  </a:cubicBezTo>
                  <a:cubicBezTo>
                    <a:pt x="708" y="2425"/>
                    <a:pt x="743" y="2421"/>
                    <a:pt x="779" y="2421"/>
                  </a:cubicBezTo>
                  <a:close/>
                </a:path>
              </a:pathLst>
            </a:custGeom>
            <a:grpFill/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7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218905" y="1763218"/>
              <a:ext cx="1667103" cy="2557414"/>
              <a:chOff x="8575675" y="857250"/>
              <a:chExt cx="1631950" cy="2503488"/>
            </a:xfrm>
            <a:grpFill/>
          </p:grpSpPr>
          <p:sp>
            <p:nvSpPr>
              <p:cNvPr id="28" name="Freeform 6"/>
              <p:cNvSpPr/>
              <p:nvPr/>
            </p:nvSpPr>
            <p:spPr bwMode="auto">
              <a:xfrm>
                <a:off x="9074150" y="271462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8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8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8"/>
                      <a:pt x="349" y="28"/>
                      <a:pt x="349" y="28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29" name="Freeform 7"/>
              <p:cNvSpPr/>
              <p:nvPr/>
            </p:nvSpPr>
            <p:spPr bwMode="auto">
              <a:xfrm>
                <a:off x="9074150" y="285364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9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9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9"/>
                      <a:pt x="349" y="29"/>
                      <a:pt x="349" y="29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0" name="Freeform 8"/>
              <p:cNvSpPr/>
              <p:nvPr/>
            </p:nvSpPr>
            <p:spPr bwMode="auto">
              <a:xfrm>
                <a:off x="9104313" y="2992665"/>
                <a:ext cx="569913" cy="121523"/>
              </a:xfrm>
              <a:custGeom>
                <a:avLst/>
                <a:gdLst>
                  <a:gd name="T0" fmla="*/ 287 w 316"/>
                  <a:gd name="T1" fmla="*/ 0 h 71"/>
                  <a:gd name="T2" fmla="*/ 29 w 316"/>
                  <a:gd name="T3" fmla="*/ 0 h 71"/>
                  <a:gd name="T4" fmla="*/ 0 w 316"/>
                  <a:gd name="T5" fmla="*/ 29 h 71"/>
                  <a:gd name="T6" fmla="*/ 0 w 316"/>
                  <a:gd name="T7" fmla="*/ 42 h 71"/>
                  <a:gd name="T8" fmla="*/ 29 w 316"/>
                  <a:gd name="T9" fmla="*/ 71 h 71"/>
                  <a:gd name="T10" fmla="*/ 287 w 316"/>
                  <a:gd name="T11" fmla="*/ 71 h 71"/>
                  <a:gd name="T12" fmla="*/ 316 w 316"/>
                  <a:gd name="T13" fmla="*/ 42 h 71"/>
                  <a:gd name="T14" fmla="*/ 316 w 316"/>
                  <a:gd name="T15" fmla="*/ 29 h 71"/>
                  <a:gd name="T16" fmla="*/ 287 w 316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1">
                    <a:moveTo>
                      <a:pt x="28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287" y="71"/>
                      <a:pt x="287" y="71"/>
                      <a:pt x="287" y="71"/>
                    </a:cubicBezTo>
                    <a:cubicBezTo>
                      <a:pt x="303" y="71"/>
                      <a:pt x="316" y="58"/>
                      <a:pt x="316" y="42"/>
                    </a:cubicBezTo>
                    <a:cubicBezTo>
                      <a:pt x="316" y="29"/>
                      <a:pt x="316" y="29"/>
                      <a:pt x="316" y="29"/>
                    </a:cubicBezTo>
                    <a:cubicBezTo>
                      <a:pt x="316" y="13"/>
                      <a:pt x="303" y="0"/>
                      <a:pt x="287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9223375" y="3131686"/>
                <a:ext cx="331788" cy="121523"/>
              </a:xfrm>
              <a:custGeom>
                <a:avLst/>
                <a:gdLst>
                  <a:gd name="T0" fmla="*/ 155 w 184"/>
                  <a:gd name="T1" fmla="*/ 0 h 71"/>
                  <a:gd name="T2" fmla="*/ 29 w 184"/>
                  <a:gd name="T3" fmla="*/ 0 h 71"/>
                  <a:gd name="T4" fmla="*/ 0 w 184"/>
                  <a:gd name="T5" fmla="*/ 29 h 71"/>
                  <a:gd name="T6" fmla="*/ 0 w 184"/>
                  <a:gd name="T7" fmla="*/ 42 h 71"/>
                  <a:gd name="T8" fmla="*/ 29 w 184"/>
                  <a:gd name="T9" fmla="*/ 71 h 71"/>
                  <a:gd name="T10" fmla="*/ 155 w 184"/>
                  <a:gd name="T11" fmla="*/ 71 h 71"/>
                  <a:gd name="T12" fmla="*/ 184 w 184"/>
                  <a:gd name="T13" fmla="*/ 42 h 71"/>
                  <a:gd name="T14" fmla="*/ 184 w 184"/>
                  <a:gd name="T15" fmla="*/ 29 h 71"/>
                  <a:gd name="T16" fmla="*/ 155 w 184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71">
                    <a:moveTo>
                      <a:pt x="15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155" y="71"/>
                      <a:pt x="155" y="71"/>
                      <a:pt x="155" y="71"/>
                    </a:cubicBezTo>
                    <a:cubicBezTo>
                      <a:pt x="171" y="71"/>
                      <a:pt x="184" y="58"/>
                      <a:pt x="184" y="42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13"/>
                      <a:pt x="171" y="0"/>
                      <a:pt x="155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8575675" y="857250"/>
                <a:ext cx="1631950" cy="2503488"/>
              </a:xfrm>
              <a:custGeom>
                <a:avLst/>
                <a:gdLst>
                  <a:gd name="T0" fmla="*/ 774 w 906"/>
                  <a:gd name="T1" fmla="*/ 136 h 1391"/>
                  <a:gd name="T2" fmla="*/ 482 w 906"/>
                  <a:gd name="T3" fmla="*/ 1 h 1391"/>
                  <a:gd name="T4" fmla="*/ 481 w 906"/>
                  <a:gd name="T5" fmla="*/ 1 h 1391"/>
                  <a:gd name="T6" fmla="*/ 425 w 906"/>
                  <a:gd name="T7" fmla="*/ 1 h 1391"/>
                  <a:gd name="T8" fmla="*/ 424 w 906"/>
                  <a:gd name="T9" fmla="*/ 1 h 1391"/>
                  <a:gd name="T10" fmla="*/ 132 w 906"/>
                  <a:gd name="T11" fmla="*/ 136 h 1391"/>
                  <a:gd name="T12" fmla="*/ 52 w 906"/>
                  <a:gd name="T13" fmla="*/ 671 h 1391"/>
                  <a:gd name="T14" fmla="*/ 221 w 906"/>
                  <a:gd name="T15" fmla="*/ 915 h 1391"/>
                  <a:gd name="T16" fmla="*/ 216 w 906"/>
                  <a:gd name="T17" fmla="*/ 1060 h 1391"/>
                  <a:gd name="T18" fmla="*/ 221 w 906"/>
                  <a:gd name="T19" fmla="*/ 1105 h 1391"/>
                  <a:gd name="T20" fmla="*/ 216 w 906"/>
                  <a:gd name="T21" fmla="*/ 1149 h 1391"/>
                  <a:gd name="T22" fmla="*/ 232 w 906"/>
                  <a:gd name="T23" fmla="*/ 1212 h 1391"/>
                  <a:gd name="T24" fmla="*/ 299 w 906"/>
                  <a:gd name="T25" fmla="*/ 1313 h 1391"/>
                  <a:gd name="T26" fmla="*/ 516 w 906"/>
                  <a:gd name="T27" fmla="*/ 1391 h 1391"/>
                  <a:gd name="T28" fmla="*/ 673 w 906"/>
                  <a:gd name="T29" fmla="*/ 1225 h 1391"/>
                  <a:gd name="T30" fmla="*/ 673 w 906"/>
                  <a:gd name="T31" fmla="*/ 1203 h 1391"/>
                  <a:gd name="T32" fmla="*/ 690 w 906"/>
                  <a:gd name="T33" fmla="*/ 1136 h 1391"/>
                  <a:gd name="T34" fmla="*/ 690 w 906"/>
                  <a:gd name="T35" fmla="*/ 1074 h 1391"/>
                  <a:gd name="T36" fmla="*/ 678 w 906"/>
                  <a:gd name="T37" fmla="*/ 1015 h 1391"/>
                  <a:gd name="T38" fmla="*/ 754 w 906"/>
                  <a:gd name="T39" fmla="*/ 801 h 1391"/>
                  <a:gd name="T40" fmla="*/ 903 w 906"/>
                  <a:gd name="T41" fmla="*/ 457 h 1391"/>
                  <a:gd name="T42" fmla="*/ 728 w 906"/>
                  <a:gd name="T43" fmla="*/ 775 h 1391"/>
                  <a:gd name="T44" fmla="*/ 639 w 906"/>
                  <a:gd name="T45" fmla="*/ 1024 h 1391"/>
                  <a:gd name="T46" fmla="*/ 653 w 906"/>
                  <a:gd name="T47" fmla="*/ 1074 h 1391"/>
                  <a:gd name="T48" fmla="*/ 653 w 906"/>
                  <a:gd name="T49" fmla="*/ 1136 h 1391"/>
                  <a:gd name="T50" fmla="*/ 633 w 906"/>
                  <a:gd name="T51" fmla="*/ 1192 h 1391"/>
                  <a:gd name="T52" fmla="*/ 636 w 906"/>
                  <a:gd name="T53" fmla="*/ 1225 h 1391"/>
                  <a:gd name="T54" fmla="*/ 570 w 906"/>
                  <a:gd name="T55" fmla="*/ 1280 h 1391"/>
                  <a:gd name="T56" fmla="*/ 571 w 906"/>
                  <a:gd name="T57" fmla="*/ 1299 h 1391"/>
                  <a:gd name="T58" fmla="*/ 390 w 906"/>
                  <a:gd name="T59" fmla="*/ 1354 h 1391"/>
                  <a:gd name="T60" fmla="*/ 335 w 906"/>
                  <a:gd name="T61" fmla="*/ 1286 h 1391"/>
                  <a:gd name="T62" fmla="*/ 324 w 906"/>
                  <a:gd name="T63" fmla="*/ 1280 h 1391"/>
                  <a:gd name="T64" fmla="*/ 269 w 906"/>
                  <a:gd name="T65" fmla="*/ 1212 h 1391"/>
                  <a:gd name="T66" fmla="*/ 253 w 906"/>
                  <a:gd name="T67" fmla="*/ 1149 h 1391"/>
                  <a:gd name="T68" fmla="*/ 263 w 906"/>
                  <a:gd name="T69" fmla="*/ 1105 h 1391"/>
                  <a:gd name="T70" fmla="*/ 253 w 906"/>
                  <a:gd name="T71" fmla="*/ 1060 h 1391"/>
                  <a:gd name="T72" fmla="*/ 258 w 906"/>
                  <a:gd name="T73" fmla="*/ 913 h 1391"/>
                  <a:gd name="T74" fmla="*/ 85 w 906"/>
                  <a:gd name="T75" fmla="*/ 655 h 1391"/>
                  <a:gd name="T76" fmla="*/ 158 w 906"/>
                  <a:gd name="T77" fmla="*/ 161 h 1391"/>
                  <a:gd name="T78" fmla="*/ 453 w 906"/>
                  <a:gd name="T79" fmla="*/ 37 h 1391"/>
                  <a:gd name="T80" fmla="*/ 747 w 906"/>
                  <a:gd name="T81" fmla="*/ 161 h 1391"/>
                  <a:gd name="T82" fmla="*/ 820 w 906"/>
                  <a:gd name="T83" fmla="*/ 655 h 1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6" h="1391">
                    <a:moveTo>
                      <a:pt x="903" y="457"/>
                    </a:moveTo>
                    <a:cubicBezTo>
                      <a:pt x="903" y="335"/>
                      <a:pt x="857" y="221"/>
                      <a:pt x="774" y="136"/>
                    </a:cubicBezTo>
                    <a:cubicBezTo>
                      <a:pt x="735" y="96"/>
                      <a:pt x="690" y="64"/>
                      <a:pt x="640" y="41"/>
                    </a:cubicBezTo>
                    <a:cubicBezTo>
                      <a:pt x="590" y="18"/>
                      <a:pt x="537" y="5"/>
                      <a:pt x="482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79" y="1"/>
                      <a:pt x="461" y="0"/>
                      <a:pt x="453" y="0"/>
                    </a:cubicBezTo>
                    <a:cubicBezTo>
                      <a:pt x="444" y="0"/>
                      <a:pt x="427" y="1"/>
                      <a:pt x="425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368" y="5"/>
                      <a:pt x="315" y="18"/>
                      <a:pt x="265" y="41"/>
                    </a:cubicBezTo>
                    <a:cubicBezTo>
                      <a:pt x="215" y="64"/>
                      <a:pt x="171" y="96"/>
                      <a:pt x="132" y="136"/>
                    </a:cubicBezTo>
                    <a:cubicBezTo>
                      <a:pt x="49" y="221"/>
                      <a:pt x="3" y="335"/>
                      <a:pt x="2" y="457"/>
                    </a:cubicBezTo>
                    <a:cubicBezTo>
                      <a:pt x="1" y="477"/>
                      <a:pt x="0" y="567"/>
                      <a:pt x="52" y="671"/>
                    </a:cubicBezTo>
                    <a:cubicBezTo>
                      <a:pt x="80" y="729"/>
                      <a:pt x="120" y="769"/>
                      <a:pt x="152" y="801"/>
                    </a:cubicBezTo>
                    <a:cubicBezTo>
                      <a:pt x="193" y="842"/>
                      <a:pt x="218" y="867"/>
                      <a:pt x="221" y="915"/>
                    </a:cubicBezTo>
                    <a:cubicBezTo>
                      <a:pt x="221" y="927"/>
                      <a:pt x="224" y="981"/>
                      <a:pt x="228" y="1015"/>
                    </a:cubicBezTo>
                    <a:cubicBezTo>
                      <a:pt x="220" y="1029"/>
                      <a:pt x="216" y="1044"/>
                      <a:pt x="216" y="1060"/>
                    </a:cubicBezTo>
                    <a:cubicBezTo>
                      <a:pt x="216" y="1074"/>
                      <a:pt x="216" y="1074"/>
                      <a:pt x="216" y="1074"/>
                    </a:cubicBezTo>
                    <a:cubicBezTo>
                      <a:pt x="216" y="1084"/>
                      <a:pt x="218" y="1095"/>
                      <a:pt x="221" y="1105"/>
                    </a:cubicBezTo>
                    <a:cubicBezTo>
                      <a:pt x="218" y="1115"/>
                      <a:pt x="216" y="1125"/>
                      <a:pt x="216" y="1136"/>
                    </a:cubicBezTo>
                    <a:cubicBezTo>
                      <a:pt x="216" y="1149"/>
                      <a:pt x="216" y="1149"/>
                      <a:pt x="216" y="1149"/>
                    </a:cubicBezTo>
                    <a:cubicBezTo>
                      <a:pt x="216" y="1169"/>
                      <a:pt x="222" y="1187"/>
                      <a:pt x="233" y="1203"/>
                    </a:cubicBezTo>
                    <a:cubicBezTo>
                      <a:pt x="232" y="1206"/>
                      <a:pt x="232" y="1209"/>
                      <a:pt x="232" y="1212"/>
                    </a:cubicBezTo>
                    <a:cubicBezTo>
                      <a:pt x="232" y="1225"/>
                      <a:pt x="232" y="1225"/>
                      <a:pt x="232" y="1225"/>
                    </a:cubicBezTo>
                    <a:cubicBezTo>
                      <a:pt x="232" y="1267"/>
                      <a:pt x="261" y="1303"/>
                      <a:pt x="299" y="1313"/>
                    </a:cubicBezTo>
                    <a:cubicBezTo>
                      <a:pt x="306" y="1357"/>
                      <a:pt x="344" y="1391"/>
                      <a:pt x="390" y="1391"/>
                    </a:cubicBezTo>
                    <a:cubicBezTo>
                      <a:pt x="516" y="1391"/>
                      <a:pt x="516" y="1391"/>
                      <a:pt x="516" y="1391"/>
                    </a:cubicBezTo>
                    <a:cubicBezTo>
                      <a:pt x="562" y="1391"/>
                      <a:pt x="600" y="1357"/>
                      <a:pt x="606" y="1313"/>
                    </a:cubicBezTo>
                    <a:cubicBezTo>
                      <a:pt x="645" y="1303"/>
                      <a:pt x="673" y="1267"/>
                      <a:pt x="673" y="1225"/>
                    </a:cubicBezTo>
                    <a:cubicBezTo>
                      <a:pt x="673" y="1212"/>
                      <a:pt x="673" y="1212"/>
                      <a:pt x="673" y="1212"/>
                    </a:cubicBezTo>
                    <a:cubicBezTo>
                      <a:pt x="673" y="1209"/>
                      <a:pt x="673" y="1206"/>
                      <a:pt x="673" y="1203"/>
                    </a:cubicBezTo>
                    <a:cubicBezTo>
                      <a:pt x="684" y="1187"/>
                      <a:pt x="690" y="1169"/>
                      <a:pt x="690" y="1149"/>
                    </a:cubicBezTo>
                    <a:cubicBezTo>
                      <a:pt x="690" y="1136"/>
                      <a:pt x="690" y="1136"/>
                      <a:pt x="690" y="1136"/>
                    </a:cubicBezTo>
                    <a:cubicBezTo>
                      <a:pt x="690" y="1125"/>
                      <a:pt x="688" y="1115"/>
                      <a:pt x="684" y="1105"/>
                    </a:cubicBezTo>
                    <a:cubicBezTo>
                      <a:pt x="688" y="1095"/>
                      <a:pt x="690" y="1084"/>
                      <a:pt x="690" y="1074"/>
                    </a:cubicBezTo>
                    <a:cubicBezTo>
                      <a:pt x="690" y="1060"/>
                      <a:pt x="690" y="1060"/>
                      <a:pt x="690" y="1060"/>
                    </a:cubicBezTo>
                    <a:cubicBezTo>
                      <a:pt x="690" y="1044"/>
                      <a:pt x="686" y="1029"/>
                      <a:pt x="678" y="1015"/>
                    </a:cubicBezTo>
                    <a:cubicBezTo>
                      <a:pt x="681" y="981"/>
                      <a:pt x="684" y="927"/>
                      <a:pt x="685" y="915"/>
                    </a:cubicBezTo>
                    <a:cubicBezTo>
                      <a:pt x="687" y="867"/>
                      <a:pt x="712" y="842"/>
                      <a:pt x="754" y="801"/>
                    </a:cubicBezTo>
                    <a:cubicBezTo>
                      <a:pt x="786" y="769"/>
                      <a:pt x="826" y="729"/>
                      <a:pt x="853" y="671"/>
                    </a:cubicBezTo>
                    <a:cubicBezTo>
                      <a:pt x="906" y="567"/>
                      <a:pt x="904" y="477"/>
                      <a:pt x="903" y="457"/>
                    </a:cubicBezTo>
                    <a:close/>
                    <a:moveTo>
                      <a:pt x="820" y="655"/>
                    </a:moveTo>
                    <a:cubicBezTo>
                      <a:pt x="795" y="708"/>
                      <a:pt x="759" y="743"/>
                      <a:pt x="728" y="775"/>
                    </a:cubicBezTo>
                    <a:cubicBezTo>
                      <a:pt x="685" y="817"/>
                      <a:pt x="651" y="850"/>
                      <a:pt x="648" y="913"/>
                    </a:cubicBezTo>
                    <a:cubicBezTo>
                      <a:pt x="648" y="922"/>
                      <a:pt x="644" y="996"/>
                      <a:pt x="639" y="1024"/>
                    </a:cubicBezTo>
                    <a:cubicBezTo>
                      <a:pt x="648" y="1034"/>
                      <a:pt x="653" y="1047"/>
                      <a:pt x="653" y="1060"/>
                    </a:cubicBezTo>
                    <a:cubicBezTo>
                      <a:pt x="653" y="1074"/>
                      <a:pt x="653" y="1074"/>
                      <a:pt x="653" y="1074"/>
                    </a:cubicBezTo>
                    <a:cubicBezTo>
                      <a:pt x="653" y="1085"/>
                      <a:pt x="649" y="1096"/>
                      <a:pt x="643" y="1105"/>
                    </a:cubicBezTo>
                    <a:cubicBezTo>
                      <a:pt x="649" y="1114"/>
                      <a:pt x="653" y="1125"/>
                      <a:pt x="653" y="1136"/>
                    </a:cubicBezTo>
                    <a:cubicBezTo>
                      <a:pt x="653" y="1149"/>
                      <a:pt x="653" y="1149"/>
                      <a:pt x="653" y="1149"/>
                    </a:cubicBezTo>
                    <a:cubicBezTo>
                      <a:pt x="653" y="1167"/>
                      <a:pt x="645" y="1182"/>
                      <a:pt x="633" y="1192"/>
                    </a:cubicBezTo>
                    <a:cubicBezTo>
                      <a:pt x="635" y="1198"/>
                      <a:pt x="636" y="1205"/>
                      <a:pt x="636" y="1212"/>
                    </a:cubicBezTo>
                    <a:cubicBezTo>
                      <a:pt x="636" y="1225"/>
                      <a:pt x="636" y="1225"/>
                      <a:pt x="636" y="1225"/>
                    </a:cubicBezTo>
                    <a:cubicBezTo>
                      <a:pt x="636" y="1255"/>
                      <a:pt x="612" y="1280"/>
                      <a:pt x="582" y="1280"/>
                    </a:cubicBezTo>
                    <a:cubicBezTo>
                      <a:pt x="570" y="1280"/>
                      <a:pt x="570" y="1280"/>
                      <a:pt x="570" y="1280"/>
                    </a:cubicBezTo>
                    <a:cubicBezTo>
                      <a:pt x="570" y="1282"/>
                      <a:pt x="571" y="1284"/>
                      <a:pt x="571" y="1286"/>
                    </a:cubicBezTo>
                    <a:cubicBezTo>
                      <a:pt x="571" y="1299"/>
                      <a:pt x="571" y="1299"/>
                      <a:pt x="571" y="1299"/>
                    </a:cubicBezTo>
                    <a:cubicBezTo>
                      <a:pt x="571" y="1329"/>
                      <a:pt x="546" y="1354"/>
                      <a:pt x="516" y="1354"/>
                    </a:cubicBezTo>
                    <a:cubicBezTo>
                      <a:pt x="390" y="1354"/>
                      <a:pt x="390" y="1354"/>
                      <a:pt x="390" y="1354"/>
                    </a:cubicBezTo>
                    <a:cubicBezTo>
                      <a:pt x="360" y="1354"/>
                      <a:pt x="335" y="1329"/>
                      <a:pt x="335" y="1299"/>
                    </a:cubicBezTo>
                    <a:cubicBezTo>
                      <a:pt x="335" y="1286"/>
                      <a:pt x="335" y="1286"/>
                      <a:pt x="335" y="1286"/>
                    </a:cubicBezTo>
                    <a:cubicBezTo>
                      <a:pt x="335" y="1284"/>
                      <a:pt x="335" y="1282"/>
                      <a:pt x="335" y="1280"/>
                    </a:cubicBezTo>
                    <a:cubicBezTo>
                      <a:pt x="324" y="1280"/>
                      <a:pt x="324" y="1280"/>
                      <a:pt x="324" y="1280"/>
                    </a:cubicBezTo>
                    <a:cubicBezTo>
                      <a:pt x="294" y="1280"/>
                      <a:pt x="269" y="1255"/>
                      <a:pt x="269" y="1225"/>
                    </a:cubicBezTo>
                    <a:cubicBezTo>
                      <a:pt x="269" y="1212"/>
                      <a:pt x="269" y="1212"/>
                      <a:pt x="269" y="1212"/>
                    </a:cubicBezTo>
                    <a:cubicBezTo>
                      <a:pt x="269" y="1205"/>
                      <a:pt x="270" y="1198"/>
                      <a:pt x="273" y="1192"/>
                    </a:cubicBezTo>
                    <a:cubicBezTo>
                      <a:pt x="261" y="1182"/>
                      <a:pt x="253" y="1167"/>
                      <a:pt x="253" y="1149"/>
                    </a:cubicBezTo>
                    <a:cubicBezTo>
                      <a:pt x="253" y="1136"/>
                      <a:pt x="253" y="1136"/>
                      <a:pt x="253" y="1136"/>
                    </a:cubicBezTo>
                    <a:cubicBezTo>
                      <a:pt x="253" y="1125"/>
                      <a:pt x="256" y="1114"/>
                      <a:pt x="263" y="1105"/>
                    </a:cubicBezTo>
                    <a:cubicBezTo>
                      <a:pt x="256" y="1096"/>
                      <a:pt x="253" y="1085"/>
                      <a:pt x="253" y="1074"/>
                    </a:cubicBezTo>
                    <a:cubicBezTo>
                      <a:pt x="253" y="1060"/>
                      <a:pt x="253" y="1060"/>
                      <a:pt x="253" y="1060"/>
                    </a:cubicBezTo>
                    <a:cubicBezTo>
                      <a:pt x="253" y="1047"/>
                      <a:pt x="258" y="1034"/>
                      <a:pt x="266" y="1024"/>
                    </a:cubicBezTo>
                    <a:cubicBezTo>
                      <a:pt x="262" y="996"/>
                      <a:pt x="258" y="922"/>
                      <a:pt x="258" y="913"/>
                    </a:cubicBezTo>
                    <a:cubicBezTo>
                      <a:pt x="254" y="850"/>
                      <a:pt x="220" y="817"/>
                      <a:pt x="178" y="775"/>
                    </a:cubicBezTo>
                    <a:cubicBezTo>
                      <a:pt x="146" y="743"/>
                      <a:pt x="110" y="708"/>
                      <a:pt x="85" y="655"/>
                    </a:cubicBezTo>
                    <a:cubicBezTo>
                      <a:pt x="35" y="555"/>
                      <a:pt x="39" y="470"/>
                      <a:pt x="39" y="458"/>
                    </a:cubicBezTo>
                    <a:cubicBezTo>
                      <a:pt x="40" y="346"/>
                      <a:pt x="82" y="240"/>
                      <a:pt x="158" y="161"/>
                    </a:cubicBezTo>
                    <a:cubicBezTo>
                      <a:pt x="230" y="88"/>
                      <a:pt x="324" y="45"/>
                      <a:pt x="426" y="38"/>
                    </a:cubicBezTo>
                    <a:cubicBezTo>
                      <a:pt x="426" y="38"/>
                      <a:pt x="445" y="37"/>
                      <a:pt x="453" y="37"/>
                    </a:cubicBezTo>
                    <a:cubicBezTo>
                      <a:pt x="461" y="37"/>
                      <a:pt x="479" y="38"/>
                      <a:pt x="479" y="38"/>
                    </a:cubicBezTo>
                    <a:cubicBezTo>
                      <a:pt x="581" y="45"/>
                      <a:pt x="676" y="88"/>
                      <a:pt x="747" y="161"/>
                    </a:cubicBezTo>
                    <a:cubicBezTo>
                      <a:pt x="824" y="240"/>
                      <a:pt x="866" y="346"/>
                      <a:pt x="866" y="458"/>
                    </a:cubicBezTo>
                    <a:cubicBezTo>
                      <a:pt x="867" y="470"/>
                      <a:pt x="871" y="555"/>
                      <a:pt x="820" y="65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3" name="Freeform 11"/>
              <p:cNvSpPr>
                <a:spLocks noEditPoints="1"/>
              </p:cNvSpPr>
              <p:nvPr/>
            </p:nvSpPr>
            <p:spPr bwMode="auto">
              <a:xfrm>
                <a:off x="9163050" y="1166813"/>
                <a:ext cx="755650" cy="754063"/>
              </a:xfrm>
              <a:custGeom>
                <a:avLst/>
                <a:gdLst>
                  <a:gd name="T0" fmla="*/ 392 w 420"/>
                  <a:gd name="T1" fmla="*/ 182 h 419"/>
                  <a:gd name="T2" fmla="*/ 384 w 420"/>
                  <a:gd name="T3" fmla="*/ 150 h 419"/>
                  <a:gd name="T4" fmla="*/ 371 w 420"/>
                  <a:gd name="T5" fmla="*/ 120 h 419"/>
                  <a:gd name="T6" fmla="*/ 352 w 420"/>
                  <a:gd name="T7" fmla="*/ 93 h 419"/>
                  <a:gd name="T8" fmla="*/ 329 w 420"/>
                  <a:gd name="T9" fmla="*/ 69 h 419"/>
                  <a:gd name="T10" fmla="*/ 302 w 420"/>
                  <a:gd name="T11" fmla="*/ 50 h 419"/>
                  <a:gd name="T12" fmla="*/ 272 w 420"/>
                  <a:gd name="T13" fmla="*/ 36 h 419"/>
                  <a:gd name="T14" fmla="*/ 240 w 420"/>
                  <a:gd name="T15" fmla="*/ 28 h 419"/>
                  <a:gd name="T16" fmla="*/ 207 w 420"/>
                  <a:gd name="T17" fmla="*/ 26 h 419"/>
                  <a:gd name="T18" fmla="*/ 175 w 420"/>
                  <a:gd name="T19" fmla="*/ 29 h 419"/>
                  <a:gd name="T20" fmla="*/ 143 w 420"/>
                  <a:gd name="T21" fmla="*/ 38 h 419"/>
                  <a:gd name="T22" fmla="*/ 103 w 420"/>
                  <a:gd name="T23" fmla="*/ 29 h 419"/>
                  <a:gd name="T24" fmla="*/ 73 w 420"/>
                  <a:gd name="T25" fmla="*/ 51 h 419"/>
                  <a:gd name="T26" fmla="*/ 47 w 420"/>
                  <a:gd name="T27" fmla="*/ 78 h 419"/>
                  <a:gd name="T28" fmla="*/ 26 w 420"/>
                  <a:gd name="T29" fmla="*/ 109 h 419"/>
                  <a:gd name="T30" fmla="*/ 11 w 420"/>
                  <a:gd name="T31" fmla="*/ 144 h 419"/>
                  <a:gd name="T32" fmla="*/ 3 w 420"/>
                  <a:gd name="T33" fmla="*/ 180 h 419"/>
                  <a:gd name="T34" fmla="*/ 1 w 420"/>
                  <a:gd name="T35" fmla="*/ 218 h 419"/>
                  <a:gd name="T36" fmla="*/ 5 w 420"/>
                  <a:gd name="T37" fmla="*/ 255 h 419"/>
                  <a:gd name="T38" fmla="*/ 17 w 420"/>
                  <a:gd name="T39" fmla="*/ 291 h 419"/>
                  <a:gd name="T40" fmla="*/ 34 w 420"/>
                  <a:gd name="T41" fmla="*/ 324 h 419"/>
                  <a:gd name="T42" fmla="*/ 58 w 420"/>
                  <a:gd name="T43" fmla="*/ 353 h 419"/>
                  <a:gd name="T44" fmla="*/ 86 w 420"/>
                  <a:gd name="T45" fmla="*/ 378 h 419"/>
                  <a:gd name="T46" fmla="*/ 118 w 420"/>
                  <a:gd name="T47" fmla="*/ 398 h 419"/>
                  <a:gd name="T48" fmla="*/ 153 w 420"/>
                  <a:gd name="T49" fmla="*/ 411 h 419"/>
                  <a:gd name="T50" fmla="*/ 190 w 420"/>
                  <a:gd name="T51" fmla="*/ 418 h 419"/>
                  <a:gd name="T52" fmla="*/ 228 w 420"/>
                  <a:gd name="T53" fmla="*/ 419 h 419"/>
                  <a:gd name="T54" fmla="*/ 265 w 420"/>
                  <a:gd name="T55" fmla="*/ 412 h 419"/>
                  <a:gd name="T56" fmla="*/ 294 w 420"/>
                  <a:gd name="T57" fmla="*/ 402 h 419"/>
                  <a:gd name="T58" fmla="*/ 319 w 420"/>
                  <a:gd name="T59" fmla="*/ 389 h 419"/>
                  <a:gd name="T60" fmla="*/ 349 w 420"/>
                  <a:gd name="T61" fmla="*/ 366 h 419"/>
                  <a:gd name="T62" fmla="*/ 375 w 420"/>
                  <a:gd name="T63" fmla="*/ 339 h 419"/>
                  <a:gd name="T64" fmla="*/ 396 w 420"/>
                  <a:gd name="T65" fmla="*/ 307 h 419"/>
                  <a:gd name="T66" fmla="*/ 410 w 420"/>
                  <a:gd name="T67" fmla="*/ 273 h 419"/>
                  <a:gd name="T68" fmla="*/ 418 w 420"/>
                  <a:gd name="T69" fmla="*/ 236 h 419"/>
                  <a:gd name="T70" fmla="*/ 363 w 420"/>
                  <a:gd name="T71" fmla="*/ 140 h 419"/>
                  <a:gd name="T72" fmla="*/ 363 w 420"/>
                  <a:gd name="T73" fmla="*/ 140 h 419"/>
                  <a:gd name="T74" fmla="*/ 216 w 420"/>
                  <a:gd name="T75" fmla="*/ 178 h 419"/>
                  <a:gd name="T76" fmla="*/ 204 w 420"/>
                  <a:gd name="T77" fmla="*/ 195 h 419"/>
                  <a:gd name="T78" fmla="*/ 211 w 420"/>
                  <a:gd name="T79" fmla="*/ 178 h 419"/>
                  <a:gd name="T80" fmla="*/ 141 w 420"/>
                  <a:gd name="T81" fmla="*/ 57 h 419"/>
                  <a:gd name="T82" fmla="*/ 141 w 420"/>
                  <a:gd name="T83" fmla="*/ 57 h 419"/>
                  <a:gd name="T84" fmla="*/ 44 w 420"/>
                  <a:gd name="T85" fmla="*/ 189 h 419"/>
                  <a:gd name="T86" fmla="*/ 180 w 420"/>
                  <a:gd name="T87" fmla="*/ 220 h 419"/>
                  <a:gd name="T88" fmla="*/ 182 w 420"/>
                  <a:gd name="T89" fmla="*/ 225 h 419"/>
                  <a:gd name="T90" fmla="*/ 189 w 420"/>
                  <a:gd name="T91" fmla="*/ 376 h 419"/>
                  <a:gd name="T92" fmla="*/ 189 w 420"/>
                  <a:gd name="T93" fmla="*/ 376 h 419"/>
                  <a:gd name="T94" fmla="*/ 275 w 420"/>
                  <a:gd name="T95" fmla="*/ 364 h 419"/>
                  <a:gd name="T96" fmla="*/ 235 w 420"/>
                  <a:gd name="T97" fmla="*/ 230 h 419"/>
                  <a:gd name="T98" fmla="*/ 237 w 420"/>
                  <a:gd name="T99" fmla="*/ 227 h 419"/>
                  <a:gd name="T100" fmla="*/ 377 w 420"/>
                  <a:gd name="T101" fmla="*/ 226 h 419"/>
                  <a:gd name="T102" fmla="*/ 377 w 420"/>
                  <a:gd name="T103" fmla="*/ 22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0" h="419">
                    <a:moveTo>
                      <a:pt x="394" y="203"/>
                    </a:moveTo>
                    <a:cubicBezTo>
                      <a:pt x="420" y="198"/>
                      <a:pt x="420" y="198"/>
                      <a:pt x="420" y="198"/>
                    </a:cubicBezTo>
                    <a:cubicBezTo>
                      <a:pt x="419" y="193"/>
                      <a:pt x="419" y="187"/>
                      <a:pt x="418" y="182"/>
                    </a:cubicBezTo>
                    <a:cubicBezTo>
                      <a:pt x="392" y="182"/>
                      <a:pt x="392" y="182"/>
                      <a:pt x="392" y="182"/>
                    </a:cubicBezTo>
                    <a:cubicBezTo>
                      <a:pt x="392" y="178"/>
                      <a:pt x="391" y="174"/>
                      <a:pt x="390" y="170"/>
                    </a:cubicBezTo>
                    <a:cubicBezTo>
                      <a:pt x="414" y="161"/>
                      <a:pt x="414" y="161"/>
                      <a:pt x="414" y="161"/>
                    </a:cubicBezTo>
                    <a:cubicBezTo>
                      <a:pt x="413" y="156"/>
                      <a:pt x="412" y="150"/>
                      <a:pt x="410" y="145"/>
                    </a:cubicBezTo>
                    <a:cubicBezTo>
                      <a:pt x="384" y="150"/>
                      <a:pt x="384" y="150"/>
                      <a:pt x="384" y="150"/>
                    </a:cubicBezTo>
                    <a:cubicBezTo>
                      <a:pt x="383" y="146"/>
                      <a:pt x="381" y="142"/>
                      <a:pt x="380" y="139"/>
                    </a:cubicBezTo>
                    <a:cubicBezTo>
                      <a:pt x="402" y="125"/>
                      <a:pt x="402" y="125"/>
                      <a:pt x="402" y="125"/>
                    </a:cubicBezTo>
                    <a:cubicBezTo>
                      <a:pt x="400" y="120"/>
                      <a:pt x="398" y="115"/>
                      <a:pt x="395" y="111"/>
                    </a:cubicBezTo>
                    <a:cubicBezTo>
                      <a:pt x="371" y="120"/>
                      <a:pt x="371" y="120"/>
                      <a:pt x="371" y="120"/>
                    </a:cubicBezTo>
                    <a:cubicBezTo>
                      <a:pt x="369" y="116"/>
                      <a:pt x="367" y="113"/>
                      <a:pt x="365" y="109"/>
                    </a:cubicBezTo>
                    <a:cubicBezTo>
                      <a:pt x="384" y="92"/>
                      <a:pt x="384" y="92"/>
                      <a:pt x="384" y="92"/>
                    </a:cubicBezTo>
                    <a:cubicBezTo>
                      <a:pt x="381" y="88"/>
                      <a:pt x="378" y="83"/>
                      <a:pt x="374" y="79"/>
                    </a:cubicBezTo>
                    <a:cubicBezTo>
                      <a:pt x="352" y="93"/>
                      <a:pt x="352" y="93"/>
                      <a:pt x="352" y="93"/>
                    </a:cubicBezTo>
                    <a:cubicBezTo>
                      <a:pt x="350" y="89"/>
                      <a:pt x="347" y="86"/>
                      <a:pt x="344" y="83"/>
                    </a:cubicBezTo>
                    <a:cubicBezTo>
                      <a:pt x="360" y="63"/>
                      <a:pt x="360" y="63"/>
                      <a:pt x="360" y="63"/>
                    </a:cubicBezTo>
                    <a:cubicBezTo>
                      <a:pt x="357" y="59"/>
                      <a:pt x="353" y="55"/>
                      <a:pt x="349" y="52"/>
                    </a:cubicBezTo>
                    <a:cubicBezTo>
                      <a:pt x="329" y="69"/>
                      <a:pt x="329" y="69"/>
                      <a:pt x="329" y="69"/>
                    </a:cubicBezTo>
                    <a:cubicBezTo>
                      <a:pt x="326" y="66"/>
                      <a:pt x="323" y="64"/>
                      <a:pt x="320" y="62"/>
                    </a:cubicBezTo>
                    <a:cubicBezTo>
                      <a:pt x="332" y="39"/>
                      <a:pt x="332" y="39"/>
                      <a:pt x="332" y="39"/>
                    </a:cubicBezTo>
                    <a:cubicBezTo>
                      <a:pt x="327" y="36"/>
                      <a:pt x="323" y="33"/>
                      <a:pt x="318" y="30"/>
                    </a:cubicBezTo>
                    <a:cubicBezTo>
                      <a:pt x="302" y="50"/>
                      <a:pt x="302" y="50"/>
                      <a:pt x="302" y="50"/>
                    </a:cubicBezTo>
                    <a:cubicBezTo>
                      <a:pt x="299" y="48"/>
                      <a:pt x="295" y="46"/>
                      <a:pt x="291" y="44"/>
                    </a:cubicBezTo>
                    <a:cubicBezTo>
                      <a:pt x="299" y="20"/>
                      <a:pt x="299" y="20"/>
                      <a:pt x="299" y="20"/>
                    </a:cubicBezTo>
                    <a:cubicBezTo>
                      <a:pt x="294" y="17"/>
                      <a:pt x="289" y="15"/>
                      <a:pt x="284" y="13"/>
                    </a:cubicBezTo>
                    <a:cubicBezTo>
                      <a:pt x="272" y="36"/>
                      <a:pt x="272" y="36"/>
                      <a:pt x="272" y="36"/>
                    </a:cubicBezTo>
                    <a:cubicBezTo>
                      <a:pt x="268" y="35"/>
                      <a:pt x="265" y="34"/>
                      <a:pt x="261" y="33"/>
                    </a:cubicBezTo>
                    <a:cubicBezTo>
                      <a:pt x="264" y="7"/>
                      <a:pt x="264" y="7"/>
                      <a:pt x="264" y="7"/>
                    </a:cubicBezTo>
                    <a:cubicBezTo>
                      <a:pt x="259" y="5"/>
                      <a:pt x="254" y="4"/>
                      <a:pt x="248" y="3"/>
                    </a:cubicBezTo>
                    <a:cubicBezTo>
                      <a:pt x="240" y="28"/>
                      <a:pt x="240" y="28"/>
                      <a:pt x="240" y="28"/>
                    </a:cubicBezTo>
                    <a:cubicBezTo>
                      <a:pt x="236" y="27"/>
                      <a:pt x="232" y="27"/>
                      <a:pt x="228" y="26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2" y="0"/>
                      <a:pt x="216" y="0"/>
                      <a:pt x="211" y="0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03" y="26"/>
                      <a:pt x="199" y="26"/>
                      <a:pt x="195" y="26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4" y="1"/>
                      <a:pt x="179" y="2"/>
                      <a:pt x="173" y="3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1" y="30"/>
                      <a:pt x="167" y="31"/>
                      <a:pt x="163" y="32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48" y="9"/>
                      <a:pt x="142" y="11"/>
                      <a:pt x="137" y="13"/>
                    </a:cubicBezTo>
                    <a:cubicBezTo>
                      <a:pt x="143" y="38"/>
                      <a:pt x="143" y="38"/>
                      <a:pt x="143" y="38"/>
                    </a:cubicBezTo>
                    <a:cubicBezTo>
                      <a:pt x="141" y="39"/>
                      <a:pt x="139" y="40"/>
                      <a:pt x="136" y="41"/>
                    </a:cubicBezTo>
                    <a:cubicBezTo>
                      <a:pt x="135" y="42"/>
                      <a:pt x="134" y="42"/>
                      <a:pt x="132" y="43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3" y="24"/>
                      <a:pt x="108" y="26"/>
                      <a:pt x="103" y="29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0" y="55"/>
                      <a:pt x="107" y="57"/>
                      <a:pt x="104" y="60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1" y="44"/>
                      <a:pt x="77" y="47"/>
                      <a:pt x="73" y="51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4" y="75"/>
                      <a:pt x="81" y="78"/>
                      <a:pt x="79" y="81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4" y="70"/>
                      <a:pt x="50" y="74"/>
                      <a:pt x="47" y="78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2" y="100"/>
                      <a:pt x="60" y="103"/>
                      <a:pt x="58" y="10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1" y="100"/>
                      <a:pt x="29" y="104"/>
                      <a:pt x="26" y="109"/>
                    </a:cubicBezTo>
                    <a:cubicBezTo>
                      <a:pt x="47" y="124"/>
                      <a:pt x="47" y="124"/>
                      <a:pt x="47" y="124"/>
                    </a:cubicBezTo>
                    <a:cubicBezTo>
                      <a:pt x="45" y="128"/>
                      <a:pt x="44" y="132"/>
                      <a:pt x="42" y="135"/>
                    </a:cubicBezTo>
                    <a:cubicBezTo>
                      <a:pt x="17" y="128"/>
                      <a:pt x="17" y="128"/>
                      <a:pt x="17" y="128"/>
                    </a:cubicBezTo>
                    <a:cubicBezTo>
                      <a:pt x="15" y="133"/>
                      <a:pt x="13" y="138"/>
                      <a:pt x="11" y="144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3" y="159"/>
                      <a:pt x="32" y="162"/>
                      <a:pt x="31" y="166"/>
                    </a:cubicBezTo>
                    <a:cubicBezTo>
                      <a:pt x="5" y="164"/>
                      <a:pt x="5" y="164"/>
                      <a:pt x="5" y="164"/>
                    </a:cubicBezTo>
                    <a:cubicBezTo>
                      <a:pt x="4" y="169"/>
                      <a:pt x="3" y="175"/>
                      <a:pt x="3" y="180"/>
                    </a:cubicBezTo>
                    <a:cubicBezTo>
                      <a:pt x="28" y="187"/>
                      <a:pt x="28" y="187"/>
                      <a:pt x="28" y="187"/>
                    </a:cubicBezTo>
                    <a:cubicBezTo>
                      <a:pt x="27" y="191"/>
                      <a:pt x="27" y="195"/>
                      <a:pt x="26" y="199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7"/>
                      <a:pt x="0" y="212"/>
                      <a:pt x="1" y="218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7" y="224"/>
                      <a:pt x="27" y="228"/>
                      <a:pt x="28" y="232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3" y="244"/>
                      <a:pt x="4" y="249"/>
                      <a:pt x="5" y="255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2" y="256"/>
                      <a:pt x="33" y="260"/>
                      <a:pt x="34" y="264"/>
                    </a:cubicBezTo>
                    <a:cubicBezTo>
                      <a:pt x="11" y="275"/>
                      <a:pt x="11" y="275"/>
                      <a:pt x="11" y="275"/>
                    </a:cubicBezTo>
                    <a:cubicBezTo>
                      <a:pt x="13" y="280"/>
                      <a:pt x="15" y="286"/>
                      <a:pt x="17" y="291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3" y="287"/>
                      <a:pt x="45" y="291"/>
                      <a:pt x="47" y="295"/>
                    </a:cubicBezTo>
                    <a:cubicBezTo>
                      <a:pt x="26" y="310"/>
                      <a:pt x="26" y="310"/>
                      <a:pt x="26" y="310"/>
                    </a:cubicBezTo>
                    <a:cubicBezTo>
                      <a:pt x="29" y="315"/>
                      <a:pt x="31" y="319"/>
                      <a:pt x="34" y="324"/>
                    </a:cubicBezTo>
                    <a:cubicBezTo>
                      <a:pt x="58" y="313"/>
                      <a:pt x="58" y="313"/>
                      <a:pt x="58" y="313"/>
                    </a:cubicBezTo>
                    <a:cubicBezTo>
                      <a:pt x="60" y="316"/>
                      <a:pt x="62" y="319"/>
                      <a:pt x="65" y="322"/>
                    </a:cubicBezTo>
                    <a:cubicBezTo>
                      <a:pt x="47" y="341"/>
                      <a:pt x="47" y="341"/>
                      <a:pt x="47" y="341"/>
                    </a:cubicBezTo>
                    <a:cubicBezTo>
                      <a:pt x="50" y="345"/>
                      <a:pt x="54" y="349"/>
                      <a:pt x="58" y="353"/>
                    </a:cubicBezTo>
                    <a:cubicBezTo>
                      <a:pt x="79" y="338"/>
                      <a:pt x="79" y="338"/>
                      <a:pt x="79" y="338"/>
                    </a:cubicBezTo>
                    <a:cubicBezTo>
                      <a:pt x="81" y="341"/>
                      <a:pt x="84" y="344"/>
                      <a:pt x="87" y="347"/>
                    </a:cubicBezTo>
                    <a:cubicBezTo>
                      <a:pt x="73" y="368"/>
                      <a:pt x="73" y="368"/>
                      <a:pt x="73" y="368"/>
                    </a:cubicBezTo>
                    <a:cubicBezTo>
                      <a:pt x="77" y="372"/>
                      <a:pt x="81" y="375"/>
                      <a:pt x="86" y="378"/>
                    </a:cubicBezTo>
                    <a:cubicBezTo>
                      <a:pt x="104" y="360"/>
                      <a:pt x="104" y="360"/>
                      <a:pt x="104" y="360"/>
                    </a:cubicBezTo>
                    <a:cubicBezTo>
                      <a:pt x="107" y="362"/>
                      <a:pt x="110" y="364"/>
                      <a:pt x="114" y="366"/>
                    </a:cubicBezTo>
                    <a:cubicBezTo>
                      <a:pt x="104" y="390"/>
                      <a:pt x="104" y="390"/>
                      <a:pt x="104" y="390"/>
                    </a:cubicBezTo>
                    <a:cubicBezTo>
                      <a:pt x="108" y="393"/>
                      <a:pt x="113" y="395"/>
                      <a:pt x="118" y="398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6" y="378"/>
                      <a:pt x="140" y="379"/>
                      <a:pt x="143" y="381"/>
                    </a:cubicBezTo>
                    <a:cubicBezTo>
                      <a:pt x="138" y="406"/>
                      <a:pt x="138" y="406"/>
                      <a:pt x="138" y="406"/>
                    </a:cubicBezTo>
                    <a:cubicBezTo>
                      <a:pt x="143" y="408"/>
                      <a:pt x="148" y="410"/>
                      <a:pt x="153" y="411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7" y="388"/>
                      <a:pt x="171" y="389"/>
                      <a:pt x="175" y="390"/>
                    </a:cubicBezTo>
                    <a:cubicBezTo>
                      <a:pt x="174" y="416"/>
                      <a:pt x="174" y="416"/>
                      <a:pt x="174" y="416"/>
                    </a:cubicBezTo>
                    <a:cubicBezTo>
                      <a:pt x="179" y="417"/>
                      <a:pt x="185" y="418"/>
                      <a:pt x="190" y="418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200" y="393"/>
                      <a:pt x="204" y="394"/>
                      <a:pt x="208" y="394"/>
                    </a:cubicBezTo>
                    <a:cubicBezTo>
                      <a:pt x="212" y="419"/>
                      <a:pt x="212" y="419"/>
                      <a:pt x="212" y="419"/>
                    </a:cubicBezTo>
                    <a:cubicBezTo>
                      <a:pt x="217" y="419"/>
                      <a:pt x="222" y="419"/>
                      <a:pt x="228" y="419"/>
                    </a:cubicBezTo>
                    <a:cubicBezTo>
                      <a:pt x="229" y="393"/>
                      <a:pt x="229" y="393"/>
                      <a:pt x="229" y="393"/>
                    </a:cubicBezTo>
                    <a:cubicBezTo>
                      <a:pt x="233" y="392"/>
                      <a:pt x="237" y="392"/>
                      <a:pt x="241" y="391"/>
                    </a:cubicBezTo>
                    <a:cubicBezTo>
                      <a:pt x="249" y="416"/>
                      <a:pt x="249" y="416"/>
                      <a:pt x="249" y="416"/>
                    </a:cubicBezTo>
                    <a:cubicBezTo>
                      <a:pt x="254" y="415"/>
                      <a:pt x="260" y="413"/>
                      <a:pt x="265" y="412"/>
                    </a:cubicBezTo>
                    <a:cubicBezTo>
                      <a:pt x="261" y="386"/>
                      <a:pt x="261" y="386"/>
                      <a:pt x="261" y="386"/>
                    </a:cubicBezTo>
                    <a:cubicBezTo>
                      <a:pt x="265" y="385"/>
                      <a:pt x="269" y="384"/>
                      <a:pt x="273" y="382"/>
                    </a:cubicBezTo>
                    <a:cubicBezTo>
                      <a:pt x="285" y="405"/>
                      <a:pt x="285" y="405"/>
                      <a:pt x="285" y="405"/>
                    </a:cubicBezTo>
                    <a:cubicBezTo>
                      <a:pt x="288" y="404"/>
                      <a:pt x="291" y="403"/>
                      <a:pt x="294" y="402"/>
                    </a:cubicBezTo>
                    <a:cubicBezTo>
                      <a:pt x="296" y="401"/>
                      <a:pt x="298" y="400"/>
                      <a:pt x="300" y="399"/>
                    </a:cubicBezTo>
                    <a:cubicBezTo>
                      <a:pt x="292" y="374"/>
                      <a:pt x="292" y="374"/>
                      <a:pt x="292" y="374"/>
                    </a:cubicBezTo>
                    <a:cubicBezTo>
                      <a:pt x="296" y="372"/>
                      <a:pt x="299" y="371"/>
                      <a:pt x="303" y="368"/>
                    </a:cubicBezTo>
                    <a:cubicBezTo>
                      <a:pt x="319" y="389"/>
                      <a:pt x="319" y="389"/>
                      <a:pt x="319" y="389"/>
                    </a:cubicBezTo>
                    <a:cubicBezTo>
                      <a:pt x="324" y="386"/>
                      <a:pt x="328" y="383"/>
                      <a:pt x="333" y="380"/>
                    </a:cubicBezTo>
                    <a:cubicBezTo>
                      <a:pt x="320" y="357"/>
                      <a:pt x="320" y="357"/>
                      <a:pt x="320" y="357"/>
                    </a:cubicBezTo>
                    <a:cubicBezTo>
                      <a:pt x="324" y="355"/>
                      <a:pt x="327" y="352"/>
                      <a:pt x="330" y="349"/>
                    </a:cubicBezTo>
                    <a:cubicBezTo>
                      <a:pt x="349" y="366"/>
                      <a:pt x="349" y="366"/>
                      <a:pt x="349" y="366"/>
                    </a:cubicBezTo>
                    <a:cubicBezTo>
                      <a:pt x="354" y="363"/>
                      <a:pt x="357" y="359"/>
                      <a:pt x="361" y="355"/>
                    </a:cubicBezTo>
                    <a:cubicBezTo>
                      <a:pt x="345" y="335"/>
                      <a:pt x="345" y="335"/>
                      <a:pt x="345" y="335"/>
                    </a:cubicBezTo>
                    <a:cubicBezTo>
                      <a:pt x="348" y="332"/>
                      <a:pt x="350" y="329"/>
                      <a:pt x="353" y="326"/>
                    </a:cubicBezTo>
                    <a:cubicBezTo>
                      <a:pt x="375" y="339"/>
                      <a:pt x="375" y="339"/>
                      <a:pt x="375" y="339"/>
                    </a:cubicBezTo>
                    <a:cubicBezTo>
                      <a:pt x="379" y="335"/>
                      <a:pt x="382" y="330"/>
                      <a:pt x="385" y="326"/>
                    </a:cubicBezTo>
                    <a:cubicBezTo>
                      <a:pt x="365" y="309"/>
                      <a:pt x="365" y="309"/>
                      <a:pt x="365" y="309"/>
                    </a:cubicBezTo>
                    <a:cubicBezTo>
                      <a:pt x="367" y="305"/>
                      <a:pt x="369" y="302"/>
                      <a:pt x="371" y="298"/>
                    </a:cubicBezTo>
                    <a:cubicBezTo>
                      <a:pt x="396" y="307"/>
                      <a:pt x="396" y="307"/>
                      <a:pt x="396" y="307"/>
                    </a:cubicBezTo>
                    <a:cubicBezTo>
                      <a:pt x="398" y="303"/>
                      <a:pt x="401" y="298"/>
                      <a:pt x="403" y="293"/>
                    </a:cubicBezTo>
                    <a:cubicBezTo>
                      <a:pt x="380" y="279"/>
                      <a:pt x="380" y="279"/>
                      <a:pt x="380" y="279"/>
                    </a:cubicBezTo>
                    <a:cubicBezTo>
                      <a:pt x="382" y="276"/>
                      <a:pt x="383" y="272"/>
                      <a:pt x="385" y="268"/>
                    </a:cubicBezTo>
                    <a:cubicBezTo>
                      <a:pt x="410" y="273"/>
                      <a:pt x="410" y="273"/>
                      <a:pt x="410" y="273"/>
                    </a:cubicBezTo>
                    <a:cubicBezTo>
                      <a:pt x="412" y="267"/>
                      <a:pt x="413" y="262"/>
                      <a:pt x="415" y="257"/>
                    </a:cubicBezTo>
                    <a:cubicBezTo>
                      <a:pt x="390" y="248"/>
                      <a:pt x="390" y="248"/>
                      <a:pt x="390" y="248"/>
                    </a:cubicBezTo>
                    <a:cubicBezTo>
                      <a:pt x="391" y="244"/>
                      <a:pt x="392" y="240"/>
                      <a:pt x="392" y="236"/>
                    </a:cubicBezTo>
                    <a:cubicBezTo>
                      <a:pt x="418" y="236"/>
                      <a:pt x="418" y="236"/>
                      <a:pt x="418" y="236"/>
                    </a:cubicBezTo>
                    <a:cubicBezTo>
                      <a:pt x="419" y="230"/>
                      <a:pt x="419" y="225"/>
                      <a:pt x="420" y="220"/>
                    </a:cubicBezTo>
                    <a:cubicBezTo>
                      <a:pt x="394" y="215"/>
                      <a:pt x="394" y="215"/>
                      <a:pt x="394" y="215"/>
                    </a:cubicBezTo>
                    <a:cubicBezTo>
                      <a:pt x="394" y="211"/>
                      <a:pt x="394" y="207"/>
                      <a:pt x="394" y="203"/>
                    </a:cubicBezTo>
                    <a:close/>
                    <a:moveTo>
                      <a:pt x="363" y="140"/>
                    </a:moveTo>
                    <a:cubicBezTo>
                      <a:pt x="238" y="195"/>
                      <a:pt x="238" y="195"/>
                      <a:pt x="238" y="195"/>
                    </a:cubicBezTo>
                    <a:cubicBezTo>
                      <a:pt x="237" y="191"/>
                      <a:pt x="234" y="188"/>
                      <a:pt x="231" y="185"/>
                    </a:cubicBezTo>
                    <a:cubicBezTo>
                      <a:pt x="312" y="76"/>
                      <a:pt x="312" y="76"/>
                      <a:pt x="312" y="76"/>
                    </a:cubicBezTo>
                    <a:cubicBezTo>
                      <a:pt x="333" y="92"/>
                      <a:pt x="351" y="114"/>
                      <a:pt x="363" y="140"/>
                    </a:cubicBezTo>
                    <a:close/>
                    <a:moveTo>
                      <a:pt x="231" y="43"/>
                    </a:moveTo>
                    <a:cubicBezTo>
                      <a:pt x="259" y="47"/>
                      <a:pt x="285" y="57"/>
                      <a:pt x="308" y="73"/>
                    </a:cubicBezTo>
                    <a:cubicBezTo>
                      <a:pt x="227" y="183"/>
                      <a:pt x="227" y="183"/>
                      <a:pt x="227" y="183"/>
                    </a:cubicBezTo>
                    <a:cubicBezTo>
                      <a:pt x="224" y="181"/>
                      <a:pt x="220" y="179"/>
                      <a:pt x="216" y="178"/>
                    </a:cubicBezTo>
                    <a:lnTo>
                      <a:pt x="231" y="43"/>
                    </a:lnTo>
                    <a:close/>
                    <a:moveTo>
                      <a:pt x="217" y="224"/>
                    </a:moveTo>
                    <a:cubicBezTo>
                      <a:pt x="209" y="228"/>
                      <a:pt x="199" y="224"/>
                      <a:pt x="196" y="216"/>
                    </a:cubicBezTo>
                    <a:cubicBezTo>
                      <a:pt x="192" y="208"/>
                      <a:pt x="196" y="199"/>
                      <a:pt x="204" y="195"/>
                    </a:cubicBezTo>
                    <a:cubicBezTo>
                      <a:pt x="212" y="192"/>
                      <a:pt x="221" y="195"/>
                      <a:pt x="225" y="203"/>
                    </a:cubicBezTo>
                    <a:cubicBezTo>
                      <a:pt x="228" y="211"/>
                      <a:pt x="225" y="221"/>
                      <a:pt x="217" y="224"/>
                    </a:cubicBezTo>
                    <a:close/>
                    <a:moveTo>
                      <a:pt x="227" y="43"/>
                    </a:moveTo>
                    <a:cubicBezTo>
                      <a:pt x="211" y="178"/>
                      <a:pt x="211" y="178"/>
                      <a:pt x="211" y="178"/>
                    </a:cubicBezTo>
                    <a:cubicBezTo>
                      <a:pt x="208" y="178"/>
                      <a:pt x="204" y="178"/>
                      <a:pt x="200" y="18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72" y="44"/>
                      <a:pt x="200" y="40"/>
                      <a:pt x="227" y="43"/>
                    </a:cubicBezTo>
                    <a:close/>
                    <a:moveTo>
                      <a:pt x="141" y="57"/>
                    </a:moveTo>
                    <a:cubicBezTo>
                      <a:pt x="195" y="181"/>
                      <a:pt x="195" y="181"/>
                      <a:pt x="195" y="181"/>
                    </a:cubicBezTo>
                    <a:cubicBezTo>
                      <a:pt x="192" y="183"/>
                      <a:pt x="189" y="186"/>
                      <a:pt x="186" y="189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93" y="87"/>
                      <a:pt x="114" y="69"/>
                      <a:pt x="141" y="57"/>
                    </a:cubicBezTo>
                    <a:close/>
                    <a:moveTo>
                      <a:pt x="74" y="112"/>
                    </a:moveTo>
                    <a:cubicBezTo>
                      <a:pt x="183" y="193"/>
                      <a:pt x="183" y="193"/>
                      <a:pt x="183" y="193"/>
                    </a:cubicBezTo>
                    <a:cubicBezTo>
                      <a:pt x="181" y="196"/>
                      <a:pt x="180" y="200"/>
                      <a:pt x="179" y="204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7" y="161"/>
                      <a:pt x="58" y="135"/>
                      <a:pt x="74" y="112"/>
                    </a:cubicBezTo>
                    <a:close/>
                    <a:moveTo>
                      <a:pt x="43" y="193"/>
                    </a:moveTo>
                    <a:cubicBezTo>
                      <a:pt x="178" y="208"/>
                      <a:pt x="178" y="208"/>
                      <a:pt x="178" y="208"/>
                    </a:cubicBezTo>
                    <a:cubicBezTo>
                      <a:pt x="178" y="212"/>
                      <a:pt x="179" y="216"/>
                      <a:pt x="180" y="220"/>
                    </a:cubicBezTo>
                    <a:cubicBezTo>
                      <a:pt x="56" y="275"/>
                      <a:pt x="56" y="275"/>
                      <a:pt x="56" y="275"/>
                    </a:cubicBezTo>
                    <a:cubicBezTo>
                      <a:pt x="44" y="248"/>
                      <a:pt x="41" y="220"/>
                      <a:pt x="43" y="193"/>
                    </a:cubicBezTo>
                    <a:close/>
                    <a:moveTo>
                      <a:pt x="57" y="279"/>
                    </a:moveTo>
                    <a:cubicBezTo>
                      <a:pt x="182" y="225"/>
                      <a:pt x="182" y="225"/>
                      <a:pt x="182" y="225"/>
                    </a:cubicBezTo>
                    <a:cubicBezTo>
                      <a:pt x="184" y="228"/>
                      <a:pt x="187" y="231"/>
                      <a:pt x="190" y="234"/>
                    </a:cubicBezTo>
                    <a:cubicBezTo>
                      <a:pt x="109" y="343"/>
                      <a:pt x="109" y="343"/>
                      <a:pt x="109" y="343"/>
                    </a:cubicBezTo>
                    <a:cubicBezTo>
                      <a:pt x="87" y="327"/>
                      <a:pt x="69" y="305"/>
                      <a:pt x="57" y="279"/>
                    </a:cubicBezTo>
                    <a:close/>
                    <a:moveTo>
                      <a:pt x="189" y="376"/>
                    </a:moveTo>
                    <a:cubicBezTo>
                      <a:pt x="162" y="373"/>
                      <a:pt x="135" y="362"/>
                      <a:pt x="113" y="346"/>
                    </a:cubicBezTo>
                    <a:cubicBezTo>
                      <a:pt x="193" y="237"/>
                      <a:pt x="193" y="237"/>
                      <a:pt x="193" y="237"/>
                    </a:cubicBezTo>
                    <a:cubicBezTo>
                      <a:pt x="197" y="239"/>
                      <a:pt x="200" y="240"/>
                      <a:pt x="204" y="241"/>
                    </a:cubicBezTo>
                    <a:lnTo>
                      <a:pt x="189" y="376"/>
                    </a:lnTo>
                    <a:close/>
                    <a:moveTo>
                      <a:pt x="194" y="377"/>
                    </a:moveTo>
                    <a:cubicBezTo>
                      <a:pt x="209" y="242"/>
                      <a:pt x="209" y="242"/>
                      <a:pt x="209" y="242"/>
                    </a:cubicBezTo>
                    <a:cubicBezTo>
                      <a:pt x="213" y="242"/>
                      <a:pt x="217" y="241"/>
                      <a:pt x="221" y="240"/>
                    </a:cubicBezTo>
                    <a:cubicBezTo>
                      <a:pt x="275" y="364"/>
                      <a:pt x="275" y="364"/>
                      <a:pt x="275" y="364"/>
                    </a:cubicBezTo>
                    <a:cubicBezTo>
                      <a:pt x="249" y="376"/>
                      <a:pt x="221" y="379"/>
                      <a:pt x="194" y="377"/>
                    </a:cubicBezTo>
                    <a:close/>
                    <a:moveTo>
                      <a:pt x="280" y="362"/>
                    </a:moveTo>
                    <a:cubicBezTo>
                      <a:pt x="225" y="238"/>
                      <a:pt x="225" y="238"/>
                      <a:pt x="225" y="238"/>
                    </a:cubicBezTo>
                    <a:cubicBezTo>
                      <a:pt x="229" y="236"/>
                      <a:pt x="232" y="233"/>
                      <a:pt x="235" y="230"/>
                    </a:cubicBezTo>
                    <a:cubicBezTo>
                      <a:pt x="344" y="311"/>
                      <a:pt x="344" y="311"/>
                      <a:pt x="344" y="311"/>
                    </a:cubicBezTo>
                    <a:cubicBezTo>
                      <a:pt x="328" y="333"/>
                      <a:pt x="306" y="350"/>
                      <a:pt x="280" y="362"/>
                    </a:cubicBezTo>
                    <a:close/>
                    <a:moveTo>
                      <a:pt x="347" y="307"/>
                    </a:moveTo>
                    <a:cubicBezTo>
                      <a:pt x="237" y="227"/>
                      <a:pt x="237" y="227"/>
                      <a:pt x="237" y="227"/>
                    </a:cubicBezTo>
                    <a:cubicBezTo>
                      <a:pt x="239" y="223"/>
                      <a:pt x="241" y="219"/>
                      <a:pt x="242" y="215"/>
                    </a:cubicBezTo>
                    <a:cubicBezTo>
                      <a:pt x="377" y="230"/>
                      <a:pt x="377" y="230"/>
                      <a:pt x="377" y="230"/>
                    </a:cubicBezTo>
                    <a:cubicBezTo>
                      <a:pt x="373" y="258"/>
                      <a:pt x="363" y="285"/>
                      <a:pt x="347" y="307"/>
                    </a:cubicBezTo>
                    <a:close/>
                    <a:moveTo>
                      <a:pt x="377" y="226"/>
                    </a:moveTo>
                    <a:cubicBezTo>
                      <a:pt x="242" y="211"/>
                      <a:pt x="242" y="211"/>
                      <a:pt x="242" y="211"/>
                    </a:cubicBezTo>
                    <a:cubicBezTo>
                      <a:pt x="242" y="207"/>
                      <a:pt x="242" y="203"/>
                      <a:pt x="240" y="199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76" y="171"/>
                      <a:pt x="380" y="199"/>
                      <a:pt x="377" y="226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4" name="Freeform 12"/>
              <p:cNvSpPr>
                <a:spLocks noEditPoints="1"/>
              </p:cNvSpPr>
              <p:nvPr/>
            </p:nvSpPr>
            <p:spPr bwMode="auto">
              <a:xfrm>
                <a:off x="8782050" y="1476375"/>
                <a:ext cx="358775" cy="358775"/>
              </a:xfrm>
              <a:custGeom>
                <a:avLst/>
                <a:gdLst>
                  <a:gd name="T0" fmla="*/ 111 w 199"/>
                  <a:gd name="T1" fmla="*/ 198 h 199"/>
                  <a:gd name="T2" fmla="*/ 119 w 199"/>
                  <a:gd name="T3" fmla="*/ 182 h 199"/>
                  <a:gd name="T4" fmla="*/ 139 w 199"/>
                  <a:gd name="T5" fmla="*/ 191 h 199"/>
                  <a:gd name="T6" fmla="*/ 142 w 199"/>
                  <a:gd name="T7" fmla="*/ 173 h 199"/>
                  <a:gd name="T8" fmla="*/ 163 w 199"/>
                  <a:gd name="T9" fmla="*/ 176 h 199"/>
                  <a:gd name="T10" fmla="*/ 161 w 199"/>
                  <a:gd name="T11" fmla="*/ 159 h 199"/>
                  <a:gd name="T12" fmla="*/ 182 w 199"/>
                  <a:gd name="T13" fmla="*/ 155 h 199"/>
                  <a:gd name="T14" fmla="*/ 175 w 199"/>
                  <a:gd name="T15" fmla="*/ 139 h 199"/>
                  <a:gd name="T16" fmla="*/ 194 w 199"/>
                  <a:gd name="T17" fmla="*/ 130 h 199"/>
                  <a:gd name="T18" fmla="*/ 183 w 199"/>
                  <a:gd name="T19" fmla="*/ 116 h 199"/>
                  <a:gd name="T20" fmla="*/ 199 w 199"/>
                  <a:gd name="T21" fmla="*/ 102 h 199"/>
                  <a:gd name="T22" fmla="*/ 184 w 199"/>
                  <a:gd name="T23" fmla="*/ 92 h 199"/>
                  <a:gd name="T24" fmla="*/ 196 w 199"/>
                  <a:gd name="T25" fmla="*/ 73 h 199"/>
                  <a:gd name="T26" fmla="*/ 179 w 199"/>
                  <a:gd name="T27" fmla="*/ 68 h 199"/>
                  <a:gd name="T28" fmla="*/ 191 w 199"/>
                  <a:gd name="T29" fmla="*/ 59 h 199"/>
                  <a:gd name="T30" fmla="*/ 171 w 199"/>
                  <a:gd name="T31" fmla="*/ 53 h 199"/>
                  <a:gd name="T32" fmla="*/ 176 w 199"/>
                  <a:gd name="T33" fmla="*/ 36 h 199"/>
                  <a:gd name="T34" fmla="*/ 155 w 199"/>
                  <a:gd name="T35" fmla="*/ 34 h 199"/>
                  <a:gd name="T36" fmla="*/ 155 w 199"/>
                  <a:gd name="T37" fmla="*/ 17 h 199"/>
                  <a:gd name="T38" fmla="*/ 134 w 199"/>
                  <a:gd name="T39" fmla="*/ 22 h 199"/>
                  <a:gd name="T40" fmla="*/ 130 w 199"/>
                  <a:gd name="T41" fmla="*/ 4 h 199"/>
                  <a:gd name="T42" fmla="*/ 111 w 199"/>
                  <a:gd name="T43" fmla="*/ 15 h 199"/>
                  <a:gd name="T44" fmla="*/ 102 w 199"/>
                  <a:gd name="T45" fmla="*/ 0 h 199"/>
                  <a:gd name="T46" fmla="*/ 86 w 199"/>
                  <a:gd name="T47" fmla="*/ 15 h 199"/>
                  <a:gd name="T48" fmla="*/ 73 w 199"/>
                  <a:gd name="T49" fmla="*/ 3 h 199"/>
                  <a:gd name="T50" fmla="*/ 63 w 199"/>
                  <a:gd name="T51" fmla="*/ 22 h 199"/>
                  <a:gd name="T52" fmla="*/ 47 w 199"/>
                  <a:gd name="T53" fmla="*/ 14 h 199"/>
                  <a:gd name="T54" fmla="*/ 43 w 199"/>
                  <a:gd name="T55" fmla="*/ 36 h 199"/>
                  <a:gd name="T56" fmla="*/ 25 w 199"/>
                  <a:gd name="T57" fmla="*/ 32 h 199"/>
                  <a:gd name="T58" fmla="*/ 27 w 199"/>
                  <a:gd name="T59" fmla="*/ 54 h 199"/>
                  <a:gd name="T60" fmla="*/ 10 w 199"/>
                  <a:gd name="T61" fmla="*/ 56 h 199"/>
                  <a:gd name="T62" fmla="*/ 17 w 199"/>
                  <a:gd name="T63" fmla="*/ 76 h 199"/>
                  <a:gd name="T64" fmla="*/ 1 w 199"/>
                  <a:gd name="T65" fmla="*/ 83 h 199"/>
                  <a:gd name="T66" fmla="*/ 14 w 199"/>
                  <a:gd name="T67" fmla="*/ 100 h 199"/>
                  <a:gd name="T68" fmla="*/ 0 w 199"/>
                  <a:gd name="T69" fmla="*/ 111 h 199"/>
                  <a:gd name="T70" fmla="*/ 18 w 199"/>
                  <a:gd name="T71" fmla="*/ 124 h 199"/>
                  <a:gd name="T72" fmla="*/ 8 w 199"/>
                  <a:gd name="T73" fmla="*/ 139 h 199"/>
                  <a:gd name="T74" fmla="*/ 14 w 199"/>
                  <a:gd name="T75" fmla="*/ 151 h 199"/>
                  <a:gd name="T76" fmla="*/ 32 w 199"/>
                  <a:gd name="T77" fmla="*/ 152 h 199"/>
                  <a:gd name="T78" fmla="*/ 32 w 199"/>
                  <a:gd name="T79" fmla="*/ 173 h 199"/>
                  <a:gd name="T80" fmla="*/ 50 w 199"/>
                  <a:gd name="T81" fmla="*/ 168 h 199"/>
                  <a:gd name="T82" fmla="*/ 56 w 199"/>
                  <a:gd name="T83" fmla="*/ 189 h 199"/>
                  <a:gd name="T84" fmla="*/ 71 w 199"/>
                  <a:gd name="T85" fmla="*/ 180 h 199"/>
                  <a:gd name="T86" fmla="*/ 83 w 199"/>
                  <a:gd name="T87" fmla="*/ 198 h 199"/>
                  <a:gd name="T88" fmla="*/ 95 w 199"/>
                  <a:gd name="T89" fmla="*/ 184 h 199"/>
                  <a:gd name="T90" fmla="*/ 32 w 199"/>
                  <a:gd name="T91" fmla="*/ 129 h 199"/>
                  <a:gd name="T92" fmla="*/ 167 w 199"/>
                  <a:gd name="T93" fmla="*/ 70 h 199"/>
                  <a:gd name="T94" fmla="*/ 32 w 199"/>
                  <a:gd name="T95" fmla="*/ 12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9" h="199">
                    <a:moveTo>
                      <a:pt x="97" y="199"/>
                    </a:moveTo>
                    <a:cubicBezTo>
                      <a:pt x="102" y="199"/>
                      <a:pt x="107" y="199"/>
                      <a:pt x="111" y="198"/>
                    </a:cubicBezTo>
                    <a:cubicBezTo>
                      <a:pt x="112" y="184"/>
                      <a:pt x="112" y="184"/>
                      <a:pt x="112" y="184"/>
                    </a:cubicBezTo>
                    <a:cubicBezTo>
                      <a:pt x="115" y="183"/>
                      <a:pt x="117" y="183"/>
                      <a:pt x="119" y="182"/>
                    </a:cubicBezTo>
                    <a:cubicBezTo>
                      <a:pt x="125" y="196"/>
                      <a:pt x="125" y="196"/>
                      <a:pt x="125" y="196"/>
                    </a:cubicBezTo>
                    <a:cubicBezTo>
                      <a:pt x="130" y="194"/>
                      <a:pt x="134" y="193"/>
                      <a:pt x="139" y="191"/>
                    </a:cubicBezTo>
                    <a:cubicBezTo>
                      <a:pt x="136" y="176"/>
                      <a:pt x="136" y="176"/>
                      <a:pt x="136" y="176"/>
                    </a:cubicBezTo>
                    <a:cubicBezTo>
                      <a:pt x="138" y="176"/>
                      <a:pt x="140" y="174"/>
                      <a:pt x="142" y="173"/>
                    </a:cubicBezTo>
                    <a:cubicBezTo>
                      <a:pt x="152" y="184"/>
                      <a:pt x="152" y="184"/>
                      <a:pt x="152" y="184"/>
                    </a:cubicBezTo>
                    <a:cubicBezTo>
                      <a:pt x="156" y="182"/>
                      <a:pt x="159" y="179"/>
                      <a:pt x="163" y="176"/>
                    </a:cubicBezTo>
                    <a:cubicBezTo>
                      <a:pt x="156" y="163"/>
                      <a:pt x="156" y="163"/>
                      <a:pt x="156" y="163"/>
                    </a:cubicBezTo>
                    <a:cubicBezTo>
                      <a:pt x="158" y="162"/>
                      <a:pt x="159" y="160"/>
                      <a:pt x="161" y="159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7" y="163"/>
                      <a:pt x="179" y="159"/>
                      <a:pt x="182" y="15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3"/>
                      <a:pt x="174" y="141"/>
                      <a:pt x="175" y="139"/>
                    </a:cubicBezTo>
                    <a:cubicBezTo>
                      <a:pt x="189" y="143"/>
                      <a:pt x="189" y="143"/>
                      <a:pt x="189" y="143"/>
                    </a:cubicBezTo>
                    <a:cubicBezTo>
                      <a:pt x="191" y="138"/>
                      <a:pt x="193" y="134"/>
                      <a:pt x="194" y="130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2" y="120"/>
                      <a:pt x="183" y="118"/>
                      <a:pt x="183" y="116"/>
                    </a:cubicBezTo>
                    <a:cubicBezTo>
                      <a:pt x="198" y="116"/>
                      <a:pt x="198" y="116"/>
                      <a:pt x="198" y="116"/>
                    </a:cubicBezTo>
                    <a:cubicBezTo>
                      <a:pt x="199" y="111"/>
                      <a:pt x="199" y="106"/>
                      <a:pt x="199" y="102"/>
                    </a:cubicBezTo>
                    <a:cubicBezTo>
                      <a:pt x="185" y="98"/>
                      <a:pt x="185" y="98"/>
                      <a:pt x="185" y="98"/>
                    </a:cubicBezTo>
                    <a:cubicBezTo>
                      <a:pt x="185" y="96"/>
                      <a:pt x="184" y="94"/>
                      <a:pt x="184" y="92"/>
                    </a:cubicBezTo>
                    <a:cubicBezTo>
                      <a:pt x="198" y="87"/>
                      <a:pt x="198" y="87"/>
                      <a:pt x="198" y="87"/>
                    </a:cubicBezTo>
                    <a:cubicBezTo>
                      <a:pt x="198" y="83"/>
                      <a:pt x="197" y="78"/>
                      <a:pt x="196" y="73"/>
                    </a:cubicBezTo>
                    <a:cubicBezTo>
                      <a:pt x="181" y="75"/>
                      <a:pt x="181" y="75"/>
                      <a:pt x="181" y="75"/>
                    </a:cubicBezTo>
                    <a:cubicBezTo>
                      <a:pt x="180" y="72"/>
                      <a:pt x="180" y="70"/>
                      <a:pt x="179" y="68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1" y="60"/>
                      <a:pt x="191" y="60"/>
                      <a:pt x="191" y="59"/>
                    </a:cubicBezTo>
                    <a:cubicBezTo>
                      <a:pt x="189" y="55"/>
                      <a:pt x="187" y="51"/>
                      <a:pt x="185" y="47"/>
                    </a:cubicBezTo>
                    <a:cubicBezTo>
                      <a:pt x="171" y="53"/>
                      <a:pt x="171" y="53"/>
                      <a:pt x="171" y="53"/>
                    </a:cubicBezTo>
                    <a:cubicBezTo>
                      <a:pt x="169" y="51"/>
                      <a:pt x="168" y="49"/>
                      <a:pt x="167" y="47"/>
                    </a:cubicBezTo>
                    <a:cubicBezTo>
                      <a:pt x="176" y="36"/>
                      <a:pt x="176" y="36"/>
                      <a:pt x="176" y="36"/>
                    </a:cubicBezTo>
                    <a:cubicBezTo>
                      <a:pt x="173" y="32"/>
                      <a:pt x="170" y="29"/>
                      <a:pt x="166" y="25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3" y="33"/>
                      <a:pt x="151" y="32"/>
                      <a:pt x="149" y="30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1" y="14"/>
                      <a:pt x="147" y="12"/>
                      <a:pt x="143" y="10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2" y="21"/>
                      <a:pt x="130" y="20"/>
                      <a:pt x="128" y="19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25" y="3"/>
                      <a:pt x="120" y="2"/>
                      <a:pt x="116" y="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8" y="15"/>
                      <a:pt x="106" y="14"/>
                      <a:pt x="104" y="14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97" y="0"/>
                      <a:pt x="92" y="0"/>
                      <a:pt x="87" y="0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4" y="15"/>
                      <a:pt x="82" y="16"/>
                      <a:pt x="80" y="16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69" y="4"/>
                      <a:pt x="64" y="6"/>
                      <a:pt x="60" y="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23"/>
                      <a:pt x="59" y="24"/>
                      <a:pt x="57" y="25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3" y="17"/>
                      <a:pt x="39" y="20"/>
                      <a:pt x="36" y="2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1" y="37"/>
                      <a:pt x="40" y="39"/>
                      <a:pt x="38" y="40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36"/>
                      <a:pt x="19" y="40"/>
                      <a:pt x="17" y="4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6"/>
                      <a:pt x="25" y="58"/>
                      <a:pt x="24" y="60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8" y="60"/>
                      <a:pt x="6" y="65"/>
                      <a:pt x="4" y="69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6" y="80"/>
                      <a:pt x="16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8"/>
                      <a:pt x="0" y="92"/>
                      <a:pt x="0" y="97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2"/>
                      <a:pt x="14" y="105"/>
                      <a:pt x="15" y="107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" y="116"/>
                      <a:pt x="2" y="121"/>
                      <a:pt x="3" y="125"/>
                    </a:cubicBezTo>
                    <a:cubicBezTo>
                      <a:pt x="18" y="124"/>
                      <a:pt x="18" y="124"/>
                      <a:pt x="18" y="124"/>
                    </a:cubicBezTo>
                    <a:cubicBezTo>
                      <a:pt x="19" y="126"/>
                      <a:pt x="19" y="128"/>
                      <a:pt x="20" y="13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10" y="144"/>
                      <a:pt x="12" y="148"/>
                      <a:pt x="14" y="15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9" y="148"/>
                      <a:pt x="31" y="150"/>
                      <a:pt x="32" y="152"/>
                    </a:cubicBezTo>
                    <a:cubicBezTo>
                      <a:pt x="23" y="163"/>
                      <a:pt x="23" y="163"/>
                      <a:pt x="23" y="163"/>
                    </a:cubicBezTo>
                    <a:cubicBezTo>
                      <a:pt x="26" y="167"/>
                      <a:pt x="29" y="170"/>
                      <a:pt x="32" y="173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6" y="166"/>
                      <a:pt x="48" y="167"/>
                      <a:pt x="50" y="168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48" y="185"/>
                      <a:pt x="52" y="187"/>
                      <a:pt x="56" y="189"/>
                    </a:cubicBezTo>
                    <a:cubicBezTo>
                      <a:pt x="65" y="177"/>
                      <a:pt x="65" y="177"/>
                      <a:pt x="65" y="177"/>
                    </a:cubicBezTo>
                    <a:cubicBezTo>
                      <a:pt x="67" y="178"/>
                      <a:pt x="69" y="179"/>
                      <a:pt x="71" y="180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4" y="196"/>
                      <a:pt x="78" y="197"/>
                      <a:pt x="83" y="198"/>
                    </a:cubicBezTo>
                    <a:cubicBezTo>
                      <a:pt x="88" y="184"/>
                      <a:pt x="88" y="184"/>
                      <a:pt x="88" y="184"/>
                    </a:cubicBezTo>
                    <a:cubicBezTo>
                      <a:pt x="90" y="184"/>
                      <a:pt x="93" y="184"/>
                      <a:pt x="95" y="184"/>
                    </a:cubicBezTo>
                    <a:lnTo>
                      <a:pt x="97" y="199"/>
                    </a:lnTo>
                    <a:close/>
                    <a:moveTo>
                      <a:pt x="32" y="129"/>
                    </a:moveTo>
                    <a:cubicBezTo>
                      <a:pt x="16" y="92"/>
                      <a:pt x="33" y="48"/>
                      <a:pt x="70" y="32"/>
                    </a:cubicBezTo>
                    <a:cubicBezTo>
                      <a:pt x="107" y="16"/>
                      <a:pt x="151" y="33"/>
                      <a:pt x="167" y="70"/>
                    </a:cubicBezTo>
                    <a:cubicBezTo>
                      <a:pt x="183" y="107"/>
                      <a:pt x="166" y="150"/>
                      <a:pt x="129" y="167"/>
                    </a:cubicBezTo>
                    <a:cubicBezTo>
                      <a:pt x="92" y="183"/>
                      <a:pt x="48" y="166"/>
                      <a:pt x="32" y="129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8816975" y="1509713"/>
                <a:ext cx="288925" cy="290513"/>
              </a:xfrm>
              <a:custGeom>
                <a:avLst/>
                <a:gdLst>
                  <a:gd name="T0" fmla="*/ 145 w 161"/>
                  <a:gd name="T1" fmla="*/ 52 h 161"/>
                  <a:gd name="T2" fmla="*/ 52 w 161"/>
                  <a:gd name="T3" fmla="*/ 15 h 161"/>
                  <a:gd name="T4" fmla="*/ 16 w 161"/>
                  <a:gd name="T5" fmla="*/ 109 h 161"/>
                  <a:gd name="T6" fmla="*/ 109 w 161"/>
                  <a:gd name="T7" fmla="*/ 145 h 161"/>
                  <a:gd name="T8" fmla="*/ 145 w 161"/>
                  <a:gd name="T9" fmla="*/ 52 h 161"/>
                  <a:gd name="T10" fmla="*/ 25 w 161"/>
                  <a:gd name="T11" fmla="*/ 104 h 161"/>
                  <a:gd name="T12" fmla="*/ 56 w 161"/>
                  <a:gd name="T13" fmla="*/ 25 h 161"/>
                  <a:gd name="T14" fmla="*/ 135 w 161"/>
                  <a:gd name="T15" fmla="*/ 56 h 161"/>
                  <a:gd name="T16" fmla="*/ 105 w 161"/>
                  <a:gd name="T17" fmla="*/ 135 h 161"/>
                  <a:gd name="T18" fmla="*/ 25 w 161"/>
                  <a:gd name="T19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5" y="52"/>
                    </a:moveTo>
                    <a:cubicBezTo>
                      <a:pt x="130" y="16"/>
                      <a:pt x="88" y="0"/>
                      <a:pt x="52" y="15"/>
                    </a:cubicBezTo>
                    <a:cubicBezTo>
                      <a:pt x="16" y="31"/>
                      <a:pt x="0" y="73"/>
                      <a:pt x="16" y="109"/>
                    </a:cubicBezTo>
                    <a:cubicBezTo>
                      <a:pt x="31" y="145"/>
                      <a:pt x="73" y="161"/>
                      <a:pt x="109" y="145"/>
                    </a:cubicBezTo>
                    <a:cubicBezTo>
                      <a:pt x="145" y="130"/>
                      <a:pt x="161" y="88"/>
                      <a:pt x="145" y="52"/>
                    </a:cubicBezTo>
                    <a:close/>
                    <a:moveTo>
                      <a:pt x="25" y="104"/>
                    </a:moveTo>
                    <a:cubicBezTo>
                      <a:pt x="12" y="74"/>
                      <a:pt x="26" y="39"/>
                      <a:pt x="56" y="25"/>
                    </a:cubicBezTo>
                    <a:cubicBezTo>
                      <a:pt x="87" y="12"/>
                      <a:pt x="122" y="26"/>
                      <a:pt x="135" y="56"/>
                    </a:cubicBezTo>
                    <a:cubicBezTo>
                      <a:pt x="149" y="87"/>
                      <a:pt x="135" y="122"/>
                      <a:pt x="105" y="135"/>
                    </a:cubicBezTo>
                    <a:cubicBezTo>
                      <a:pt x="74" y="149"/>
                      <a:pt x="39" y="135"/>
                      <a:pt x="25" y="104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8947150" y="1803400"/>
                <a:ext cx="417513" cy="415925"/>
              </a:xfrm>
              <a:custGeom>
                <a:avLst/>
                <a:gdLst>
                  <a:gd name="T0" fmla="*/ 91 w 231"/>
                  <a:gd name="T1" fmla="*/ 214 h 231"/>
                  <a:gd name="T2" fmla="*/ 102 w 231"/>
                  <a:gd name="T3" fmla="*/ 216 h 231"/>
                  <a:gd name="T4" fmla="*/ 116 w 231"/>
                  <a:gd name="T5" fmla="*/ 231 h 231"/>
                  <a:gd name="T6" fmla="*/ 127 w 231"/>
                  <a:gd name="T7" fmla="*/ 217 h 231"/>
                  <a:gd name="T8" fmla="*/ 139 w 231"/>
                  <a:gd name="T9" fmla="*/ 215 h 231"/>
                  <a:gd name="T10" fmla="*/ 160 w 231"/>
                  <a:gd name="T11" fmla="*/ 223 h 231"/>
                  <a:gd name="T12" fmla="*/ 170 w 231"/>
                  <a:gd name="T13" fmla="*/ 218 h 231"/>
                  <a:gd name="T14" fmla="*/ 177 w 231"/>
                  <a:gd name="T15" fmla="*/ 196 h 231"/>
                  <a:gd name="T16" fmla="*/ 186 w 231"/>
                  <a:gd name="T17" fmla="*/ 189 h 231"/>
                  <a:gd name="T18" fmla="*/ 208 w 231"/>
                  <a:gd name="T19" fmla="*/ 185 h 231"/>
                  <a:gd name="T20" fmla="*/ 215 w 231"/>
                  <a:gd name="T21" fmla="*/ 175 h 231"/>
                  <a:gd name="T22" fmla="*/ 210 w 231"/>
                  <a:gd name="T23" fmla="*/ 153 h 231"/>
                  <a:gd name="T24" fmla="*/ 214 w 231"/>
                  <a:gd name="T25" fmla="*/ 142 h 231"/>
                  <a:gd name="T26" fmla="*/ 231 w 231"/>
                  <a:gd name="T27" fmla="*/ 127 h 231"/>
                  <a:gd name="T28" fmla="*/ 231 w 231"/>
                  <a:gd name="T29" fmla="*/ 116 h 231"/>
                  <a:gd name="T30" fmla="*/ 216 w 231"/>
                  <a:gd name="T31" fmla="*/ 99 h 231"/>
                  <a:gd name="T32" fmla="*/ 213 w 231"/>
                  <a:gd name="T33" fmla="*/ 88 h 231"/>
                  <a:gd name="T34" fmla="*/ 220 w 231"/>
                  <a:gd name="T35" fmla="*/ 67 h 231"/>
                  <a:gd name="T36" fmla="*/ 215 w 231"/>
                  <a:gd name="T37" fmla="*/ 56 h 231"/>
                  <a:gd name="T38" fmla="*/ 193 w 231"/>
                  <a:gd name="T39" fmla="*/ 50 h 231"/>
                  <a:gd name="T40" fmla="*/ 185 w 231"/>
                  <a:gd name="T41" fmla="*/ 42 h 231"/>
                  <a:gd name="T42" fmla="*/ 180 w 231"/>
                  <a:gd name="T43" fmla="*/ 20 h 231"/>
                  <a:gd name="T44" fmla="*/ 170 w 231"/>
                  <a:gd name="T45" fmla="*/ 14 h 231"/>
                  <a:gd name="T46" fmla="*/ 149 w 231"/>
                  <a:gd name="T47" fmla="*/ 20 h 231"/>
                  <a:gd name="T48" fmla="*/ 138 w 231"/>
                  <a:gd name="T49" fmla="*/ 17 h 231"/>
                  <a:gd name="T50" fmla="*/ 122 w 231"/>
                  <a:gd name="T51" fmla="*/ 0 h 231"/>
                  <a:gd name="T52" fmla="*/ 113 w 231"/>
                  <a:gd name="T53" fmla="*/ 14 h 231"/>
                  <a:gd name="T54" fmla="*/ 101 w 231"/>
                  <a:gd name="T55" fmla="*/ 15 h 231"/>
                  <a:gd name="T56" fmla="*/ 81 w 231"/>
                  <a:gd name="T57" fmla="*/ 5 h 231"/>
                  <a:gd name="T58" fmla="*/ 70 w 231"/>
                  <a:gd name="T59" fmla="*/ 9 h 231"/>
                  <a:gd name="T60" fmla="*/ 61 w 231"/>
                  <a:gd name="T61" fmla="*/ 30 h 231"/>
                  <a:gd name="T62" fmla="*/ 52 w 231"/>
                  <a:gd name="T63" fmla="*/ 37 h 231"/>
                  <a:gd name="T64" fmla="*/ 30 w 231"/>
                  <a:gd name="T65" fmla="*/ 38 h 231"/>
                  <a:gd name="T66" fmla="*/ 22 w 231"/>
                  <a:gd name="T67" fmla="*/ 47 h 231"/>
                  <a:gd name="T68" fmla="*/ 25 w 231"/>
                  <a:gd name="T69" fmla="*/ 70 h 231"/>
                  <a:gd name="T70" fmla="*/ 20 w 231"/>
                  <a:gd name="T71" fmla="*/ 80 h 231"/>
                  <a:gd name="T72" fmla="*/ 2 w 231"/>
                  <a:gd name="T73" fmla="*/ 93 h 231"/>
                  <a:gd name="T74" fmla="*/ 0 w 231"/>
                  <a:gd name="T75" fmla="*/ 105 h 231"/>
                  <a:gd name="T76" fmla="*/ 14 w 231"/>
                  <a:gd name="T77" fmla="*/ 123 h 231"/>
                  <a:gd name="T78" fmla="*/ 16 w 231"/>
                  <a:gd name="T79" fmla="*/ 134 h 231"/>
                  <a:gd name="T80" fmla="*/ 7 w 231"/>
                  <a:gd name="T81" fmla="*/ 155 h 231"/>
                  <a:gd name="T82" fmla="*/ 11 w 231"/>
                  <a:gd name="T83" fmla="*/ 166 h 231"/>
                  <a:gd name="T84" fmla="*/ 32 w 231"/>
                  <a:gd name="T85" fmla="*/ 174 h 231"/>
                  <a:gd name="T86" fmla="*/ 39 w 231"/>
                  <a:gd name="T87" fmla="*/ 183 h 231"/>
                  <a:gd name="T88" fmla="*/ 42 w 231"/>
                  <a:gd name="T89" fmla="*/ 205 h 231"/>
                  <a:gd name="T90" fmla="*/ 52 w 231"/>
                  <a:gd name="T91" fmla="*/ 212 h 231"/>
                  <a:gd name="T92" fmla="*/ 74 w 231"/>
                  <a:gd name="T93" fmla="*/ 208 h 231"/>
                  <a:gd name="T94" fmla="*/ 176 w 231"/>
                  <a:gd name="T95" fmla="*/ 87 h 231"/>
                  <a:gd name="T96" fmla="*/ 147 w 231"/>
                  <a:gd name="T97" fmla="*/ 116 h 231"/>
                  <a:gd name="T98" fmla="*/ 144 w 231"/>
                  <a:gd name="T99" fmla="*/ 55 h 231"/>
                  <a:gd name="T100" fmla="*/ 116 w 231"/>
                  <a:gd name="T101" fmla="*/ 26 h 231"/>
                  <a:gd name="T102" fmla="*/ 103 w 231"/>
                  <a:gd name="T103" fmla="*/ 116 h 231"/>
                  <a:gd name="T104" fmla="*/ 116 w 231"/>
                  <a:gd name="T105" fmla="*/ 148 h 231"/>
                  <a:gd name="T106" fmla="*/ 87 w 231"/>
                  <a:gd name="T107" fmla="*/ 176 h 231"/>
                  <a:gd name="T108" fmla="*/ 26 w 231"/>
                  <a:gd name="T109" fmla="*/ 116 h 231"/>
                  <a:gd name="T110" fmla="*/ 55 w 231"/>
                  <a:gd name="T111" fmla="*/ 14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31">
                    <a:moveTo>
                      <a:pt x="78" y="225"/>
                    </a:moveTo>
                    <a:cubicBezTo>
                      <a:pt x="84" y="212"/>
                      <a:pt x="84" y="212"/>
                      <a:pt x="84" y="212"/>
                    </a:cubicBezTo>
                    <a:cubicBezTo>
                      <a:pt x="87" y="213"/>
                      <a:pt x="89" y="214"/>
                      <a:pt x="91" y="214"/>
                    </a:cubicBezTo>
                    <a:cubicBezTo>
                      <a:pt x="90" y="229"/>
                      <a:pt x="90" y="229"/>
                      <a:pt x="90" y="229"/>
                    </a:cubicBezTo>
                    <a:cubicBezTo>
                      <a:pt x="92" y="229"/>
                      <a:pt x="95" y="230"/>
                      <a:pt x="98" y="230"/>
                    </a:cubicBezTo>
                    <a:cubicBezTo>
                      <a:pt x="102" y="216"/>
                      <a:pt x="102" y="216"/>
                      <a:pt x="102" y="216"/>
                    </a:cubicBezTo>
                    <a:cubicBezTo>
                      <a:pt x="104" y="217"/>
                      <a:pt x="107" y="217"/>
                      <a:pt x="109" y="217"/>
                    </a:cubicBezTo>
                    <a:cubicBezTo>
                      <a:pt x="110" y="231"/>
                      <a:pt x="110" y="231"/>
                      <a:pt x="110" y="231"/>
                    </a:cubicBezTo>
                    <a:cubicBezTo>
                      <a:pt x="112" y="231"/>
                      <a:pt x="114" y="231"/>
                      <a:pt x="116" y="231"/>
                    </a:cubicBezTo>
                    <a:cubicBezTo>
                      <a:pt x="117" y="231"/>
                      <a:pt x="118" y="231"/>
                      <a:pt x="119" y="231"/>
                    </a:cubicBezTo>
                    <a:cubicBezTo>
                      <a:pt x="120" y="217"/>
                      <a:pt x="120" y="217"/>
                      <a:pt x="120" y="217"/>
                    </a:cubicBezTo>
                    <a:cubicBezTo>
                      <a:pt x="123" y="217"/>
                      <a:pt x="125" y="217"/>
                      <a:pt x="127" y="217"/>
                    </a:cubicBezTo>
                    <a:cubicBezTo>
                      <a:pt x="131" y="230"/>
                      <a:pt x="131" y="230"/>
                      <a:pt x="131" y="230"/>
                    </a:cubicBezTo>
                    <a:cubicBezTo>
                      <a:pt x="134" y="230"/>
                      <a:pt x="137" y="230"/>
                      <a:pt x="140" y="229"/>
                    </a:cubicBezTo>
                    <a:cubicBezTo>
                      <a:pt x="139" y="215"/>
                      <a:pt x="139" y="215"/>
                      <a:pt x="139" y="215"/>
                    </a:cubicBezTo>
                    <a:cubicBezTo>
                      <a:pt x="141" y="214"/>
                      <a:pt x="143" y="214"/>
                      <a:pt x="145" y="213"/>
                    </a:cubicBezTo>
                    <a:cubicBezTo>
                      <a:pt x="151" y="226"/>
                      <a:pt x="151" y="226"/>
                      <a:pt x="151" y="226"/>
                    </a:cubicBezTo>
                    <a:cubicBezTo>
                      <a:pt x="154" y="225"/>
                      <a:pt x="157" y="224"/>
                      <a:pt x="160" y="223"/>
                    </a:cubicBezTo>
                    <a:cubicBezTo>
                      <a:pt x="156" y="209"/>
                      <a:pt x="156" y="209"/>
                      <a:pt x="156" y="209"/>
                    </a:cubicBezTo>
                    <a:cubicBezTo>
                      <a:pt x="158" y="208"/>
                      <a:pt x="160" y="207"/>
                      <a:pt x="162" y="206"/>
                    </a:cubicBezTo>
                    <a:cubicBezTo>
                      <a:pt x="170" y="218"/>
                      <a:pt x="170" y="218"/>
                      <a:pt x="170" y="218"/>
                    </a:cubicBezTo>
                    <a:cubicBezTo>
                      <a:pt x="173" y="216"/>
                      <a:pt x="176" y="215"/>
                      <a:pt x="178" y="213"/>
                    </a:cubicBezTo>
                    <a:cubicBezTo>
                      <a:pt x="172" y="200"/>
                      <a:pt x="172" y="200"/>
                      <a:pt x="172" y="200"/>
                    </a:cubicBezTo>
                    <a:cubicBezTo>
                      <a:pt x="174" y="199"/>
                      <a:pt x="176" y="198"/>
                      <a:pt x="177" y="196"/>
                    </a:cubicBezTo>
                    <a:cubicBezTo>
                      <a:pt x="188" y="206"/>
                      <a:pt x="188" y="206"/>
                      <a:pt x="188" y="206"/>
                    </a:cubicBezTo>
                    <a:cubicBezTo>
                      <a:pt x="190" y="204"/>
                      <a:pt x="192" y="202"/>
                      <a:pt x="194" y="200"/>
                    </a:cubicBezTo>
                    <a:cubicBezTo>
                      <a:pt x="186" y="189"/>
                      <a:pt x="186" y="189"/>
                      <a:pt x="186" y="189"/>
                    </a:cubicBezTo>
                    <a:cubicBezTo>
                      <a:pt x="188" y="187"/>
                      <a:pt x="189" y="186"/>
                      <a:pt x="191" y="184"/>
                    </a:cubicBezTo>
                    <a:cubicBezTo>
                      <a:pt x="203" y="192"/>
                      <a:pt x="203" y="192"/>
                      <a:pt x="203" y="192"/>
                    </a:cubicBezTo>
                    <a:cubicBezTo>
                      <a:pt x="205" y="190"/>
                      <a:pt x="207" y="187"/>
                      <a:pt x="208" y="18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199" y="173"/>
                      <a:pt x="201" y="171"/>
                      <a:pt x="202" y="169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3"/>
                      <a:pt x="218" y="170"/>
                      <a:pt x="219" y="167"/>
                    </a:cubicBezTo>
                    <a:cubicBezTo>
                      <a:pt x="207" y="159"/>
                      <a:pt x="207" y="159"/>
                      <a:pt x="207" y="159"/>
                    </a:cubicBezTo>
                    <a:cubicBezTo>
                      <a:pt x="208" y="157"/>
                      <a:pt x="209" y="155"/>
                      <a:pt x="210" y="153"/>
                    </a:cubicBezTo>
                    <a:cubicBezTo>
                      <a:pt x="224" y="156"/>
                      <a:pt x="224" y="156"/>
                      <a:pt x="224" y="156"/>
                    </a:cubicBezTo>
                    <a:cubicBezTo>
                      <a:pt x="225" y="154"/>
                      <a:pt x="226" y="151"/>
                      <a:pt x="227" y="148"/>
                    </a:cubicBezTo>
                    <a:cubicBezTo>
                      <a:pt x="214" y="142"/>
                      <a:pt x="214" y="142"/>
                      <a:pt x="214" y="142"/>
                    </a:cubicBezTo>
                    <a:cubicBezTo>
                      <a:pt x="214" y="140"/>
                      <a:pt x="215" y="138"/>
                      <a:pt x="215" y="136"/>
                    </a:cubicBez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30" y="133"/>
                      <a:pt x="230" y="130"/>
                      <a:pt x="231" y="127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217" y="122"/>
                      <a:pt x="217" y="120"/>
                      <a:pt x="217" y="117"/>
                    </a:cubicBezTo>
                    <a:cubicBezTo>
                      <a:pt x="231" y="116"/>
                      <a:pt x="231" y="116"/>
                      <a:pt x="231" y="116"/>
                    </a:cubicBezTo>
                    <a:cubicBezTo>
                      <a:pt x="231" y="113"/>
                      <a:pt x="231" y="110"/>
                      <a:pt x="231" y="107"/>
                    </a:cubicBezTo>
                    <a:cubicBezTo>
                      <a:pt x="217" y="106"/>
                      <a:pt x="217" y="106"/>
                      <a:pt x="217" y="106"/>
                    </a:cubicBezTo>
                    <a:cubicBezTo>
                      <a:pt x="216" y="104"/>
                      <a:pt x="216" y="102"/>
                      <a:pt x="216" y="99"/>
                    </a:cubicBezTo>
                    <a:cubicBezTo>
                      <a:pt x="229" y="95"/>
                      <a:pt x="229" y="95"/>
                      <a:pt x="229" y="95"/>
                    </a:cubicBezTo>
                    <a:cubicBezTo>
                      <a:pt x="229" y="92"/>
                      <a:pt x="228" y="89"/>
                      <a:pt x="227" y="86"/>
                    </a:cubicBezTo>
                    <a:cubicBezTo>
                      <a:pt x="213" y="88"/>
                      <a:pt x="213" y="88"/>
                      <a:pt x="213" y="88"/>
                    </a:cubicBezTo>
                    <a:cubicBezTo>
                      <a:pt x="213" y="86"/>
                      <a:pt x="212" y="84"/>
                      <a:pt x="211" y="82"/>
                    </a:cubicBezTo>
                    <a:cubicBezTo>
                      <a:pt x="224" y="75"/>
                      <a:pt x="224" y="75"/>
                      <a:pt x="224" y="75"/>
                    </a:cubicBezTo>
                    <a:cubicBezTo>
                      <a:pt x="223" y="72"/>
                      <a:pt x="222" y="69"/>
                      <a:pt x="220" y="67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06" y="69"/>
                      <a:pt x="205" y="67"/>
                      <a:pt x="204" y="6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3" y="54"/>
                      <a:pt x="212" y="51"/>
                      <a:pt x="210" y="49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4"/>
                      <a:pt x="195" y="52"/>
                      <a:pt x="193" y="5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1" y="37"/>
                      <a:pt x="199" y="35"/>
                      <a:pt x="196" y="33"/>
                    </a:cubicBezTo>
                    <a:cubicBezTo>
                      <a:pt x="185" y="42"/>
                      <a:pt x="185" y="42"/>
                      <a:pt x="185" y="42"/>
                    </a:cubicBezTo>
                    <a:cubicBezTo>
                      <a:pt x="184" y="40"/>
                      <a:pt x="182" y="39"/>
                      <a:pt x="180" y="38"/>
                    </a:cubicBezTo>
                    <a:cubicBezTo>
                      <a:pt x="188" y="25"/>
                      <a:pt x="188" y="25"/>
                      <a:pt x="188" y="25"/>
                    </a:cubicBezTo>
                    <a:cubicBezTo>
                      <a:pt x="185" y="23"/>
                      <a:pt x="183" y="22"/>
                      <a:pt x="180" y="20"/>
                    </a:cubicBezTo>
                    <a:cubicBezTo>
                      <a:pt x="171" y="31"/>
                      <a:pt x="171" y="31"/>
                      <a:pt x="171" y="31"/>
                    </a:cubicBezTo>
                    <a:cubicBezTo>
                      <a:pt x="169" y="30"/>
                      <a:pt x="167" y="28"/>
                      <a:pt x="165" y="27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68" y="12"/>
                      <a:pt x="165" y="11"/>
                      <a:pt x="162" y="1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3" y="21"/>
                      <a:pt x="151" y="21"/>
                      <a:pt x="149" y="20"/>
                    </a:cubicBezTo>
                    <a:cubicBezTo>
                      <a:pt x="151" y="6"/>
                      <a:pt x="151" y="6"/>
                      <a:pt x="151" y="6"/>
                    </a:cubicBezTo>
                    <a:cubicBezTo>
                      <a:pt x="149" y="5"/>
                      <a:pt x="146" y="4"/>
                      <a:pt x="143" y="3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5" y="16"/>
                      <a:pt x="133" y="16"/>
                      <a:pt x="131" y="15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28" y="1"/>
                      <a:pt x="125" y="0"/>
                      <a:pt x="122" y="0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8" y="14"/>
                      <a:pt x="117" y="14"/>
                      <a:pt x="116" y="14"/>
                    </a:cubicBezTo>
                    <a:cubicBezTo>
                      <a:pt x="115" y="14"/>
                      <a:pt x="114" y="14"/>
                      <a:pt x="113" y="14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8" y="0"/>
                      <a:pt x="105" y="1"/>
                      <a:pt x="102" y="1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6"/>
                      <a:pt x="97" y="16"/>
                      <a:pt x="95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7" y="4"/>
                      <a:pt x="84" y="4"/>
                      <a:pt x="81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2" y="20"/>
                      <a:pt x="80" y="21"/>
                      <a:pt x="78" y="22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68" y="10"/>
                      <a:pt x="65" y="12"/>
                      <a:pt x="62" y="1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5" y="28"/>
                      <a:pt x="63" y="29"/>
                      <a:pt x="61" y="30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0" y="21"/>
                      <a:pt x="47" y="22"/>
                      <a:pt x="45" y="24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0" y="38"/>
                      <a:pt x="49" y="39"/>
                      <a:pt x="47" y="4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4" y="34"/>
                      <a:pt x="32" y="36"/>
                      <a:pt x="30" y="38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8" y="51"/>
                      <a:pt x="36" y="53"/>
                      <a:pt x="35" y="54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50"/>
                      <a:pt x="19" y="52"/>
                      <a:pt x="17" y="55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7" y="66"/>
                      <a:pt x="26" y="68"/>
                      <a:pt x="25" y="70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0" y="68"/>
                      <a:pt x="9" y="71"/>
                      <a:pt x="8" y="73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2"/>
                      <a:pt x="19" y="84"/>
                      <a:pt x="18" y="87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3" y="87"/>
                      <a:pt x="3" y="90"/>
                      <a:pt x="2" y="93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5" y="100"/>
                      <a:pt x="15" y="102"/>
                      <a:pt x="15" y="104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8"/>
                      <a:pt x="0" y="111"/>
                      <a:pt x="0" y="114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8"/>
                      <a:pt x="14" y="120"/>
                      <a:pt x="14" y="123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" y="129"/>
                      <a:pt x="1" y="132"/>
                      <a:pt x="1" y="135"/>
                    </a:cubicBezTo>
                    <a:cubicBezTo>
                      <a:pt x="16" y="134"/>
                      <a:pt x="16" y="134"/>
                      <a:pt x="16" y="134"/>
                    </a:cubicBezTo>
                    <a:cubicBezTo>
                      <a:pt x="16" y="136"/>
                      <a:pt x="17" y="138"/>
                      <a:pt x="17" y="141"/>
                    </a:cubicBezTo>
                    <a:cubicBezTo>
                      <a:pt x="4" y="146"/>
                      <a:pt x="4" y="146"/>
                      <a:pt x="4" y="146"/>
                    </a:cubicBezTo>
                    <a:cubicBezTo>
                      <a:pt x="5" y="149"/>
                      <a:pt x="6" y="152"/>
                      <a:pt x="7" y="155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1" y="154"/>
                      <a:pt x="22" y="156"/>
                      <a:pt x="23" y="158"/>
                    </a:cubicBezTo>
                    <a:cubicBezTo>
                      <a:pt x="11" y="166"/>
                      <a:pt x="11" y="166"/>
                      <a:pt x="11" y="166"/>
                    </a:cubicBezTo>
                    <a:cubicBezTo>
                      <a:pt x="12" y="168"/>
                      <a:pt x="14" y="171"/>
                      <a:pt x="15" y="173"/>
                    </a:cubicBezTo>
                    <a:cubicBezTo>
                      <a:pt x="29" y="168"/>
                      <a:pt x="29" y="168"/>
                      <a:pt x="29" y="168"/>
                    </a:cubicBezTo>
                    <a:cubicBezTo>
                      <a:pt x="30" y="170"/>
                      <a:pt x="31" y="172"/>
                      <a:pt x="32" y="174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3" y="186"/>
                      <a:pt x="25" y="188"/>
                      <a:pt x="27" y="190"/>
                    </a:cubicBezTo>
                    <a:cubicBezTo>
                      <a:pt x="39" y="183"/>
                      <a:pt x="39" y="183"/>
                      <a:pt x="39" y="183"/>
                    </a:cubicBezTo>
                    <a:cubicBezTo>
                      <a:pt x="41" y="184"/>
                      <a:pt x="42" y="186"/>
                      <a:pt x="44" y="18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37" y="201"/>
                      <a:pt x="40" y="203"/>
                      <a:pt x="42" y="20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4" y="197"/>
                      <a:pt x="56" y="198"/>
                      <a:pt x="58" y="199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4" y="214"/>
                      <a:pt x="57" y="215"/>
                      <a:pt x="59" y="217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70" y="206"/>
                      <a:pt x="72" y="207"/>
                      <a:pt x="74" y="208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73" y="223"/>
                      <a:pt x="75" y="224"/>
                      <a:pt x="78" y="225"/>
                    </a:cubicBezTo>
                    <a:close/>
                    <a:moveTo>
                      <a:pt x="176" y="87"/>
                    </a:moveTo>
                    <a:cubicBezTo>
                      <a:pt x="192" y="87"/>
                      <a:pt x="205" y="100"/>
                      <a:pt x="205" y="116"/>
                    </a:cubicBezTo>
                    <a:cubicBezTo>
                      <a:pt x="205" y="132"/>
                      <a:pt x="192" y="145"/>
                      <a:pt x="176" y="145"/>
                    </a:cubicBezTo>
                    <a:cubicBezTo>
                      <a:pt x="160" y="145"/>
                      <a:pt x="147" y="132"/>
                      <a:pt x="147" y="116"/>
                    </a:cubicBezTo>
                    <a:cubicBezTo>
                      <a:pt x="147" y="100"/>
                      <a:pt x="160" y="87"/>
                      <a:pt x="176" y="87"/>
                    </a:cubicBezTo>
                    <a:close/>
                    <a:moveTo>
                      <a:pt x="116" y="26"/>
                    </a:moveTo>
                    <a:cubicBezTo>
                      <a:pt x="131" y="26"/>
                      <a:pt x="144" y="39"/>
                      <a:pt x="144" y="55"/>
                    </a:cubicBezTo>
                    <a:cubicBezTo>
                      <a:pt x="144" y="71"/>
                      <a:pt x="131" y="84"/>
                      <a:pt x="116" y="84"/>
                    </a:cubicBezTo>
                    <a:cubicBezTo>
                      <a:pt x="100" y="84"/>
                      <a:pt x="87" y="71"/>
                      <a:pt x="87" y="55"/>
                    </a:cubicBezTo>
                    <a:cubicBezTo>
                      <a:pt x="87" y="39"/>
                      <a:pt x="100" y="26"/>
                      <a:pt x="116" y="26"/>
                    </a:cubicBezTo>
                    <a:close/>
                    <a:moveTo>
                      <a:pt x="128" y="116"/>
                    </a:moveTo>
                    <a:cubicBezTo>
                      <a:pt x="128" y="123"/>
                      <a:pt x="123" y="128"/>
                      <a:pt x="116" y="128"/>
                    </a:cubicBezTo>
                    <a:cubicBezTo>
                      <a:pt x="109" y="128"/>
                      <a:pt x="103" y="123"/>
                      <a:pt x="103" y="116"/>
                    </a:cubicBezTo>
                    <a:cubicBezTo>
                      <a:pt x="103" y="109"/>
                      <a:pt x="109" y="103"/>
                      <a:pt x="116" y="103"/>
                    </a:cubicBezTo>
                    <a:cubicBezTo>
                      <a:pt x="123" y="103"/>
                      <a:pt x="128" y="109"/>
                      <a:pt x="128" y="116"/>
                    </a:cubicBezTo>
                    <a:close/>
                    <a:moveTo>
                      <a:pt x="116" y="148"/>
                    </a:moveTo>
                    <a:cubicBezTo>
                      <a:pt x="131" y="148"/>
                      <a:pt x="144" y="161"/>
                      <a:pt x="144" y="176"/>
                    </a:cubicBezTo>
                    <a:cubicBezTo>
                      <a:pt x="144" y="192"/>
                      <a:pt x="131" y="205"/>
                      <a:pt x="116" y="205"/>
                    </a:cubicBezTo>
                    <a:cubicBezTo>
                      <a:pt x="100" y="205"/>
                      <a:pt x="87" y="192"/>
                      <a:pt x="87" y="176"/>
                    </a:cubicBezTo>
                    <a:cubicBezTo>
                      <a:pt x="87" y="161"/>
                      <a:pt x="100" y="148"/>
                      <a:pt x="116" y="148"/>
                    </a:cubicBezTo>
                    <a:close/>
                    <a:moveTo>
                      <a:pt x="55" y="145"/>
                    </a:moveTo>
                    <a:cubicBezTo>
                      <a:pt x="39" y="145"/>
                      <a:pt x="26" y="132"/>
                      <a:pt x="26" y="116"/>
                    </a:cubicBezTo>
                    <a:cubicBezTo>
                      <a:pt x="26" y="100"/>
                      <a:pt x="39" y="87"/>
                      <a:pt x="55" y="87"/>
                    </a:cubicBezTo>
                    <a:cubicBezTo>
                      <a:pt x="71" y="87"/>
                      <a:pt x="84" y="100"/>
                      <a:pt x="84" y="116"/>
                    </a:cubicBezTo>
                    <a:cubicBezTo>
                      <a:pt x="84" y="132"/>
                      <a:pt x="71" y="145"/>
                      <a:pt x="55" y="14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</p:grpSp>
      </p:grpSp>
      <p:sp>
        <p:nvSpPr>
          <p:cNvPr id="69" name="Oval 6"/>
          <p:cNvSpPr/>
          <p:nvPr/>
        </p:nvSpPr>
        <p:spPr>
          <a:xfrm>
            <a:off x="3593851" y="2130896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0" name="Oval 6"/>
          <p:cNvSpPr/>
          <p:nvPr/>
        </p:nvSpPr>
        <p:spPr>
          <a:xfrm>
            <a:off x="7677445" y="2130896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1" name="Oval 6"/>
          <p:cNvSpPr/>
          <p:nvPr/>
        </p:nvSpPr>
        <p:spPr>
          <a:xfrm>
            <a:off x="3593851" y="4537108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2" name="Oval 6"/>
          <p:cNvSpPr/>
          <p:nvPr/>
        </p:nvSpPr>
        <p:spPr>
          <a:xfrm>
            <a:off x="7677445" y="4537108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3" name="矩形 72"/>
          <p:cNvSpPr/>
          <p:nvPr/>
        </p:nvSpPr>
        <p:spPr>
          <a:xfrm>
            <a:off x="957809" y="2490918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733503" y="213911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3094016" y="2564919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979479" y="4888909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755174" y="453710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3115687" y="4962909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8309606" y="4941173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309606" y="4571840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8469217" y="4969397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8309606" y="2508450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309606" y="213911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8469217" y="2536675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943913" y="3139082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79479" y="5569174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309606" y="3128038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309606" y="555943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8" name="Group 35"/>
          <p:cNvGrpSpPr/>
          <p:nvPr/>
        </p:nvGrpSpPr>
        <p:grpSpPr>
          <a:xfrm>
            <a:off x="7818698" y="4697964"/>
            <a:ext cx="289015" cy="243208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7" name="Group 44"/>
          <p:cNvGrpSpPr/>
          <p:nvPr/>
        </p:nvGrpSpPr>
        <p:grpSpPr>
          <a:xfrm>
            <a:off x="3737614" y="4682621"/>
            <a:ext cx="245389" cy="280289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0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1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2" name="Group 216"/>
          <p:cNvGrpSpPr/>
          <p:nvPr/>
        </p:nvGrpSpPr>
        <p:grpSpPr>
          <a:xfrm>
            <a:off x="3677760" y="2263492"/>
            <a:ext cx="308645" cy="249752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93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7" name="Group 242"/>
          <p:cNvGrpSpPr/>
          <p:nvPr/>
        </p:nvGrpSpPr>
        <p:grpSpPr>
          <a:xfrm>
            <a:off x="7793925" y="2281317"/>
            <a:ext cx="307555" cy="234484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9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0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10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994885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5233536" y="106356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5176811" y="1275413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722440" y="25441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6803101" y="2942341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5257324" y="40279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5151627" y="4563525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3768420" y="254162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3525337" y="2890861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75366" y="5019230"/>
            <a:ext cx="439679" cy="562295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Freeform 223"/>
          <p:cNvSpPr>
            <a:spLocks/>
          </p:cNvSpPr>
          <p:nvPr/>
        </p:nvSpPr>
        <p:spPr bwMode="auto">
          <a:xfrm>
            <a:off x="7324091" y="3569153"/>
            <a:ext cx="502251" cy="407336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19733" y="3501728"/>
            <a:ext cx="514568" cy="494853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26351" y="1992505"/>
            <a:ext cx="413179" cy="612243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653224" y="2775390"/>
            <a:ext cx="7444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8845" y="3619706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05436" y="4415001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78717" y="3574324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2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行业痛点</a:t>
              </a:r>
            </a:p>
          </p:txBody>
        </p:sp>
        <p:sp>
          <p:nvSpPr>
            <p:cNvPr id="53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9697530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7449" y="1942851"/>
            <a:ext cx="4159251" cy="3989917"/>
            <a:chOff x="3011488" y="1708150"/>
            <a:chExt cx="3119438" cy="2992438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19425" y="1708150"/>
              <a:ext cx="3105150" cy="2990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4249738" y="4478338"/>
              <a:ext cx="677863" cy="222250"/>
            </a:xfrm>
            <a:custGeom>
              <a:avLst/>
              <a:gdLst>
                <a:gd name="T0" fmla="*/ 466 w 466"/>
                <a:gd name="T1" fmla="*/ 0 h 153"/>
                <a:gd name="T2" fmla="*/ 233 w 466"/>
                <a:gd name="T3" fmla="*/ 153 h 153"/>
                <a:gd name="T4" fmla="*/ 0 w 466"/>
                <a:gd name="T5" fmla="*/ 0 h 153"/>
                <a:gd name="T6" fmla="*/ 466 w 466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3">
                  <a:moveTo>
                    <a:pt x="466" y="0"/>
                  </a:moveTo>
                  <a:cubicBezTo>
                    <a:pt x="466" y="84"/>
                    <a:pt x="362" y="153"/>
                    <a:pt x="233" y="153"/>
                  </a:cubicBezTo>
                  <a:cubicBezTo>
                    <a:pt x="104" y="153"/>
                    <a:pt x="0" y="84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5419725" y="3686175"/>
              <a:ext cx="501650" cy="369888"/>
            </a:xfrm>
            <a:custGeom>
              <a:avLst/>
              <a:gdLst>
                <a:gd name="T0" fmla="*/ 283 w 344"/>
                <a:gd name="T1" fmla="*/ 254 h 254"/>
                <a:gd name="T2" fmla="*/ 255 w 344"/>
                <a:gd name="T3" fmla="*/ 246 h 254"/>
                <a:gd name="T4" fmla="*/ 33 w 344"/>
                <a:gd name="T5" fmla="*/ 106 h 254"/>
                <a:gd name="T6" fmla="*/ 16 w 344"/>
                <a:gd name="T7" fmla="*/ 32 h 254"/>
                <a:gd name="T8" fmla="*/ 89 w 344"/>
                <a:gd name="T9" fmla="*/ 16 h 254"/>
                <a:gd name="T10" fmla="*/ 312 w 344"/>
                <a:gd name="T11" fmla="*/ 156 h 254"/>
                <a:gd name="T12" fmla="*/ 328 w 344"/>
                <a:gd name="T13" fmla="*/ 229 h 254"/>
                <a:gd name="T14" fmla="*/ 283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283" y="254"/>
                  </a:moveTo>
                  <a:cubicBezTo>
                    <a:pt x="274" y="254"/>
                    <a:pt x="264" y="251"/>
                    <a:pt x="255" y="24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8" y="90"/>
                    <a:pt x="0" y="57"/>
                    <a:pt x="16" y="32"/>
                  </a:cubicBezTo>
                  <a:cubicBezTo>
                    <a:pt x="31" y="8"/>
                    <a:pt x="64" y="0"/>
                    <a:pt x="89" y="16"/>
                  </a:cubicBezTo>
                  <a:cubicBezTo>
                    <a:pt x="312" y="156"/>
                    <a:pt x="312" y="156"/>
                    <a:pt x="312" y="156"/>
                  </a:cubicBezTo>
                  <a:cubicBezTo>
                    <a:pt x="337" y="171"/>
                    <a:pt x="344" y="204"/>
                    <a:pt x="328" y="229"/>
                  </a:cubicBezTo>
                  <a:cubicBezTo>
                    <a:pt x="318" y="245"/>
                    <a:pt x="301" y="254"/>
                    <a:pt x="283" y="25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7"/>
            <p:cNvSpPr/>
            <p:nvPr/>
          </p:nvSpPr>
          <p:spPr bwMode="auto">
            <a:xfrm>
              <a:off x="5586413" y="2901950"/>
              <a:ext cx="544513" cy="238125"/>
            </a:xfrm>
            <a:custGeom>
              <a:avLst/>
              <a:gdLst>
                <a:gd name="T0" fmla="*/ 58 w 374"/>
                <a:gd name="T1" fmla="*/ 164 h 164"/>
                <a:gd name="T2" fmla="*/ 6 w 374"/>
                <a:gd name="T3" fmla="*/ 121 h 164"/>
                <a:gd name="T4" fmla="*/ 48 w 374"/>
                <a:gd name="T5" fmla="*/ 58 h 164"/>
                <a:gd name="T6" fmla="*/ 305 w 374"/>
                <a:gd name="T7" fmla="*/ 6 h 164"/>
                <a:gd name="T8" fmla="*/ 368 w 374"/>
                <a:gd name="T9" fmla="*/ 48 h 164"/>
                <a:gd name="T10" fmla="*/ 326 w 374"/>
                <a:gd name="T11" fmla="*/ 110 h 164"/>
                <a:gd name="T12" fmla="*/ 69 w 374"/>
                <a:gd name="T13" fmla="*/ 163 h 164"/>
                <a:gd name="T14" fmla="*/ 58 w 374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4">
                  <a:moveTo>
                    <a:pt x="58" y="164"/>
                  </a:moveTo>
                  <a:cubicBezTo>
                    <a:pt x="33" y="164"/>
                    <a:pt x="11" y="146"/>
                    <a:pt x="6" y="121"/>
                  </a:cubicBezTo>
                  <a:cubicBezTo>
                    <a:pt x="0" y="92"/>
                    <a:pt x="19" y="64"/>
                    <a:pt x="48" y="58"/>
                  </a:cubicBezTo>
                  <a:cubicBezTo>
                    <a:pt x="305" y="6"/>
                    <a:pt x="305" y="6"/>
                    <a:pt x="305" y="6"/>
                  </a:cubicBezTo>
                  <a:cubicBezTo>
                    <a:pt x="334" y="0"/>
                    <a:pt x="362" y="19"/>
                    <a:pt x="368" y="48"/>
                  </a:cubicBezTo>
                  <a:cubicBezTo>
                    <a:pt x="374" y="76"/>
                    <a:pt x="355" y="105"/>
                    <a:pt x="326" y="11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5" y="163"/>
                    <a:pt x="62" y="164"/>
                    <a:pt x="58" y="16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5202238" y="1987550"/>
              <a:ext cx="387350" cy="484188"/>
            </a:xfrm>
            <a:custGeom>
              <a:avLst/>
              <a:gdLst>
                <a:gd name="T0" fmla="*/ 60 w 266"/>
                <a:gd name="T1" fmla="*/ 333 h 333"/>
                <a:gd name="T2" fmla="*/ 31 w 266"/>
                <a:gd name="T3" fmla="*/ 324 h 333"/>
                <a:gd name="T4" fmla="*/ 16 w 266"/>
                <a:gd name="T5" fmla="*/ 250 h 333"/>
                <a:gd name="T6" fmla="*/ 161 w 266"/>
                <a:gd name="T7" fmla="*/ 31 h 333"/>
                <a:gd name="T8" fmla="*/ 235 w 266"/>
                <a:gd name="T9" fmla="*/ 16 h 333"/>
                <a:gd name="T10" fmla="*/ 250 w 266"/>
                <a:gd name="T11" fmla="*/ 90 h 333"/>
                <a:gd name="T12" fmla="*/ 105 w 266"/>
                <a:gd name="T13" fmla="*/ 309 h 333"/>
                <a:gd name="T14" fmla="*/ 60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60" y="333"/>
                  </a:moveTo>
                  <a:cubicBezTo>
                    <a:pt x="50" y="333"/>
                    <a:pt x="40" y="330"/>
                    <a:pt x="31" y="324"/>
                  </a:cubicBezTo>
                  <a:cubicBezTo>
                    <a:pt x="6" y="307"/>
                    <a:pt x="0" y="274"/>
                    <a:pt x="16" y="25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8" y="6"/>
                    <a:pt x="211" y="0"/>
                    <a:pt x="235" y="16"/>
                  </a:cubicBezTo>
                  <a:cubicBezTo>
                    <a:pt x="260" y="32"/>
                    <a:pt x="266" y="65"/>
                    <a:pt x="250" y="90"/>
                  </a:cubicBezTo>
                  <a:cubicBezTo>
                    <a:pt x="105" y="309"/>
                    <a:pt x="105" y="309"/>
                    <a:pt x="105" y="309"/>
                  </a:cubicBezTo>
                  <a:cubicBezTo>
                    <a:pt x="94" y="324"/>
                    <a:pt x="77" y="333"/>
                    <a:pt x="60" y="33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4508500" y="1708150"/>
              <a:ext cx="158750" cy="538163"/>
            </a:xfrm>
            <a:custGeom>
              <a:avLst/>
              <a:gdLst>
                <a:gd name="T0" fmla="*/ 56 w 109"/>
                <a:gd name="T1" fmla="*/ 370 h 370"/>
                <a:gd name="T2" fmla="*/ 2 w 109"/>
                <a:gd name="T3" fmla="*/ 317 h 370"/>
                <a:gd name="T4" fmla="*/ 0 w 109"/>
                <a:gd name="T5" fmla="*/ 54 h 370"/>
                <a:gd name="T6" fmla="*/ 53 w 109"/>
                <a:gd name="T7" fmla="*/ 1 h 370"/>
                <a:gd name="T8" fmla="*/ 106 w 109"/>
                <a:gd name="T9" fmla="*/ 53 h 370"/>
                <a:gd name="T10" fmla="*/ 109 w 109"/>
                <a:gd name="T11" fmla="*/ 316 h 370"/>
                <a:gd name="T12" fmla="*/ 56 w 109"/>
                <a:gd name="T13" fmla="*/ 370 h 370"/>
                <a:gd name="T14" fmla="*/ 56 w 109"/>
                <a:gd name="T1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370">
                  <a:moveTo>
                    <a:pt x="56" y="370"/>
                  </a:moveTo>
                  <a:cubicBezTo>
                    <a:pt x="26" y="370"/>
                    <a:pt x="3" y="346"/>
                    <a:pt x="2" y="3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5"/>
                    <a:pt x="23" y="1"/>
                    <a:pt x="53" y="1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9" y="316"/>
                    <a:pt x="109" y="316"/>
                    <a:pt x="109" y="316"/>
                  </a:cubicBezTo>
                  <a:cubicBezTo>
                    <a:pt x="109" y="345"/>
                    <a:pt x="85" y="369"/>
                    <a:pt x="56" y="370"/>
                  </a:cubicBezTo>
                  <a:cubicBezTo>
                    <a:pt x="56" y="370"/>
                    <a:pt x="56" y="370"/>
                    <a:pt x="56" y="37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3221038" y="3683000"/>
              <a:ext cx="500063" cy="369888"/>
            </a:xfrm>
            <a:custGeom>
              <a:avLst/>
              <a:gdLst>
                <a:gd name="T0" fmla="*/ 61 w 344"/>
                <a:gd name="T1" fmla="*/ 254 h 254"/>
                <a:gd name="T2" fmla="*/ 16 w 344"/>
                <a:gd name="T3" fmla="*/ 229 h 254"/>
                <a:gd name="T4" fmla="*/ 32 w 344"/>
                <a:gd name="T5" fmla="*/ 156 h 254"/>
                <a:gd name="T6" fmla="*/ 255 w 344"/>
                <a:gd name="T7" fmla="*/ 16 h 254"/>
                <a:gd name="T8" fmla="*/ 328 w 344"/>
                <a:gd name="T9" fmla="*/ 33 h 254"/>
                <a:gd name="T10" fmla="*/ 311 w 344"/>
                <a:gd name="T11" fmla="*/ 106 h 254"/>
                <a:gd name="T12" fmla="*/ 89 w 344"/>
                <a:gd name="T13" fmla="*/ 246 h 254"/>
                <a:gd name="T14" fmla="*/ 61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61" y="254"/>
                  </a:moveTo>
                  <a:cubicBezTo>
                    <a:pt x="43" y="254"/>
                    <a:pt x="26" y="245"/>
                    <a:pt x="16" y="229"/>
                  </a:cubicBezTo>
                  <a:cubicBezTo>
                    <a:pt x="0" y="205"/>
                    <a:pt x="7" y="172"/>
                    <a:pt x="32" y="156"/>
                  </a:cubicBezTo>
                  <a:cubicBezTo>
                    <a:pt x="255" y="16"/>
                    <a:pt x="255" y="16"/>
                    <a:pt x="255" y="16"/>
                  </a:cubicBezTo>
                  <a:cubicBezTo>
                    <a:pt x="280" y="0"/>
                    <a:pt x="312" y="8"/>
                    <a:pt x="328" y="33"/>
                  </a:cubicBezTo>
                  <a:cubicBezTo>
                    <a:pt x="344" y="58"/>
                    <a:pt x="336" y="90"/>
                    <a:pt x="311" y="10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0" y="252"/>
                    <a:pt x="70" y="254"/>
                    <a:pt x="61" y="25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3011488" y="2900363"/>
              <a:ext cx="544513" cy="236538"/>
            </a:xfrm>
            <a:custGeom>
              <a:avLst/>
              <a:gdLst>
                <a:gd name="T0" fmla="*/ 316 w 374"/>
                <a:gd name="T1" fmla="*/ 163 h 163"/>
                <a:gd name="T2" fmla="*/ 305 w 374"/>
                <a:gd name="T3" fmla="*/ 162 h 163"/>
                <a:gd name="T4" fmla="*/ 48 w 374"/>
                <a:gd name="T5" fmla="*/ 110 h 163"/>
                <a:gd name="T6" fmla="*/ 6 w 374"/>
                <a:gd name="T7" fmla="*/ 47 h 163"/>
                <a:gd name="T8" fmla="*/ 69 w 374"/>
                <a:gd name="T9" fmla="*/ 5 h 163"/>
                <a:gd name="T10" fmla="*/ 326 w 374"/>
                <a:gd name="T11" fmla="*/ 58 h 163"/>
                <a:gd name="T12" fmla="*/ 368 w 374"/>
                <a:gd name="T13" fmla="*/ 120 h 163"/>
                <a:gd name="T14" fmla="*/ 316 w 374"/>
                <a:gd name="T1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3">
                  <a:moveTo>
                    <a:pt x="316" y="163"/>
                  </a:moveTo>
                  <a:cubicBezTo>
                    <a:pt x="312" y="163"/>
                    <a:pt x="309" y="163"/>
                    <a:pt x="305" y="162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04"/>
                    <a:pt x="0" y="76"/>
                    <a:pt x="6" y="47"/>
                  </a:cubicBezTo>
                  <a:cubicBezTo>
                    <a:pt x="12" y="18"/>
                    <a:pt x="40" y="0"/>
                    <a:pt x="69" y="5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55" y="64"/>
                    <a:pt x="374" y="92"/>
                    <a:pt x="368" y="120"/>
                  </a:cubicBezTo>
                  <a:cubicBezTo>
                    <a:pt x="363" y="146"/>
                    <a:pt x="341" y="163"/>
                    <a:pt x="316" y="16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3552825" y="1984375"/>
              <a:ext cx="387350" cy="485775"/>
            </a:xfrm>
            <a:custGeom>
              <a:avLst/>
              <a:gdLst>
                <a:gd name="T0" fmla="*/ 206 w 266"/>
                <a:gd name="T1" fmla="*/ 333 h 333"/>
                <a:gd name="T2" fmla="*/ 161 w 266"/>
                <a:gd name="T3" fmla="*/ 309 h 333"/>
                <a:gd name="T4" fmla="*/ 16 w 266"/>
                <a:gd name="T5" fmla="*/ 90 h 333"/>
                <a:gd name="T6" fmla="*/ 31 w 266"/>
                <a:gd name="T7" fmla="*/ 16 h 333"/>
                <a:gd name="T8" fmla="*/ 105 w 266"/>
                <a:gd name="T9" fmla="*/ 31 h 333"/>
                <a:gd name="T10" fmla="*/ 250 w 266"/>
                <a:gd name="T11" fmla="*/ 250 h 333"/>
                <a:gd name="T12" fmla="*/ 235 w 266"/>
                <a:gd name="T13" fmla="*/ 324 h 333"/>
                <a:gd name="T14" fmla="*/ 206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206" y="333"/>
                  </a:moveTo>
                  <a:cubicBezTo>
                    <a:pt x="188" y="333"/>
                    <a:pt x="172" y="325"/>
                    <a:pt x="161" y="30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6"/>
                    <a:pt x="6" y="33"/>
                    <a:pt x="31" y="16"/>
                  </a:cubicBezTo>
                  <a:cubicBezTo>
                    <a:pt x="55" y="0"/>
                    <a:pt x="88" y="7"/>
                    <a:pt x="105" y="31"/>
                  </a:cubicBezTo>
                  <a:cubicBezTo>
                    <a:pt x="250" y="250"/>
                    <a:pt x="250" y="250"/>
                    <a:pt x="250" y="250"/>
                  </a:cubicBezTo>
                  <a:cubicBezTo>
                    <a:pt x="266" y="275"/>
                    <a:pt x="260" y="308"/>
                    <a:pt x="235" y="324"/>
                  </a:cubicBezTo>
                  <a:cubicBezTo>
                    <a:pt x="226" y="330"/>
                    <a:pt x="216" y="333"/>
                    <a:pt x="206" y="33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3700463" y="2392363"/>
              <a:ext cx="1755775" cy="2144713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3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3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4041775" y="2713038"/>
              <a:ext cx="1122363" cy="1120775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4152900" y="2824163"/>
              <a:ext cx="900113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>
              <a:off x="4249738" y="2921000"/>
              <a:ext cx="708025" cy="7064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4354513" y="3024188"/>
              <a:ext cx="498475" cy="498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4448175" y="3116263"/>
              <a:ext cx="311150" cy="314325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545013" y="3216275"/>
              <a:ext cx="117475" cy="1158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2" name="Freeform 20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  <a:gd name="T20" fmla="*/ 286 w 417"/>
                <a:gd name="T21" fmla="*/ 14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  <a:lnTo>
                    <a:pt x="286" y="14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21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56399" y="4242564"/>
            <a:ext cx="3667935" cy="1309668"/>
            <a:chOff x="3567299" y="3181923"/>
            <a:chExt cx="2750951" cy="982251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4088498" y="3471676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092723" y="323860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92109" y="351560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00087" y="4184746"/>
            <a:ext cx="3667935" cy="1367486"/>
            <a:chOff x="6300065" y="3138559"/>
            <a:chExt cx="2750951" cy="1025614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07" name="矩形 106"/>
            <p:cNvSpPr/>
            <p:nvPr/>
          </p:nvSpPr>
          <p:spPr>
            <a:xfrm>
              <a:off x="6821264" y="3471676"/>
              <a:ext cx="222975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25489" y="3238604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6924875" y="351560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08646" y="2354622"/>
            <a:ext cx="3692505" cy="1413010"/>
            <a:chOff x="6306484" y="1765965"/>
            <a:chExt cx="2769379" cy="1059757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6846111" y="2133225"/>
              <a:ext cx="222975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31908" y="1900153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6931294" y="2177152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95994" y="2457963"/>
            <a:ext cx="3692505" cy="1309668"/>
            <a:chOff x="3596995" y="1843472"/>
            <a:chExt cx="2769379" cy="982251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136622" y="2133225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122419" y="1900153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4221805" y="2177152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8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解决方式</a:t>
              </a:r>
            </a:p>
          </p:txBody>
        </p:sp>
        <p:sp>
          <p:nvSpPr>
            <p:cNvPr id="84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01685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心弧 4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空心弧 6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5360577" y="3245981"/>
            <a:ext cx="1470843" cy="147084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581205" y="1906563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7141247" y="3466609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581205" y="5026651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021159" y="3466609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75262" y="2073532"/>
            <a:ext cx="3311604" cy="1234093"/>
            <a:chOff x="731446" y="1555148"/>
            <a:chExt cx="2483703" cy="925570"/>
          </a:xfrm>
        </p:grpSpPr>
        <p:sp>
          <p:nvSpPr>
            <p:cNvPr id="86" name="矩形 85"/>
            <p:cNvSpPr/>
            <p:nvPr/>
          </p:nvSpPr>
          <p:spPr>
            <a:xfrm>
              <a:off x="731446" y="1788220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25145" y="155514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A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618832" y="183214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任意多边形 88"/>
            <p:cNvSpPr/>
            <p:nvPr/>
          </p:nvSpPr>
          <p:spPr>
            <a:xfrm>
              <a:off x="2964023" y="1581022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854941" y="2073532"/>
            <a:ext cx="3288900" cy="1234093"/>
            <a:chOff x="5891205" y="1555148"/>
            <a:chExt cx="2466675" cy="925570"/>
          </a:xfrm>
        </p:grpSpPr>
        <p:sp>
          <p:nvSpPr>
            <p:cNvPr id="80" name="矩形 79"/>
            <p:cNvSpPr/>
            <p:nvPr/>
          </p:nvSpPr>
          <p:spPr>
            <a:xfrm>
              <a:off x="6128128" y="1788220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3925" y="155514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B</a:t>
              </a: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6213311" y="183214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任意多边形 89"/>
            <p:cNvSpPr/>
            <p:nvPr/>
          </p:nvSpPr>
          <p:spPr>
            <a:xfrm>
              <a:off x="5891205" y="156684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864409" y="4810014"/>
            <a:ext cx="3277780" cy="1234093"/>
            <a:chOff x="5898306" y="3607510"/>
            <a:chExt cx="2458335" cy="925570"/>
          </a:xfrm>
        </p:grpSpPr>
        <p:sp>
          <p:nvSpPr>
            <p:cNvPr id="83" name="矩形 82"/>
            <p:cNvSpPr/>
            <p:nvPr/>
          </p:nvSpPr>
          <p:spPr>
            <a:xfrm>
              <a:off x="6126889" y="3840582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2686" y="3607510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D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6212072" y="3884509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任意多边形 90"/>
            <p:cNvSpPr/>
            <p:nvPr/>
          </p:nvSpPr>
          <p:spPr>
            <a:xfrm>
              <a:off x="5898306" y="3633384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19753" y="4790696"/>
            <a:ext cx="3317305" cy="1234093"/>
            <a:chOff x="764814" y="3593021"/>
            <a:chExt cx="2487979" cy="925570"/>
          </a:xfrm>
        </p:grpSpPr>
        <p:sp>
          <p:nvSpPr>
            <p:cNvPr id="110" name="任意多边形 109"/>
            <p:cNvSpPr/>
            <p:nvPr/>
          </p:nvSpPr>
          <p:spPr>
            <a:xfrm>
              <a:off x="3001667" y="359302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764814" y="3826093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58513" y="3593021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C</a:t>
              </a: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2652200" y="3870020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5748357" y="3633761"/>
            <a:ext cx="695283" cy="695283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2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1184218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行业竞争力</a:t>
              </a:r>
            </a:p>
          </p:txBody>
        </p:sp>
        <p:sp>
          <p:nvSpPr>
            <p:cNvPr id="42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372333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>
            <a:off x="6096001" y="3806334"/>
            <a:ext cx="2019300" cy="2021417"/>
          </a:xfrm>
          <a:custGeom>
            <a:avLst/>
            <a:gdLst>
              <a:gd name="T0" fmla="*/ 144 w 1073"/>
              <a:gd name="T1" fmla="*/ 528 h 1073"/>
              <a:gd name="T2" fmla="*/ 49 w 1073"/>
              <a:gd name="T3" fmla="*/ 499 h 1073"/>
              <a:gd name="T4" fmla="*/ 0 w 1073"/>
              <a:gd name="T5" fmla="*/ 530 h 1073"/>
              <a:gd name="T6" fmla="*/ 0 w 1073"/>
              <a:gd name="T7" fmla="*/ 832 h 1073"/>
              <a:gd name="T8" fmla="*/ 299 w 1073"/>
              <a:gd name="T9" fmla="*/ 832 h 1073"/>
              <a:gd name="T10" fmla="*/ 330 w 1073"/>
              <a:gd name="T11" fmla="*/ 881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1 h 1073"/>
              <a:gd name="T20" fmla="*/ 529 w 1073"/>
              <a:gd name="T21" fmla="*/ 832 h 1073"/>
              <a:gd name="T22" fmla="*/ 831 w 1073"/>
              <a:gd name="T23" fmla="*/ 832 h 1073"/>
              <a:gd name="T24" fmla="*/ 831 w 1073"/>
              <a:gd name="T25" fmla="*/ 832 h 1073"/>
              <a:gd name="T26" fmla="*/ 831 w 1073"/>
              <a:gd name="T27" fmla="*/ 832 h 1073"/>
              <a:gd name="T28" fmla="*/ 831 w 1073"/>
              <a:gd name="T29" fmla="*/ 530 h 1073"/>
              <a:gd name="T30" fmla="*/ 880 w 1073"/>
              <a:gd name="T31" fmla="*/ 499 h 1073"/>
              <a:gd name="T32" fmla="*/ 975 w 1073"/>
              <a:gd name="T33" fmla="*/ 528 h 1073"/>
              <a:gd name="T34" fmla="*/ 1073 w 1073"/>
              <a:gd name="T35" fmla="*/ 416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300 h 1073"/>
              <a:gd name="T42" fmla="*/ 831 w 1073"/>
              <a:gd name="T43" fmla="*/ 0 h 1073"/>
              <a:gd name="T44" fmla="*/ 831 w 1073"/>
              <a:gd name="T45" fmla="*/ 58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2 h 1073"/>
              <a:gd name="T56" fmla="*/ 303 w 1073"/>
              <a:gd name="T57" fmla="*/ 144 h 1073"/>
              <a:gd name="T58" fmla="*/ 330 w 1073"/>
              <a:gd name="T59" fmla="*/ 49 h 1073"/>
              <a:gd name="T60" fmla="*/ 299 w 1073"/>
              <a:gd name="T61" fmla="*/ 0 h 1073"/>
              <a:gd name="T62" fmla="*/ 0 w 1073"/>
              <a:gd name="T63" fmla="*/ 0 h 1073"/>
              <a:gd name="T64" fmla="*/ 0 w 1073"/>
              <a:gd name="T65" fmla="*/ 300 h 1073"/>
              <a:gd name="T66" fmla="*/ 49 w 1073"/>
              <a:gd name="T67" fmla="*/ 330 h 1073"/>
              <a:gd name="T68" fmla="*/ 144 w 1073"/>
              <a:gd name="T69" fmla="*/ 303 h 1073"/>
              <a:gd name="T70" fmla="*/ 241 w 1073"/>
              <a:gd name="T71" fmla="*/ 416 h 1073"/>
              <a:gd name="T72" fmla="*/ 144 w 1073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8"/>
                </a:moveTo>
                <a:cubicBezTo>
                  <a:pt x="118" y="528"/>
                  <a:pt x="82" y="516"/>
                  <a:pt x="49" y="499"/>
                </a:cubicBezTo>
                <a:cubicBezTo>
                  <a:pt x="26" y="488"/>
                  <a:pt x="0" y="505"/>
                  <a:pt x="0" y="530"/>
                </a:cubicBezTo>
                <a:cubicBezTo>
                  <a:pt x="0" y="832"/>
                  <a:pt x="0" y="832"/>
                  <a:pt x="0" y="832"/>
                </a:cubicBezTo>
                <a:cubicBezTo>
                  <a:pt x="299" y="832"/>
                  <a:pt x="299" y="832"/>
                  <a:pt x="299" y="832"/>
                </a:cubicBezTo>
                <a:cubicBezTo>
                  <a:pt x="325" y="832"/>
                  <a:pt x="341" y="858"/>
                  <a:pt x="330" y="881"/>
                </a:cubicBezTo>
                <a:cubicBezTo>
                  <a:pt x="314" y="914"/>
                  <a:pt x="303" y="949"/>
                  <a:pt x="303" y="975"/>
                </a:cubicBezTo>
                <a:cubicBezTo>
                  <a:pt x="303" y="1039"/>
                  <a:pt x="353" y="1073"/>
                  <a:pt x="415" y="1073"/>
                </a:cubicBezTo>
                <a:cubicBezTo>
                  <a:pt x="477" y="1073"/>
                  <a:pt x="527" y="1039"/>
                  <a:pt x="527" y="975"/>
                </a:cubicBezTo>
                <a:cubicBezTo>
                  <a:pt x="527" y="949"/>
                  <a:pt x="515" y="914"/>
                  <a:pt x="499" y="881"/>
                </a:cubicBezTo>
                <a:cubicBezTo>
                  <a:pt x="487" y="858"/>
                  <a:pt x="504" y="832"/>
                  <a:pt x="529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530"/>
                  <a:pt x="831" y="530"/>
                  <a:pt x="831" y="530"/>
                </a:cubicBezTo>
                <a:cubicBezTo>
                  <a:pt x="831" y="505"/>
                  <a:pt x="858" y="488"/>
                  <a:pt x="880" y="499"/>
                </a:cubicBezTo>
                <a:cubicBezTo>
                  <a:pt x="913" y="516"/>
                  <a:pt x="949" y="528"/>
                  <a:pt x="975" y="528"/>
                </a:cubicBezTo>
                <a:cubicBezTo>
                  <a:pt x="1038" y="528"/>
                  <a:pt x="1073" y="477"/>
                  <a:pt x="1073" y="416"/>
                </a:cubicBezTo>
                <a:cubicBezTo>
                  <a:pt x="1073" y="354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7" y="341"/>
                  <a:pt x="831" y="325"/>
                  <a:pt x="831" y="300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8"/>
                  <a:pt x="831" y="58"/>
                  <a:pt x="831" y="58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7"/>
                  <a:pt x="499" y="49"/>
                </a:cubicBezTo>
                <a:cubicBezTo>
                  <a:pt x="515" y="82"/>
                  <a:pt x="527" y="118"/>
                  <a:pt x="527" y="144"/>
                </a:cubicBezTo>
                <a:cubicBezTo>
                  <a:pt x="527" y="208"/>
                  <a:pt x="477" y="242"/>
                  <a:pt x="415" y="242"/>
                </a:cubicBezTo>
                <a:cubicBezTo>
                  <a:pt x="353" y="242"/>
                  <a:pt x="303" y="208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7"/>
                  <a:pt x="325" y="0"/>
                  <a:pt x="29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1" y="354"/>
                  <a:pt x="241" y="416"/>
                </a:cubicBezTo>
                <a:cubicBezTo>
                  <a:pt x="241" y="477"/>
                  <a:pt x="207" y="528"/>
                  <a:pt x="144" y="528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19" name="Freeform 7"/>
          <p:cNvSpPr/>
          <p:nvPr/>
        </p:nvSpPr>
        <p:spPr bwMode="auto">
          <a:xfrm>
            <a:off x="4074584" y="1787034"/>
            <a:ext cx="2021417" cy="2019300"/>
          </a:xfrm>
          <a:custGeom>
            <a:avLst/>
            <a:gdLst>
              <a:gd name="T0" fmla="*/ 929 w 1073"/>
              <a:gd name="T1" fmla="*/ 545 h 1072"/>
              <a:gd name="T2" fmla="*/ 1024 w 1073"/>
              <a:gd name="T3" fmla="*/ 574 h 1072"/>
              <a:gd name="T4" fmla="*/ 1073 w 1073"/>
              <a:gd name="T5" fmla="*/ 543 h 1072"/>
              <a:gd name="T6" fmla="*/ 1073 w 1073"/>
              <a:gd name="T7" fmla="*/ 241 h 1072"/>
              <a:gd name="T8" fmla="*/ 773 w 1073"/>
              <a:gd name="T9" fmla="*/ 241 h 1072"/>
              <a:gd name="T10" fmla="*/ 743 w 1073"/>
              <a:gd name="T11" fmla="*/ 192 h 1072"/>
              <a:gd name="T12" fmla="*/ 770 w 1073"/>
              <a:gd name="T13" fmla="*/ 97 h 1072"/>
              <a:gd name="T14" fmla="*/ 658 w 1073"/>
              <a:gd name="T15" fmla="*/ 0 h 1072"/>
              <a:gd name="T16" fmla="*/ 546 w 1073"/>
              <a:gd name="T17" fmla="*/ 97 h 1072"/>
              <a:gd name="T18" fmla="*/ 574 w 1073"/>
              <a:gd name="T19" fmla="*/ 192 h 1072"/>
              <a:gd name="T20" fmla="*/ 544 w 1073"/>
              <a:gd name="T21" fmla="*/ 241 h 1072"/>
              <a:gd name="T22" fmla="*/ 242 w 1073"/>
              <a:gd name="T23" fmla="*/ 241 h 1072"/>
              <a:gd name="T24" fmla="*/ 242 w 1073"/>
              <a:gd name="T25" fmla="*/ 241 h 1072"/>
              <a:gd name="T26" fmla="*/ 242 w 1073"/>
              <a:gd name="T27" fmla="*/ 241 h 1072"/>
              <a:gd name="T28" fmla="*/ 242 w 1073"/>
              <a:gd name="T29" fmla="*/ 543 h 1072"/>
              <a:gd name="T30" fmla="*/ 193 w 1073"/>
              <a:gd name="T31" fmla="*/ 574 h 1072"/>
              <a:gd name="T32" fmla="*/ 98 w 1073"/>
              <a:gd name="T33" fmla="*/ 545 h 1072"/>
              <a:gd name="T34" fmla="*/ 0 w 1073"/>
              <a:gd name="T35" fmla="*/ 657 h 1072"/>
              <a:gd name="T36" fmla="*/ 98 w 1073"/>
              <a:gd name="T37" fmla="*/ 769 h 1072"/>
              <a:gd name="T38" fmla="*/ 193 w 1073"/>
              <a:gd name="T39" fmla="*/ 743 h 1072"/>
              <a:gd name="T40" fmla="*/ 242 w 1073"/>
              <a:gd name="T41" fmla="*/ 773 h 1072"/>
              <a:gd name="T42" fmla="*/ 242 w 1073"/>
              <a:gd name="T43" fmla="*/ 1072 h 1072"/>
              <a:gd name="T44" fmla="*/ 242 w 1073"/>
              <a:gd name="T45" fmla="*/ 1015 h 1072"/>
              <a:gd name="T46" fmla="*/ 242 w 1073"/>
              <a:gd name="T47" fmla="*/ 1072 h 1072"/>
              <a:gd name="T48" fmla="*/ 544 w 1073"/>
              <a:gd name="T49" fmla="*/ 1072 h 1072"/>
              <a:gd name="T50" fmla="*/ 574 w 1073"/>
              <a:gd name="T51" fmla="*/ 1023 h 1072"/>
              <a:gd name="T52" fmla="*/ 546 w 1073"/>
              <a:gd name="T53" fmla="*/ 929 h 1072"/>
              <a:gd name="T54" fmla="*/ 658 w 1073"/>
              <a:gd name="T55" fmla="*/ 831 h 1072"/>
              <a:gd name="T56" fmla="*/ 770 w 1073"/>
              <a:gd name="T57" fmla="*/ 929 h 1072"/>
              <a:gd name="T58" fmla="*/ 743 w 1073"/>
              <a:gd name="T59" fmla="*/ 1023 h 1072"/>
              <a:gd name="T60" fmla="*/ 773 w 1073"/>
              <a:gd name="T61" fmla="*/ 1072 h 1072"/>
              <a:gd name="T62" fmla="*/ 1073 w 1073"/>
              <a:gd name="T63" fmla="*/ 1072 h 1072"/>
              <a:gd name="T64" fmla="*/ 1073 w 1073"/>
              <a:gd name="T65" fmla="*/ 773 h 1072"/>
              <a:gd name="T66" fmla="*/ 1024 w 1073"/>
              <a:gd name="T67" fmla="*/ 743 h 1072"/>
              <a:gd name="T68" fmla="*/ 929 w 1073"/>
              <a:gd name="T69" fmla="*/ 769 h 1072"/>
              <a:gd name="T70" fmla="*/ 831 w 1073"/>
              <a:gd name="T71" fmla="*/ 657 h 1072"/>
              <a:gd name="T72" fmla="*/ 929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929" y="545"/>
                </a:moveTo>
                <a:cubicBezTo>
                  <a:pt x="955" y="545"/>
                  <a:pt x="991" y="557"/>
                  <a:pt x="1024" y="574"/>
                </a:cubicBezTo>
                <a:cubicBezTo>
                  <a:pt x="1046" y="585"/>
                  <a:pt x="1073" y="568"/>
                  <a:pt x="1073" y="543"/>
                </a:cubicBezTo>
                <a:cubicBezTo>
                  <a:pt x="1073" y="241"/>
                  <a:pt x="1073" y="241"/>
                  <a:pt x="1073" y="241"/>
                </a:cubicBezTo>
                <a:cubicBezTo>
                  <a:pt x="773" y="241"/>
                  <a:pt x="773" y="241"/>
                  <a:pt x="773" y="241"/>
                </a:cubicBezTo>
                <a:cubicBezTo>
                  <a:pt x="748" y="241"/>
                  <a:pt x="732" y="215"/>
                  <a:pt x="743" y="192"/>
                </a:cubicBezTo>
                <a:cubicBezTo>
                  <a:pt x="759" y="159"/>
                  <a:pt x="770" y="123"/>
                  <a:pt x="770" y="97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7"/>
                </a:cubicBezTo>
                <a:cubicBezTo>
                  <a:pt x="546" y="123"/>
                  <a:pt x="557" y="159"/>
                  <a:pt x="574" y="192"/>
                </a:cubicBezTo>
                <a:cubicBezTo>
                  <a:pt x="585" y="215"/>
                  <a:pt x="569" y="241"/>
                  <a:pt x="544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543"/>
                  <a:pt x="242" y="543"/>
                  <a:pt x="242" y="543"/>
                </a:cubicBezTo>
                <a:cubicBezTo>
                  <a:pt x="242" y="568"/>
                  <a:pt x="215" y="585"/>
                  <a:pt x="193" y="574"/>
                </a:cubicBezTo>
                <a:cubicBezTo>
                  <a:pt x="160" y="557"/>
                  <a:pt x="124" y="545"/>
                  <a:pt x="98" y="545"/>
                </a:cubicBezTo>
                <a:cubicBezTo>
                  <a:pt x="34" y="545"/>
                  <a:pt x="0" y="595"/>
                  <a:pt x="0" y="657"/>
                </a:cubicBezTo>
                <a:cubicBezTo>
                  <a:pt x="0" y="719"/>
                  <a:pt x="34" y="769"/>
                  <a:pt x="98" y="769"/>
                </a:cubicBezTo>
                <a:cubicBezTo>
                  <a:pt x="124" y="769"/>
                  <a:pt x="160" y="759"/>
                  <a:pt x="193" y="743"/>
                </a:cubicBezTo>
                <a:cubicBezTo>
                  <a:pt x="215" y="731"/>
                  <a:pt x="242" y="748"/>
                  <a:pt x="242" y="773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544" y="1072"/>
                  <a:pt x="544" y="1072"/>
                  <a:pt x="544" y="1072"/>
                </a:cubicBezTo>
                <a:cubicBezTo>
                  <a:pt x="569" y="1072"/>
                  <a:pt x="585" y="1046"/>
                  <a:pt x="574" y="1023"/>
                </a:cubicBezTo>
                <a:cubicBezTo>
                  <a:pt x="557" y="990"/>
                  <a:pt x="546" y="955"/>
                  <a:pt x="546" y="929"/>
                </a:cubicBezTo>
                <a:cubicBezTo>
                  <a:pt x="546" y="865"/>
                  <a:pt x="596" y="831"/>
                  <a:pt x="658" y="831"/>
                </a:cubicBezTo>
                <a:cubicBezTo>
                  <a:pt x="720" y="831"/>
                  <a:pt x="770" y="865"/>
                  <a:pt x="770" y="929"/>
                </a:cubicBezTo>
                <a:cubicBezTo>
                  <a:pt x="770" y="955"/>
                  <a:pt x="759" y="990"/>
                  <a:pt x="743" y="1023"/>
                </a:cubicBezTo>
                <a:cubicBezTo>
                  <a:pt x="732" y="1046"/>
                  <a:pt x="748" y="1072"/>
                  <a:pt x="773" y="1072"/>
                </a:cubicBezTo>
                <a:cubicBezTo>
                  <a:pt x="1073" y="1072"/>
                  <a:pt x="1073" y="1072"/>
                  <a:pt x="1073" y="1072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6" y="731"/>
                  <a:pt x="1024" y="743"/>
                </a:cubicBezTo>
                <a:cubicBezTo>
                  <a:pt x="991" y="759"/>
                  <a:pt x="955" y="769"/>
                  <a:pt x="929" y="769"/>
                </a:cubicBezTo>
                <a:cubicBezTo>
                  <a:pt x="866" y="769"/>
                  <a:pt x="831" y="719"/>
                  <a:pt x="831" y="657"/>
                </a:cubicBezTo>
                <a:cubicBezTo>
                  <a:pt x="831" y="595"/>
                  <a:pt x="866" y="545"/>
                  <a:pt x="929" y="54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5638801" y="2240001"/>
            <a:ext cx="2019300" cy="2021417"/>
          </a:xfrm>
          <a:custGeom>
            <a:avLst/>
            <a:gdLst>
              <a:gd name="T0" fmla="*/ 929 w 1072"/>
              <a:gd name="T1" fmla="*/ 528 h 1073"/>
              <a:gd name="T2" fmla="*/ 1023 w 1072"/>
              <a:gd name="T3" fmla="*/ 499 h 1073"/>
              <a:gd name="T4" fmla="*/ 1072 w 1072"/>
              <a:gd name="T5" fmla="*/ 530 h 1073"/>
              <a:gd name="T6" fmla="*/ 1072 w 1072"/>
              <a:gd name="T7" fmla="*/ 832 h 1073"/>
              <a:gd name="T8" fmla="*/ 773 w 1072"/>
              <a:gd name="T9" fmla="*/ 832 h 1073"/>
              <a:gd name="T10" fmla="*/ 742 w 1072"/>
              <a:gd name="T11" fmla="*/ 881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3 w 1072"/>
              <a:gd name="T19" fmla="*/ 881 h 1073"/>
              <a:gd name="T20" fmla="*/ 543 w 1072"/>
              <a:gd name="T21" fmla="*/ 832 h 1073"/>
              <a:gd name="T22" fmla="*/ 241 w 1072"/>
              <a:gd name="T23" fmla="*/ 832 h 1073"/>
              <a:gd name="T24" fmla="*/ 241 w 1072"/>
              <a:gd name="T25" fmla="*/ 832 h 1073"/>
              <a:gd name="T26" fmla="*/ 241 w 1072"/>
              <a:gd name="T27" fmla="*/ 832 h 1073"/>
              <a:gd name="T28" fmla="*/ 241 w 1072"/>
              <a:gd name="T29" fmla="*/ 530 h 1073"/>
              <a:gd name="T30" fmla="*/ 192 w 1072"/>
              <a:gd name="T31" fmla="*/ 499 h 1073"/>
              <a:gd name="T32" fmla="*/ 97 w 1072"/>
              <a:gd name="T33" fmla="*/ 528 h 1073"/>
              <a:gd name="T34" fmla="*/ 0 w 1072"/>
              <a:gd name="T35" fmla="*/ 416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8 h 1073"/>
              <a:gd name="T46" fmla="*/ 241 w 1072"/>
              <a:gd name="T47" fmla="*/ 0 h 1073"/>
              <a:gd name="T48" fmla="*/ 543 w 1072"/>
              <a:gd name="T49" fmla="*/ 0 h 1073"/>
              <a:gd name="T50" fmla="*/ 573 w 1072"/>
              <a:gd name="T51" fmla="*/ 50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2 w 1072"/>
              <a:gd name="T59" fmla="*/ 50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6 h 1073"/>
              <a:gd name="T72" fmla="*/ 929 w 1072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8"/>
                </a:moveTo>
                <a:cubicBezTo>
                  <a:pt x="955" y="528"/>
                  <a:pt x="990" y="516"/>
                  <a:pt x="1023" y="499"/>
                </a:cubicBezTo>
                <a:cubicBezTo>
                  <a:pt x="1046" y="488"/>
                  <a:pt x="1072" y="505"/>
                  <a:pt x="1072" y="530"/>
                </a:cubicBezTo>
                <a:cubicBezTo>
                  <a:pt x="1072" y="832"/>
                  <a:pt x="1072" y="832"/>
                  <a:pt x="1072" y="832"/>
                </a:cubicBezTo>
                <a:cubicBezTo>
                  <a:pt x="773" y="832"/>
                  <a:pt x="773" y="832"/>
                  <a:pt x="773" y="832"/>
                </a:cubicBezTo>
                <a:cubicBezTo>
                  <a:pt x="747" y="832"/>
                  <a:pt x="731" y="858"/>
                  <a:pt x="742" y="881"/>
                </a:cubicBezTo>
                <a:cubicBezTo>
                  <a:pt x="759" y="914"/>
                  <a:pt x="769" y="949"/>
                  <a:pt x="769" y="975"/>
                </a:cubicBezTo>
                <a:cubicBezTo>
                  <a:pt x="769" y="1039"/>
                  <a:pt x="719" y="1073"/>
                  <a:pt x="657" y="1073"/>
                </a:cubicBezTo>
                <a:cubicBezTo>
                  <a:pt x="595" y="1073"/>
                  <a:pt x="545" y="1039"/>
                  <a:pt x="545" y="975"/>
                </a:cubicBezTo>
                <a:cubicBezTo>
                  <a:pt x="545" y="949"/>
                  <a:pt x="557" y="914"/>
                  <a:pt x="573" y="881"/>
                </a:cubicBezTo>
                <a:cubicBezTo>
                  <a:pt x="585" y="858"/>
                  <a:pt x="568" y="832"/>
                  <a:pt x="543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530"/>
                  <a:pt x="241" y="530"/>
                  <a:pt x="241" y="530"/>
                </a:cubicBezTo>
                <a:cubicBezTo>
                  <a:pt x="241" y="505"/>
                  <a:pt x="215" y="488"/>
                  <a:pt x="192" y="499"/>
                </a:cubicBezTo>
                <a:cubicBezTo>
                  <a:pt x="159" y="516"/>
                  <a:pt x="123" y="528"/>
                  <a:pt x="97" y="528"/>
                </a:cubicBezTo>
                <a:cubicBezTo>
                  <a:pt x="34" y="528"/>
                  <a:pt x="0" y="478"/>
                  <a:pt x="0" y="416"/>
                </a:cubicBezTo>
                <a:cubicBezTo>
                  <a:pt x="0" y="354"/>
                  <a:pt x="34" y="303"/>
                  <a:pt x="97" y="303"/>
                </a:cubicBezTo>
                <a:cubicBezTo>
                  <a:pt x="123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8"/>
                  <a:pt x="241" y="58"/>
                  <a:pt x="241" y="58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3" y="50"/>
                </a:cubicBezTo>
                <a:cubicBezTo>
                  <a:pt x="557" y="83"/>
                  <a:pt x="545" y="118"/>
                  <a:pt x="545" y="144"/>
                </a:cubicBezTo>
                <a:cubicBezTo>
                  <a:pt x="545" y="208"/>
                  <a:pt x="595" y="242"/>
                  <a:pt x="657" y="242"/>
                </a:cubicBezTo>
                <a:cubicBezTo>
                  <a:pt x="719" y="242"/>
                  <a:pt x="769" y="208"/>
                  <a:pt x="769" y="144"/>
                </a:cubicBezTo>
                <a:cubicBezTo>
                  <a:pt x="769" y="118"/>
                  <a:pt x="759" y="83"/>
                  <a:pt x="742" y="50"/>
                </a:cubicBezTo>
                <a:cubicBezTo>
                  <a:pt x="731" y="27"/>
                  <a:pt x="747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4"/>
                  <a:pt x="831" y="416"/>
                </a:cubicBezTo>
                <a:cubicBezTo>
                  <a:pt x="831" y="478"/>
                  <a:pt x="865" y="528"/>
                  <a:pt x="929" y="52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4533901" y="3347506"/>
            <a:ext cx="2019300" cy="2019300"/>
          </a:xfrm>
          <a:custGeom>
            <a:avLst/>
            <a:gdLst>
              <a:gd name="T0" fmla="*/ 143 w 1072"/>
              <a:gd name="T1" fmla="*/ 546 h 1073"/>
              <a:gd name="T2" fmla="*/ 49 w 1072"/>
              <a:gd name="T3" fmla="*/ 574 h 1073"/>
              <a:gd name="T4" fmla="*/ 0 w 1072"/>
              <a:gd name="T5" fmla="*/ 544 h 1073"/>
              <a:gd name="T6" fmla="*/ 0 w 1072"/>
              <a:gd name="T7" fmla="*/ 242 h 1073"/>
              <a:gd name="T8" fmla="*/ 299 w 1072"/>
              <a:gd name="T9" fmla="*/ 242 h 1073"/>
              <a:gd name="T10" fmla="*/ 330 w 1072"/>
              <a:gd name="T11" fmla="*/ 193 h 1073"/>
              <a:gd name="T12" fmla="*/ 303 w 1072"/>
              <a:gd name="T13" fmla="*/ 98 h 1073"/>
              <a:gd name="T14" fmla="*/ 415 w 1072"/>
              <a:gd name="T15" fmla="*/ 0 h 1073"/>
              <a:gd name="T16" fmla="*/ 527 w 1072"/>
              <a:gd name="T17" fmla="*/ 98 h 1073"/>
              <a:gd name="T18" fmla="*/ 499 w 1072"/>
              <a:gd name="T19" fmla="*/ 193 h 1073"/>
              <a:gd name="T20" fmla="*/ 529 w 1072"/>
              <a:gd name="T21" fmla="*/ 242 h 1073"/>
              <a:gd name="T22" fmla="*/ 831 w 1072"/>
              <a:gd name="T23" fmla="*/ 242 h 1073"/>
              <a:gd name="T24" fmla="*/ 831 w 1072"/>
              <a:gd name="T25" fmla="*/ 242 h 1073"/>
              <a:gd name="T26" fmla="*/ 831 w 1072"/>
              <a:gd name="T27" fmla="*/ 242 h 1073"/>
              <a:gd name="T28" fmla="*/ 831 w 1072"/>
              <a:gd name="T29" fmla="*/ 544 h 1073"/>
              <a:gd name="T30" fmla="*/ 880 w 1072"/>
              <a:gd name="T31" fmla="*/ 574 h 1073"/>
              <a:gd name="T32" fmla="*/ 975 w 1072"/>
              <a:gd name="T33" fmla="*/ 546 h 1073"/>
              <a:gd name="T34" fmla="*/ 1072 w 1072"/>
              <a:gd name="T35" fmla="*/ 658 h 1073"/>
              <a:gd name="T36" fmla="*/ 975 w 1072"/>
              <a:gd name="T37" fmla="*/ 770 h 1073"/>
              <a:gd name="T38" fmla="*/ 880 w 1072"/>
              <a:gd name="T39" fmla="*/ 743 h 1073"/>
              <a:gd name="T40" fmla="*/ 831 w 1072"/>
              <a:gd name="T41" fmla="*/ 773 h 1073"/>
              <a:gd name="T42" fmla="*/ 831 w 1072"/>
              <a:gd name="T43" fmla="*/ 1073 h 1073"/>
              <a:gd name="T44" fmla="*/ 831 w 1072"/>
              <a:gd name="T45" fmla="*/ 1015 h 1073"/>
              <a:gd name="T46" fmla="*/ 831 w 1072"/>
              <a:gd name="T47" fmla="*/ 1073 h 1073"/>
              <a:gd name="T48" fmla="*/ 529 w 1072"/>
              <a:gd name="T49" fmla="*/ 1073 h 1073"/>
              <a:gd name="T50" fmla="*/ 499 w 1072"/>
              <a:gd name="T51" fmla="*/ 1024 h 1073"/>
              <a:gd name="T52" fmla="*/ 527 w 1072"/>
              <a:gd name="T53" fmla="*/ 929 h 1073"/>
              <a:gd name="T54" fmla="*/ 415 w 1072"/>
              <a:gd name="T55" fmla="*/ 831 h 1073"/>
              <a:gd name="T56" fmla="*/ 303 w 1072"/>
              <a:gd name="T57" fmla="*/ 929 h 1073"/>
              <a:gd name="T58" fmla="*/ 330 w 1072"/>
              <a:gd name="T59" fmla="*/ 1024 h 1073"/>
              <a:gd name="T60" fmla="*/ 299 w 1072"/>
              <a:gd name="T61" fmla="*/ 1073 h 1073"/>
              <a:gd name="T62" fmla="*/ 0 w 1072"/>
              <a:gd name="T63" fmla="*/ 1073 h 1073"/>
              <a:gd name="T64" fmla="*/ 0 w 1072"/>
              <a:gd name="T65" fmla="*/ 773 h 1073"/>
              <a:gd name="T66" fmla="*/ 49 w 1072"/>
              <a:gd name="T67" fmla="*/ 743 h 1073"/>
              <a:gd name="T68" fmla="*/ 143 w 1072"/>
              <a:gd name="T69" fmla="*/ 770 h 1073"/>
              <a:gd name="T70" fmla="*/ 241 w 1072"/>
              <a:gd name="T71" fmla="*/ 658 h 1073"/>
              <a:gd name="T72" fmla="*/ 143 w 1072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143" y="546"/>
                </a:moveTo>
                <a:cubicBezTo>
                  <a:pt x="117" y="546"/>
                  <a:pt x="82" y="557"/>
                  <a:pt x="49" y="574"/>
                </a:cubicBezTo>
                <a:cubicBezTo>
                  <a:pt x="26" y="586"/>
                  <a:pt x="0" y="569"/>
                  <a:pt x="0" y="544"/>
                </a:cubicBezTo>
                <a:cubicBezTo>
                  <a:pt x="0" y="242"/>
                  <a:pt x="0" y="242"/>
                  <a:pt x="0" y="242"/>
                </a:cubicBezTo>
                <a:cubicBezTo>
                  <a:pt x="299" y="242"/>
                  <a:pt x="299" y="242"/>
                  <a:pt x="299" y="242"/>
                </a:cubicBezTo>
                <a:cubicBezTo>
                  <a:pt x="324" y="242"/>
                  <a:pt x="341" y="215"/>
                  <a:pt x="330" y="193"/>
                </a:cubicBezTo>
                <a:cubicBezTo>
                  <a:pt x="313" y="160"/>
                  <a:pt x="303" y="124"/>
                  <a:pt x="303" y="98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8"/>
                </a:cubicBezTo>
                <a:cubicBezTo>
                  <a:pt x="527" y="124"/>
                  <a:pt x="515" y="160"/>
                  <a:pt x="499" y="193"/>
                </a:cubicBezTo>
                <a:cubicBezTo>
                  <a:pt x="487" y="215"/>
                  <a:pt x="504" y="242"/>
                  <a:pt x="529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544"/>
                  <a:pt x="831" y="544"/>
                  <a:pt x="831" y="544"/>
                </a:cubicBezTo>
                <a:cubicBezTo>
                  <a:pt x="831" y="569"/>
                  <a:pt x="857" y="586"/>
                  <a:pt x="880" y="574"/>
                </a:cubicBezTo>
                <a:cubicBezTo>
                  <a:pt x="913" y="557"/>
                  <a:pt x="949" y="546"/>
                  <a:pt x="975" y="546"/>
                </a:cubicBezTo>
                <a:cubicBezTo>
                  <a:pt x="1038" y="546"/>
                  <a:pt x="1072" y="596"/>
                  <a:pt x="1072" y="658"/>
                </a:cubicBezTo>
                <a:cubicBezTo>
                  <a:pt x="1072" y="720"/>
                  <a:pt x="1038" y="770"/>
                  <a:pt x="975" y="770"/>
                </a:cubicBezTo>
                <a:cubicBezTo>
                  <a:pt x="949" y="770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529" y="1073"/>
                  <a:pt x="529" y="1073"/>
                  <a:pt x="529" y="1073"/>
                </a:cubicBezTo>
                <a:cubicBezTo>
                  <a:pt x="504" y="1073"/>
                  <a:pt x="487" y="1046"/>
                  <a:pt x="499" y="1024"/>
                </a:cubicBezTo>
                <a:cubicBezTo>
                  <a:pt x="515" y="991"/>
                  <a:pt x="527" y="955"/>
                  <a:pt x="527" y="929"/>
                </a:cubicBezTo>
                <a:cubicBezTo>
                  <a:pt x="527" y="866"/>
                  <a:pt x="477" y="831"/>
                  <a:pt x="415" y="831"/>
                </a:cubicBezTo>
                <a:cubicBezTo>
                  <a:pt x="353" y="831"/>
                  <a:pt x="303" y="866"/>
                  <a:pt x="303" y="929"/>
                </a:cubicBezTo>
                <a:cubicBezTo>
                  <a:pt x="303" y="955"/>
                  <a:pt x="313" y="991"/>
                  <a:pt x="330" y="1024"/>
                </a:cubicBezTo>
                <a:cubicBezTo>
                  <a:pt x="341" y="1047"/>
                  <a:pt x="324" y="1073"/>
                  <a:pt x="299" y="1073"/>
                </a:cubicBezTo>
                <a:cubicBezTo>
                  <a:pt x="0" y="1073"/>
                  <a:pt x="0" y="1073"/>
                  <a:pt x="0" y="1073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7" y="770"/>
                  <a:pt x="143" y="770"/>
                </a:cubicBezTo>
                <a:cubicBezTo>
                  <a:pt x="207" y="770"/>
                  <a:pt x="241" y="720"/>
                  <a:pt x="241" y="658"/>
                </a:cubicBezTo>
                <a:cubicBezTo>
                  <a:pt x="241" y="596"/>
                  <a:pt x="207" y="546"/>
                  <a:pt x="143" y="5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171637" y="2611479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171636" y="2242147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8331248" y="2639704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171637" y="323106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183034" y="436249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183034" y="3993164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8342645" y="4390721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8183034" y="498208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60211" y="260561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35906" y="2236284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3637727" y="2633841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460211" y="322520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484934" y="435512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60628" y="3985795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3662449" y="4383352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1484934" y="497471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6" name="Group 35"/>
          <p:cNvGrpSpPr/>
          <p:nvPr/>
        </p:nvGrpSpPr>
        <p:grpSpPr>
          <a:xfrm>
            <a:off x="5015679" y="2716597"/>
            <a:ext cx="560917" cy="472017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0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1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13"/>
          <p:cNvGrpSpPr/>
          <p:nvPr/>
        </p:nvGrpSpPr>
        <p:grpSpPr>
          <a:xfrm>
            <a:off x="6619976" y="4462523"/>
            <a:ext cx="584200" cy="539751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36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59"/>
          <p:cNvGrpSpPr/>
          <p:nvPr/>
        </p:nvGrpSpPr>
        <p:grpSpPr>
          <a:xfrm>
            <a:off x="6589184" y="2858595"/>
            <a:ext cx="518584" cy="594784"/>
            <a:chOff x="4638675" y="4654550"/>
            <a:chExt cx="388938" cy="446088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8" name="Group 268"/>
          <p:cNvGrpSpPr/>
          <p:nvPr/>
        </p:nvGrpSpPr>
        <p:grpSpPr>
          <a:xfrm>
            <a:off x="5128482" y="4095283"/>
            <a:ext cx="410633" cy="651933"/>
            <a:chOff x="3824288" y="5486400"/>
            <a:chExt cx="307975" cy="488950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59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8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竞争优势</a:t>
              </a:r>
            </a:p>
          </p:txBody>
        </p:sp>
        <p:sp>
          <p:nvSpPr>
            <p:cNvPr id="69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95985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4" grpId="0" animBg="1"/>
      <p:bldP spid="42" grpId="0"/>
      <p:bldP spid="43" grpId="0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xmlns="" id="{BA8EA202-F87D-45AF-91DB-F2B3A7B8F57B}"/>
              </a:ext>
            </a:extLst>
          </p:cNvPr>
          <p:cNvSpPr txBox="1"/>
          <p:nvPr/>
        </p:nvSpPr>
        <p:spPr>
          <a:xfrm>
            <a:off x="2460171" y="2582518"/>
            <a:ext cx="72716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THREE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项目规划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03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09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1246015" y="1704204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7" dirty="0">
                <a:solidFill>
                  <a:srgbClr val="2C344B"/>
                </a:solidFill>
                <a:latin typeface="方正兰亭黑_GBK"/>
                <a:ea typeface="方正兰亭黑_GBK"/>
              </a:rPr>
              <a:t>发展现状</a:t>
            </a:r>
          </a:p>
        </p:txBody>
      </p:sp>
      <p:sp>
        <p:nvSpPr>
          <p:cNvPr id="27" name="矩形 26"/>
          <p:cNvSpPr/>
          <p:nvPr/>
        </p:nvSpPr>
        <p:spPr>
          <a:xfrm>
            <a:off x="1246016" y="2371179"/>
            <a:ext cx="484998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9" r="25699"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5" r="10365"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6" r="23296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4" r="20734"/>
          <a:stretch>
            <a:fillRect/>
          </a:stretch>
        </p:blipFill>
        <p:spPr/>
      </p:pic>
      <p:cxnSp>
        <p:nvCxnSpPr>
          <p:cNvPr id="39" name="直接连接符 38"/>
          <p:cNvCxnSpPr/>
          <p:nvPr/>
        </p:nvCxnSpPr>
        <p:spPr>
          <a:xfrm>
            <a:off x="1377051" y="2326716"/>
            <a:ext cx="413501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246015" y="3253477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46015" y="4135774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246015" y="5018071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0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21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79053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0" grpId="0"/>
      <p:bldP spid="41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76270" y="1765744"/>
            <a:ext cx="9415837" cy="4155932"/>
            <a:chOff x="1257202" y="1324307"/>
            <a:chExt cx="7061878" cy="3116949"/>
          </a:xfrm>
        </p:grpSpPr>
        <p:graphicFrame>
          <p:nvGraphicFramePr>
            <p:cNvPr id="17" name="原创设计师QQ598969553      _4">
              <a:extLst>
                <a:ext uri="{FF2B5EF4-FFF2-40B4-BE49-F238E27FC236}">
                  <a16:creationId xmlns:a16="http://schemas.microsoft.com/office/drawing/2014/main" xmlns="" id="{6E952691-EFAD-447F-808E-053080C6353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21960215"/>
                </p:ext>
              </p:extLst>
            </p:nvPr>
          </p:nvGraphicFramePr>
          <p:xfrm>
            <a:off x="1257202" y="1324972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9" name="原创设计师QQ598969553      _5">
              <a:extLst>
                <a:ext uri="{FF2B5EF4-FFF2-40B4-BE49-F238E27FC236}">
                  <a16:creationId xmlns:a16="http://schemas.microsoft.com/office/drawing/2014/main" xmlns="" id="{41E7CDB5-684C-41B6-AA7F-ACEEA818ED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81167443"/>
                </p:ext>
              </p:extLst>
            </p:nvPr>
          </p:nvGraphicFramePr>
          <p:xfrm>
            <a:off x="5475611" y="1324307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cxnSp>
          <p:nvCxnSpPr>
            <p:cNvPr id="20" name="原创设计师QQ598969553      _6">
              <a:extLst>
                <a:ext uri="{FF2B5EF4-FFF2-40B4-BE49-F238E27FC236}">
                  <a16:creationId xmlns:a16="http://schemas.microsoft.com/office/drawing/2014/main" xmlns="" id="{C5DA096C-7D7A-42B2-A9C8-5A8DC051077B}"/>
                </a:ext>
              </a:extLst>
            </p:cNvPr>
            <p:cNvCxnSpPr/>
            <p:nvPr/>
          </p:nvCxnSpPr>
          <p:spPr>
            <a:xfrm rot="5400000">
              <a:off x="3690200" y="2696314"/>
              <a:ext cx="2233500" cy="133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原创设计师QQ598969553      _7">
              <a:extLst>
                <a:ext uri="{FF2B5EF4-FFF2-40B4-BE49-F238E27FC236}">
                  <a16:creationId xmlns:a16="http://schemas.microsoft.com/office/drawing/2014/main" xmlns="" id="{E5C0FB2E-B1E4-432F-8B70-AFCE85C10BC8}"/>
                </a:ext>
              </a:extLst>
            </p:cNvPr>
            <p:cNvSpPr/>
            <p:nvPr/>
          </p:nvSpPr>
          <p:spPr>
            <a:xfrm>
              <a:off x="4328343" y="2217707"/>
              <a:ext cx="957213" cy="95721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375432">
                <a:defRPr/>
              </a:pPr>
              <a:r>
                <a:rPr lang="en-US" sz="2400" dirty="0" smtClean="0">
                  <a:solidFill>
                    <a:srgbClr val="2C344B"/>
                  </a:solidFill>
                  <a:latin typeface="微软雅黑"/>
                  <a:ea typeface="微软雅黑"/>
                </a:rPr>
                <a:t>2021</a:t>
              </a:r>
              <a:endParaRPr lang="en-US" sz="2400" dirty="0">
                <a:solidFill>
                  <a:srgbClr val="2C344B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2" name="原创设计师QQ598969553      _8">
              <a:extLst>
                <a:ext uri="{FF2B5EF4-FFF2-40B4-BE49-F238E27FC236}">
                  <a16:creationId xmlns:a16="http://schemas.microsoft.com/office/drawing/2014/main" xmlns="" id="{FC179627-A209-4939-AD64-F7984F55BB80}"/>
                </a:ext>
              </a:extLst>
            </p:cNvPr>
            <p:cNvSpPr txBox="1">
              <a:spLocks/>
            </p:cNvSpPr>
            <p:nvPr/>
          </p:nvSpPr>
          <p:spPr>
            <a:xfrm>
              <a:off x="1545987" y="3859585"/>
              <a:ext cx="411170" cy="24617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133" dirty="0">
                  <a:solidFill>
                    <a:srgbClr val="2C344B"/>
                  </a:solidFill>
                  <a:latin typeface="Arial"/>
                  <a:ea typeface="微软雅黑"/>
                </a:rPr>
                <a:t>35%</a:t>
              </a:r>
            </a:p>
          </p:txBody>
        </p:sp>
        <p:sp>
          <p:nvSpPr>
            <p:cNvPr id="24" name="原创设计师QQ598969553      _10">
              <a:extLst>
                <a:ext uri="{FF2B5EF4-FFF2-40B4-BE49-F238E27FC236}">
                  <a16:creationId xmlns:a16="http://schemas.microsoft.com/office/drawing/2014/main" xmlns="" id="{3DB43D10-9526-4E34-86EA-05D886E705E6}"/>
                </a:ext>
              </a:extLst>
            </p:cNvPr>
            <p:cNvSpPr txBox="1">
              <a:spLocks/>
            </p:cNvSpPr>
            <p:nvPr/>
          </p:nvSpPr>
          <p:spPr>
            <a:xfrm>
              <a:off x="7633732" y="3852615"/>
              <a:ext cx="411170" cy="24617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133" dirty="0">
                  <a:solidFill>
                    <a:srgbClr val="2C344B"/>
                  </a:solidFill>
                  <a:latin typeface="Arial"/>
                  <a:ea typeface="微软雅黑"/>
                </a:rPr>
                <a:t>65%</a:t>
              </a:r>
            </a:p>
          </p:txBody>
        </p:sp>
        <p:sp>
          <p:nvSpPr>
  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202498" y="3684991"/>
              <a:ext cx="2431635" cy="75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  <p:sp>
          <p:nvSpPr>
  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979767" y="3684991"/>
              <a:ext cx="2431635" cy="75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97509" y="429276"/>
            <a:ext cx="3615975" cy="660115"/>
            <a:chOff x="349800" y="307048"/>
            <a:chExt cx="2711981" cy="495086"/>
          </a:xfrm>
        </p:grpSpPr>
        <p:sp>
          <p:nvSpPr>
            <p:cNvPr id="15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16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55839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086798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5426918" y="176255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5175475" y="2627735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6847823" y="3193936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5972163" y="3434901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5388505" y="456046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137062" y="4177213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3990975" y="3187906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4363750" y="3428872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53918" y="2660698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4579" y="367013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6213" y="4520962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38742" y="357727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701428" y="3564361"/>
            <a:ext cx="389632" cy="577351"/>
            <a:chOff x="1788810" y="2276744"/>
            <a:chExt cx="392113" cy="581026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5913851" y="5312314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182318" y="3705377"/>
            <a:ext cx="480391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82712" y="1925282"/>
            <a:ext cx="457381" cy="439855"/>
            <a:chOff x="2607983" y="4241292"/>
            <a:chExt cx="490600" cy="47180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4"/>
            <a:ext cx="302486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1530160"/>
            <a:ext cx="3123684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2"/>
            <a:ext cx="302486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4714692"/>
            <a:ext cx="3123684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2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53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4659475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xmlns="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ONE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0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25139" y="2025898"/>
            <a:ext cx="2342885" cy="4013820"/>
            <a:chOff x="930794" y="1351262"/>
            <a:chExt cx="1757164" cy="3010365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D9A4090-29AC-4390-A58A-F98534C9F569}"/>
                </a:ext>
              </a:extLst>
            </p:cNvPr>
            <p:cNvGrpSpPr/>
            <p:nvPr/>
          </p:nvGrpSpPr>
          <p:grpSpPr>
            <a:xfrm>
              <a:off x="1422459" y="2039025"/>
              <a:ext cx="923268" cy="923598"/>
              <a:chOff x="1664154" y="1934950"/>
              <a:chExt cx="923279" cy="897257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F7B25B52-5095-430C-BCD0-61945E3527AB}"/>
                  </a:ext>
                </a:extLst>
              </p:cNvPr>
              <p:cNvGrpSpPr/>
              <p:nvPr/>
            </p:nvGrpSpPr>
            <p:grpSpPr>
              <a:xfrm rot="18900000">
                <a:off x="1664154" y="1934950"/>
                <a:ext cx="897259" cy="897257"/>
                <a:chOff x="304800" y="673100"/>
                <a:chExt cx="4000500" cy="4000500"/>
              </a:xfrm>
              <a:effectLst>
                <a:outerShdw blurRad="444500" dist="254000" dir="48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" name="同心圆 11">
                  <a:extLst>
                    <a:ext uri="{FF2B5EF4-FFF2-40B4-BE49-F238E27FC236}">
                      <a16:creationId xmlns:a16="http://schemas.microsoft.com/office/drawing/2014/main" xmlns="" id="{01DEAEB3-3631-4050-BD62-AC6EFBD92F68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" name="椭圆 21">
                  <a:extLst>
                    <a:ext uri="{FF2B5EF4-FFF2-40B4-BE49-F238E27FC236}">
                      <a16:creationId xmlns:a16="http://schemas.microsoft.com/office/drawing/2014/main" xmlns="" id="{C51A43A0-B5E9-405A-84CE-DD7CB269D5CD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0" name="TextBox 34">
                <a:extLst>
                  <a:ext uri="{FF2B5EF4-FFF2-40B4-BE49-F238E27FC236}">
                    <a16:creationId xmlns:a16="http://schemas.microsoft.com/office/drawing/2014/main" xmlns="" id="{B5DA7013-2C5D-4B33-A9C1-6DB39445BDE8}"/>
                  </a:ext>
                </a:extLst>
              </p:cNvPr>
              <p:cNvSpPr txBox="1"/>
              <p:nvPr/>
            </p:nvSpPr>
            <p:spPr>
              <a:xfrm>
                <a:off x="1767087" y="2276962"/>
                <a:ext cx="820346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45%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E5EB2C7F-A023-4362-9FCD-FA212962FD9C}"/>
                </a:ext>
              </a:extLst>
            </p:cNvPr>
            <p:cNvSpPr/>
            <p:nvPr/>
          </p:nvSpPr>
          <p:spPr bwMode="auto">
            <a:xfrm rot="18900000">
              <a:off x="1466204" y="2381492"/>
              <a:ext cx="1215329" cy="660951"/>
            </a:xfrm>
            <a:custGeom>
              <a:avLst/>
              <a:gdLst>
                <a:gd name="T0" fmla="*/ 8098 w 8105"/>
                <a:gd name="T1" fmla="*/ 0 h 4285"/>
                <a:gd name="T2" fmla="*/ 8105 w 8105"/>
                <a:gd name="T3" fmla="*/ 233 h 4285"/>
                <a:gd name="T4" fmla="*/ 4053 w 8105"/>
                <a:gd name="T5" fmla="*/ 4285 h 4285"/>
                <a:gd name="T6" fmla="*/ 0 w 8105"/>
                <a:gd name="T7" fmla="*/ 233 h 4285"/>
                <a:gd name="T8" fmla="*/ 7 w 8105"/>
                <a:gd name="T9" fmla="*/ 0 h 4285"/>
                <a:gd name="T10" fmla="*/ 1080 w 8105"/>
                <a:gd name="T11" fmla="*/ 0 h 4285"/>
                <a:gd name="T12" fmla="*/ 1071 w 8105"/>
                <a:gd name="T13" fmla="*/ 233 h 4285"/>
                <a:gd name="T14" fmla="*/ 4053 w 8105"/>
                <a:gd name="T15" fmla="*/ 3214 h 4285"/>
                <a:gd name="T16" fmla="*/ 7034 w 8105"/>
                <a:gd name="T17" fmla="*/ 233 h 4285"/>
                <a:gd name="T18" fmla="*/ 7025 w 8105"/>
                <a:gd name="T19" fmla="*/ 0 h 4285"/>
                <a:gd name="T20" fmla="*/ 8098 w 8105"/>
                <a:gd name="T21" fmla="*/ 0 h 4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4285">
                  <a:moveTo>
                    <a:pt x="8098" y="0"/>
                  </a:moveTo>
                  <a:cubicBezTo>
                    <a:pt x="8103" y="77"/>
                    <a:pt x="8105" y="155"/>
                    <a:pt x="8105" y="233"/>
                  </a:cubicBezTo>
                  <a:cubicBezTo>
                    <a:pt x="8105" y="2471"/>
                    <a:pt x="6291" y="4285"/>
                    <a:pt x="4053" y="4285"/>
                  </a:cubicBezTo>
                  <a:cubicBezTo>
                    <a:pt x="1814" y="4285"/>
                    <a:pt x="0" y="2471"/>
                    <a:pt x="0" y="233"/>
                  </a:cubicBezTo>
                  <a:cubicBezTo>
                    <a:pt x="0" y="155"/>
                    <a:pt x="2" y="77"/>
                    <a:pt x="7" y="0"/>
                  </a:cubicBezTo>
                  <a:lnTo>
                    <a:pt x="1080" y="0"/>
                  </a:lnTo>
                  <a:cubicBezTo>
                    <a:pt x="1074" y="77"/>
                    <a:pt x="1071" y="154"/>
                    <a:pt x="1071" y="233"/>
                  </a:cubicBezTo>
                  <a:cubicBezTo>
                    <a:pt x="1071" y="1879"/>
                    <a:pt x="2406" y="3214"/>
                    <a:pt x="4053" y="3214"/>
                  </a:cubicBezTo>
                  <a:cubicBezTo>
                    <a:pt x="5699" y="3214"/>
                    <a:pt x="7034" y="1879"/>
                    <a:pt x="7034" y="233"/>
                  </a:cubicBezTo>
                  <a:cubicBezTo>
                    <a:pt x="7034" y="154"/>
                    <a:pt x="7031" y="77"/>
                    <a:pt x="7025" y="0"/>
                  </a:cubicBezTo>
                  <a:lnTo>
                    <a:pt x="8098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1C6B5633-35FE-40F5-8FCA-349FA1F63DE1}"/>
                </a:ext>
              </a:extLst>
            </p:cNvPr>
            <p:cNvGrpSpPr/>
            <p:nvPr/>
          </p:nvGrpSpPr>
          <p:grpSpPr>
            <a:xfrm>
              <a:off x="1444520" y="1351262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47" name="流程图: 可选过程 46">
                <a:extLst>
                  <a:ext uri="{FF2B5EF4-FFF2-40B4-BE49-F238E27FC236}">
                    <a16:creationId xmlns:a16="http://schemas.microsoft.com/office/drawing/2014/main" xmlns="" id="{54424E2C-EA2A-44D0-B3E8-836DA7D10952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48" name="TextBox 56">
                <a:extLst>
                  <a:ext uri="{FF2B5EF4-FFF2-40B4-BE49-F238E27FC236}">
                    <a16:creationId xmlns:a16="http://schemas.microsoft.com/office/drawing/2014/main" xmlns="" id="{22F0C609-3DC5-4E4D-A339-64D6F4CECE58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930794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4937" y="1998068"/>
            <a:ext cx="2355947" cy="4041651"/>
            <a:chOff x="2736826" y="1330389"/>
            <a:chExt cx="1766960" cy="3031238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1890DDDB-D11A-437E-8136-B54C2C514C40}"/>
                </a:ext>
              </a:extLst>
            </p:cNvPr>
            <p:cNvGrpSpPr/>
            <p:nvPr/>
          </p:nvGrpSpPr>
          <p:grpSpPr>
            <a:xfrm>
              <a:off x="3317563" y="2016040"/>
              <a:ext cx="897248" cy="923599"/>
              <a:chOff x="3293884" y="1912625"/>
              <a:chExt cx="897259" cy="897258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D7105A0B-507C-4D26-A631-083C75908C15}"/>
                  </a:ext>
                </a:extLst>
              </p:cNvPr>
              <p:cNvGrpSpPr/>
              <p:nvPr/>
            </p:nvGrpSpPr>
            <p:grpSpPr>
              <a:xfrm rot="18900000">
                <a:off x="3293884" y="1912625"/>
                <a:ext cx="897259" cy="897258"/>
                <a:chOff x="304800" y="673100"/>
                <a:chExt cx="4000500" cy="4000500"/>
              </a:xfrm>
              <a:effectLst>
                <a:outerShdw blurRad="444500" dist="254000" dir="528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6" name="同心圆 16">
                  <a:extLst>
                    <a:ext uri="{FF2B5EF4-FFF2-40B4-BE49-F238E27FC236}">
                      <a16:creationId xmlns:a16="http://schemas.microsoft.com/office/drawing/2014/main" xmlns="" id="{03C4BEA5-E640-47EA-B4DF-056568607627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xmlns="" id="{6426A9AF-CAAB-48FE-87F8-CF70FDF51A6C}"/>
                    </a:ext>
                  </a:extLst>
                </p:cNvPr>
                <p:cNvSpPr/>
                <p:nvPr/>
              </p:nvSpPr>
              <p:spPr>
                <a:xfrm>
                  <a:off x="366204" y="734505"/>
                  <a:ext cx="3877703" cy="3877691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TextBox 35">
                <a:extLst>
                  <a:ext uri="{FF2B5EF4-FFF2-40B4-BE49-F238E27FC236}">
                    <a16:creationId xmlns:a16="http://schemas.microsoft.com/office/drawing/2014/main" xmlns="" id="{82BFF25A-C6B3-4B16-8486-1FE5020CBD8C}"/>
                  </a:ext>
                </a:extLst>
              </p:cNvPr>
              <p:cNvSpPr txBox="1"/>
              <p:nvPr/>
            </p:nvSpPr>
            <p:spPr>
              <a:xfrm>
                <a:off x="3405810" y="2276966"/>
                <a:ext cx="753231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68%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xmlns="" id="{0569E894-8EA2-4C0C-83E2-962A4593A3B3}"/>
                </a:ext>
              </a:extLst>
            </p:cNvPr>
            <p:cNvSpPr/>
            <p:nvPr/>
          </p:nvSpPr>
          <p:spPr bwMode="auto">
            <a:xfrm rot="19087048">
              <a:off x="3316129" y="2245379"/>
              <a:ext cx="1187657" cy="803040"/>
            </a:xfrm>
            <a:custGeom>
              <a:avLst/>
              <a:gdLst>
                <a:gd name="T0" fmla="*/ 7997 w 8105"/>
                <a:gd name="T1" fmla="*/ 0 h 4984"/>
                <a:gd name="T2" fmla="*/ 8105 w 8105"/>
                <a:gd name="T3" fmla="*/ 932 h 4984"/>
                <a:gd name="T4" fmla="*/ 4053 w 8105"/>
                <a:gd name="T5" fmla="*/ 4984 h 4984"/>
                <a:gd name="T6" fmla="*/ 0 w 8105"/>
                <a:gd name="T7" fmla="*/ 932 h 4984"/>
                <a:gd name="T8" fmla="*/ 108 w 8105"/>
                <a:gd name="T9" fmla="*/ 0 h 4984"/>
                <a:gd name="T10" fmla="*/ 1212 w 8105"/>
                <a:gd name="T11" fmla="*/ 0 h 4984"/>
                <a:gd name="T12" fmla="*/ 1218 w 8105"/>
                <a:gd name="T13" fmla="*/ 6 h 4984"/>
                <a:gd name="T14" fmla="*/ 1071 w 8105"/>
                <a:gd name="T15" fmla="*/ 932 h 4984"/>
                <a:gd name="T16" fmla="*/ 4053 w 8105"/>
                <a:gd name="T17" fmla="*/ 3913 h 4984"/>
                <a:gd name="T18" fmla="*/ 7034 w 8105"/>
                <a:gd name="T19" fmla="*/ 932 h 4984"/>
                <a:gd name="T20" fmla="*/ 6887 w 8105"/>
                <a:gd name="T21" fmla="*/ 6 h 4984"/>
                <a:gd name="T22" fmla="*/ 6893 w 8105"/>
                <a:gd name="T23" fmla="*/ 0 h 4984"/>
                <a:gd name="T24" fmla="*/ 7997 w 8105"/>
                <a:gd name="T25" fmla="*/ 0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4984">
                  <a:moveTo>
                    <a:pt x="7997" y="0"/>
                  </a:moveTo>
                  <a:cubicBezTo>
                    <a:pt x="8068" y="299"/>
                    <a:pt x="8105" y="611"/>
                    <a:pt x="8105" y="932"/>
                  </a:cubicBezTo>
                  <a:cubicBezTo>
                    <a:pt x="8105" y="3170"/>
                    <a:pt x="6291" y="4984"/>
                    <a:pt x="4053" y="4984"/>
                  </a:cubicBezTo>
                  <a:cubicBezTo>
                    <a:pt x="1814" y="4984"/>
                    <a:pt x="0" y="3170"/>
                    <a:pt x="0" y="932"/>
                  </a:cubicBezTo>
                  <a:cubicBezTo>
                    <a:pt x="0" y="611"/>
                    <a:pt x="37" y="299"/>
                    <a:pt x="108" y="0"/>
                  </a:cubicBezTo>
                  <a:lnTo>
                    <a:pt x="1212" y="0"/>
                  </a:lnTo>
                  <a:lnTo>
                    <a:pt x="1218" y="6"/>
                  </a:lnTo>
                  <a:cubicBezTo>
                    <a:pt x="1123" y="297"/>
                    <a:pt x="1071" y="609"/>
                    <a:pt x="1071" y="932"/>
                  </a:cubicBezTo>
                  <a:cubicBezTo>
                    <a:pt x="1071" y="2578"/>
                    <a:pt x="2406" y="3913"/>
                    <a:pt x="4053" y="3913"/>
                  </a:cubicBezTo>
                  <a:cubicBezTo>
                    <a:pt x="5699" y="3913"/>
                    <a:pt x="7034" y="2578"/>
                    <a:pt x="7034" y="932"/>
                  </a:cubicBezTo>
                  <a:cubicBezTo>
                    <a:pt x="7034" y="609"/>
                    <a:pt x="6982" y="297"/>
                    <a:pt x="6887" y="6"/>
                  </a:cubicBezTo>
                  <a:lnTo>
                    <a:pt x="6893" y="0"/>
                  </a:lnTo>
                  <a:lnTo>
                    <a:pt x="7997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C3A3ED6E-D672-40ED-9701-C817B3CA3C8E}"/>
                </a:ext>
              </a:extLst>
            </p:cNvPr>
            <p:cNvGrpSpPr/>
            <p:nvPr/>
          </p:nvGrpSpPr>
          <p:grpSpPr>
            <a:xfrm>
              <a:off x="3265364" y="1330389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0" name="流程图: 可选过程 49">
                <a:extLst>
                  <a:ext uri="{FF2B5EF4-FFF2-40B4-BE49-F238E27FC236}">
                    <a16:creationId xmlns:a16="http://schemas.microsoft.com/office/drawing/2014/main" xmlns="" id="{A20B4C27-ADD4-4C50-A8FC-53CFEF20743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1" name="TextBox 64">
                <a:extLst>
                  <a:ext uri="{FF2B5EF4-FFF2-40B4-BE49-F238E27FC236}">
                    <a16:creationId xmlns:a16="http://schemas.microsoft.com/office/drawing/2014/main" xmlns="" id="{B48063C5-23B9-40ED-9836-60AF1380C05F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2736826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57798" y="2002780"/>
            <a:ext cx="2390468" cy="4036939"/>
            <a:chOff x="4301121" y="1333923"/>
            <a:chExt cx="1792851" cy="3027704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7D43472B-B0A8-45FD-B374-8ED17DE63E23}"/>
                </a:ext>
              </a:extLst>
            </p:cNvPr>
            <p:cNvGrpSpPr/>
            <p:nvPr/>
          </p:nvGrpSpPr>
          <p:grpSpPr>
            <a:xfrm>
              <a:off x="4946520" y="2101567"/>
              <a:ext cx="921606" cy="923598"/>
              <a:chOff x="4849324" y="1995712"/>
              <a:chExt cx="921617" cy="897257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B2710ADB-3F1B-4D2D-9166-0D60024DCA67}"/>
                  </a:ext>
                </a:extLst>
              </p:cNvPr>
              <p:cNvGrpSpPr/>
              <p:nvPr/>
            </p:nvGrpSpPr>
            <p:grpSpPr>
              <a:xfrm rot="18900000">
                <a:off x="4849324" y="1995712"/>
                <a:ext cx="897259" cy="897257"/>
                <a:chOff x="304800" y="673100"/>
                <a:chExt cx="4000500" cy="4000500"/>
              </a:xfrm>
              <a:effectLst>
                <a:outerShdw blurRad="444500" dist="254000" dir="564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1" name="同心圆 21">
                  <a:extLst>
                    <a:ext uri="{FF2B5EF4-FFF2-40B4-BE49-F238E27FC236}">
                      <a16:creationId xmlns:a16="http://schemas.microsoft.com/office/drawing/2014/main" xmlns="" id="{9B019557-0CAE-4EAC-919D-3690DA2C0EA5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xmlns="" id="{E462B21B-74EC-4260-8E43-5F0E3ACC5C43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0" name="TextBox 36">
                <a:extLst>
                  <a:ext uri="{FF2B5EF4-FFF2-40B4-BE49-F238E27FC236}">
                    <a16:creationId xmlns:a16="http://schemas.microsoft.com/office/drawing/2014/main" xmlns="" id="{DFEBF385-B591-4F79-8C2F-A0F81B0161A4}"/>
                  </a:ext>
                </a:extLst>
              </p:cNvPr>
              <p:cNvSpPr txBox="1"/>
              <p:nvPr/>
            </p:nvSpPr>
            <p:spPr>
              <a:xfrm>
                <a:off x="4942745" y="2303660"/>
                <a:ext cx="828196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79%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2292DF4E-8928-411F-9ABE-9EB487907ACD}"/>
                </a:ext>
              </a:extLst>
            </p:cNvPr>
            <p:cNvSpPr/>
            <p:nvPr/>
          </p:nvSpPr>
          <p:spPr bwMode="auto">
            <a:xfrm rot="19290703">
              <a:off x="4879708" y="2195049"/>
              <a:ext cx="1214264" cy="946057"/>
            </a:xfrm>
            <a:custGeom>
              <a:avLst/>
              <a:gdLst>
                <a:gd name="T0" fmla="*/ 7492 w 8105"/>
                <a:gd name="T1" fmla="*/ 0 h 6195"/>
                <a:gd name="T2" fmla="*/ 8105 w 8105"/>
                <a:gd name="T3" fmla="*/ 2143 h 6195"/>
                <a:gd name="T4" fmla="*/ 4052 w 8105"/>
                <a:gd name="T5" fmla="*/ 6195 h 6195"/>
                <a:gd name="T6" fmla="*/ 0 w 8105"/>
                <a:gd name="T7" fmla="*/ 2143 h 6195"/>
                <a:gd name="T8" fmla="*/ 612 w 8105"/>
                <a:gd name="T9" fmla="*/ 0 h 6195"/>
                <a:gd name="T10" fmla="*/ 1957 w 8105"/>
                <a:gd name="T11" fmla="*/ 0 h 6195"/>
                <a:gd name="T12" fmla="*/ 1968 w 8105"/>
                <a:gd name="T13" fmla="*/ 11 h 6195"/>
                <a:gd name="T14" fmla="*/ 1071 w 8105"/>
                <a:gd name="T15" fmla="*/ 2143 h 6195"/>
                <a:gd name="T16" fmla="*/ 4052 w 8105"/>
                <a:gd name="T17" fmla="*/ 5124 h 6195"/>
                <a:gd name="T18" fmla="*/ 7033 w 8105"/>
                <a:gd name="T19" fmla="*/ 2143 h 6195"/>
                <a:gd name="T20" fmla="*/ 6136 w 8105"/>
                <a:gd name="T21" fmla="*/ 11 h 6195"/>
                <a:gd name="T22" fmla="*/ 6147 w 8105"/>
                <a:gd name="T23" fmla="*/ 0 h 6195"/>
                <a:gd name="T24" fmla="*/ 7492 w 8105"/>
                <a:gd name="T25" fmla="*/ 0 h 6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6195">
                  <a:moveTo>
                    <a:pt x="7492" y="0"/>
                  </a:moveTo>
                  <a:cubicBezTo>
                    <a:pt x="7880" y="622"/>
                    <a:pt x="8105" y="1356"/>
                    <a:pt x="8105" y="2143"/>
                  </a:cubicBezTo>
                  <a:cubicBezTo>
                    <a:pt x="8105" y="4381"/>
                    <a:pt x="6290" y="6195"/>
                    <a:pt x="4052" y="6195"/>
                  </a:cubicBezTo>
                  <a:cubicBezTo>
                    <a:pt x="1814" y="6195"/>
                    <a:pt x="0" y="4381"/>
                    <a:pt x="0" y="2143"/>
                  </a:cubicBezTo>
                  <a:cubicBezTo>
                    <a:pt x="0" y="1356"/>
                    <a:pt x="224" y="622"/>
                    <a:pt x="612" y="0"/>
                  </a:cubicBezTo>
                  <a:lnTo>
                    <a:pt x="1957" y="0"/>
                  </a:lnTo>
                  <a:lnTo>
                    <a:pt x="1968" y="11"/>
                  </a:lnTo>
                  <a:cubicBezTo>
                    <a:pt x="1415" y="552"/>
                    <a:pt x="1071" y="1307"/>
                    <a:pt x="1071" y="2143"/>
                  </a:cubicBezTo>
                  <a:cubicBezTo>
                    <a:pt x="1071" y="3789"/>
                    <a:pt x="2406" y="5124"/>
                    <a:pt x="4052" y="5124"/>
                  </a:cubicBezTo>
                  <a:cubicBezTo>
                    <a:pt x="5699" y="5124"/>
                    <a:pt x="7033" y="3789"/>
                    <a:pt x="7033" y="2143"/>
                  </a:cubicBezTo>
                  <a:cubicBezTo>
                    <a:pt x="7033" y="1307"/>
                    <a:pt x="6690" y="552"/>
                    <a:pt x="6136" y="11"/>
                  </a:cubicBezTo>
                  <a:lnTo>
                    <a:pt x="6147" y="0"/>
                  </a:lnTo>
                  <a:lnTo>
                    <a:pt x="7492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B3D2C442-9B67-4150-BE93-1763A9DEFFA3}"/>
                </a:ext>
              </a:extLst>
            </p:cNvPr>
            <p:cNvGrpSpPr/>
            <p:nvPr/>
          </p:nvGrpSpPr>
          <p:grpSpPr>
            <a:xfrm>
              <a:off x="4881450" y="1333923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3" name="流程图: 可选过程 52">
                <a:extLst>
                  <a:ext uri="{FF2B5EF4-FFF2-40B4-BE49-F238E27FC236}">
                    <a16:creationId xmlns:a16="http://schemas.microsoft.com/office/drawing/2014/main" xmlns="" id="{A52530B4-7A2D-46B4-9CF8-6A7805B911F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4" name="TextBox 74">
                <a:extLst>
                  <a:ext uri="{FF2B5EF4-FFF2-40B4-BE49-F238E27FC236}">
                    <a16:creationId xmlns:a16="http://schemas.microsoft.com/office/drawing/2014/main" xmlns="" id="{FDA4B6DA-AB32-46C8-B91F-28F49577443D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301121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315180" y="2015994"/>
            <a:ext cx="2342885" cy="4023727"/>
            <a:chOff x="5865416" y="1343833"/>
            <a:chExt cx="1757164" cy="3017795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3A64F7EC-0C8B-447F-9863-AC6862BCBD38}"/>
                </a:ext>
              </a:extLst>
            </p:cNvPr>
            <p:cNvGrpSpPr/>
            <p:nvPr/>
          </p:nvGrpSpPr>
          <p:grpSpPr>
            <a:xfrm>
              <a:off x="6503127" y="2135947"/>
              <a:ext cx="948526" cy="923598"/>
              <a:chOff x="6380261" y="2029113"/>
              <a:chExt cx="948538" cy="897257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xmlns="" id="{5B3D32F3-40F6-44FF-BCFA-DCCC5B06BA36}"/>
                  </a:ext>
                </a:extLst>
              </p:cNvPr>
              <p:cNvGrpSpPr/>
              <p:nvPr/>
            </p:nvGrpSpPr>
            <p:grpSpPr>
              <a:xfrm rot="18900000">
                <a:off x="6380261" y="2029113"/>
                <a:ext cx="897259" cy="897257"/>
                <a:chOff x="304800" y="673100"/>
                <a:chExt cx="4000500" cy="4000500"/>
              </a:xfrm>
              <a:effectLst>
                <a:outerShdw blurRad="444500" dist="254000" dir="5700000" sx="104000" sy="104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6" name="同心圆 26">
                  <a:extLst>
                    <a:ext uri="{FF2B5EF4-FFF2-40B4-BE49-F238E27FC236}">
                      <a16:creationId xmlns:a16="http://schemas.microsoft.com/office/drawing/2014/main" xmlns="" id="{F85FAFDC-132C-4443-9E2B-370F0CEF0350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:a16="http://schemas.microsoft.com/office/drawing/2014/main" xmlns="" id="{218A7DD7-25CF-4BF6-875B-E56B2159D1A8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5" name="TextBox 37">
                <a:extLst>
                  <a:ext uri="{FF2B5EF4-FFF2-40B4-BE49-F238E27FC236}">
                    <a16:creationId xmlns:a16="http://schemas.microsoft.com/office/drawing/2014/main" xmlns="" id="{8FD34572-E4CF-40C5-9465-073B8E359AAD}"/>
                  </a:ext>
                </a:extLst>
              </p:cNvPr>
              <p:cNvSpPr txBox="1"/>
              <p:nvPr/>
            </p:nvSpPr>
            <p:spPr>
              <a:xfrm>
                <a:off x="6498812" y="2314475"/>
                <a:ext cx="829987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92%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xmlns="" id="{C1FC27C3-EC4A-4547-AADC-214626F0EEC2}"/>
                </a:ext>
              </a:extLst>
            </p:cNvPr>
            <p:cNvSpPr/>
            <p:nvPr/>
          </p:nvSpPr>
          <p:spPr bwMode="auto">
            <a:xfrm rot="19810786">
              <a:off x="6368629" y="2023756"/>
              <a:ext cx="1208999" cy="1202309"/>
            </a:xfrm>
            <a:custGeom>
              <a:avLst/>
              <a:gdLst>
                <a:gd name="T0" fmla="*/ 5799 w 8105"/>
                <a:gd name="T1" fmla="*/ 0 h 7710"/>
                <a:gd name="T2" fmla="*/ 8105 w 8105"/>
                <a:gd name="T3" fmla="*/ 3658 h 7710"/>
                <a:gd name="T4" fmla="*/ 4052 w 8105"/>
                <a:gd name="T5" fmla="*/ 7710 h 7710"/>
                <a:gd name="T6" fmla="*/ 0 w 8105"/>
                <a:gd name="T7" fmla="*/ 3658 h 7710"/>
                <a:gd name="T8" fmla="*/ 2306 w 8105"/>
                <a:gd name="T9" fmla="*/ 0 h 7710"/>
                <a:gd name="T10" fmla="*/ 3128 w 8105"/>
                <a:gd name="T11" fmla="*/ 823 h 7710"/>
                <a:gd name="T12" fmla="*/ 1071 w 8105"/>
                <a:gd name="T13" fmla="*/ 3658 h 7710"/>
                <a:gd name="T14" fmla="*/ 4052 w 8105"/>
                <a:gd name="T15" fmla="*/ 6639 h 7710"/>
                <a:gd name="T16" fmla="*/ 7034 w 8105"/>
                <a:gd name="T17" fmla="*/ 3658 h 7710"/>
                <a:gd name="T18" fmla="*/ 4976 w 8105"/>
                <a:gd name="T19" fmla="*/ 823 h 7710"/>
                <a:gd name="T20" fmla="*/ 5799 w 8105"/>
                <a:gd name="T21" fmla="*/ 0 h 7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7710">
                  <a:moveTo>
                    <a:pt x="5799" y="0"/>
                  </a:moveTo>
                  <a:cubicBezTo>
                    <a:pt x="7163" y="653"/>
                    <a:pt x="8105" y="2045"/>
                    <a:pt x="8105" y="3658"/>
                  </a:cubicBezTo>
                  <a:cubicBezTo>
                    <a:pt x="8105" y="5896"/>
                    <a:pt x="6291" y="7710"/>
                    <a:pt x="4052" y="7710"/>
                  </a:cubicBezTo>
                  <a:cubicBezTo>
                    <a:pt x="1814" y="7710"/>
                    <a:pt x="0" y="5896"/>
                    <a:pt x="0" y="3658"/>
                  </a:cubicBezTo>
                  <a:cubicBezTo>
                    <a:pt x="0" y="2045"/>
                    <a:pt x="942" y="653"/>
                    <a:pt x="2306" y="0"/>
                  </a:cubicBezTo>
                  <a:lnTo>
                    <a:pt x="3128" y="823"/>
                  </a:lnTo>
                  <a:cubicBezTo>
                    <a:pt x="1934" y="1212"/>
                    <a:pt x="1071" y="2334"/>
                    <a:pt x="1071" y="3658"/>
                  </a:cubicBezTo>
                  <a:cubicBezTo>
                    <a:pt x="1071" y="5304"/>
                    <a:pt x="2406" y="6639"/>
                    <a:pt x="4052" y="6639"/>
                  </a:cubicBezTo>
                  <a:cubicBezTo>
                    <a:pt x="5699" y="6639"/>
                    <a:pt x="7034" y="5304"/>
                    <a:pt x="7034" y="3658"/>
                  </a:cubicBezTo>
                  <a:cubicBezTo>
                    <a:pt x="7034" y="2334"/>
                    <a:pt x="6171" y="1212"/>
                    <a:pt x="4976" y="823"/>
                  </a:cubicBez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2139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0CD1E73A-48CC-414C-B3F2-0036759B4598}"/>
                </a:ext>
              </a:extLst>
            </p:cNvPr>
            <p:cNvGrpSpPr/>
            <p:nvPr/>
          </p:nvGrpSpPr>
          <p:grpSpPr>
            <a:xfrm>
              <a:off x="6493501" y="1343833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6" name="流程图: 可选过程 55">
                <a:extLst>
                  <a:ext uri="{FF2B5EF4-FFF2-40B4-BE49-F238E27FC236}">
                    <a16:creationId xmlns:a16="http://schemas.microsoft.com/office/drawing/2014/main" xmlns="" id="{86290746-25B4-437D-A8FB-E8CBFE746204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7" name="TextBox 77">
                <a:extLst>
                  <a:ext uri="{FF2B5EF4-FFF2-40B4-BE49-F238E27FC236}">
                    <a16:creationId xmlns:a16="http://schemas.microsoft.com/office/drawing/2014/main" xmlns="" id="{371C11C5-FF88-4DE6-A8A0-51BF24E51FC7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865416" y="3241513"/>
              <a:ext cx="1757164" cy="11201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8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69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61981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5167545" y="4941241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50743" y="1527071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5400000">
            <a:off x="7075839" y="2833732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rot="10800000">
            <a:off x="3752591" y="4043407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 rot="16200000">
            <a:off x="7075839" y="5156164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9" name="五边形 28"/>
          <p:cNvSpPr/>
          <p:nvPr/>
        </p:nvSpPr>
        <p:spPr>
          <a:xfrm rot="5400000">
            <a:off x="5167545" y="3798333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5167545" y="2588659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5313846" y="1556533"/>
            <a:ext cx="1331596" cy="1619251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86054" y="3034510"/>
            <a:ext cx="486639" cy="72109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7406617" y="5342954"/>
            <a:ext cx="425563" cy="728975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4004280" y="4297947"/>
            <a:ext cx="599992" cy="600803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18650" y="1776691"/>
            <a:ext cx="571255" cy="549364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648110" y="2354683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48110" y="3576433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0197" y="4728754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0197" y="5943231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06221" y="1924315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306221" y="3230103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19021" y="4383159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19021" y="5688947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9" y="2680958"/>
            <a:ext cx="2191276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1508815"/>
            <a:ext cx="2262863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9" y="4966819"/>
            <a:ext cx="2191276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4013573"/>
            <a:ext cx="2262863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9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60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62167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365751" y="1640806"/>
            <a:ext cx="1414463" cy="1225551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365751" y="2866358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595939" y="2685382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5365751" y="3910931"/>
            <a:ext cx="1414463" cy="1046163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595939" y="3731545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5365751" y="4957094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595939" y="4776119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850202" y="2005769"/>
            <a:ext cx="445559" cy="428489"/>
            <a:chOff x="9791183" y="5224434"/>
            <a:chExt cx="645684" cy="62094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81430" y="4238518"/>
            <a:ext cx="561428" cy="426575"/>
            <a:chOff x="4268086" y="4221191"/>
            <a:chExt cx="509646" cy="387231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13473" y="5475273"/>
            <a:ext cx="364772" cy="361011"/>
            <a:chOff x="6967126" y="4092464"/>
            <a:chExt cx="453105" cy="448433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5341" y="3260153"/>
            <a:ext cx="375609" cy="359225"/>
            <a:chOff x="1004888" y="993775"/>
            <a:chExt cx="2438400" cy="2332038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836961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3883122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4937842" y="2190969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049227" y="3229750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937842" y="4334322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049227" y="5373103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8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49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73335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1120194" y="1896537"/>
            <a:ext cx="2449031" cy="2728231"/>
          </a:xfr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8831149" y="1896538"/>
            <a:ext cx="2449031" cy="2728230"/>
          </a:xfrm>
        </p:spPr>
      </p:pic>
      <p:pic>
        <p:nvPicPr>
          <p:cNvPr id="20" name="图片占位符 19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3690512" y="1896536"/>
            <a:ext cx="2449031" cy="2728231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6260830" y="1896537"/>
            <a:ext cx="2449031" cy="2728230"/>
          </a:xfrm>
        </p:spPr>
      </p:pic>
      <p:sp>
        <p:nvSpPr>
          <p:cNvPr id="23" name="矩形 22"/>
          <p:cNvSpPr/>
          <p:nvPr/>
        </p:nvSpPr>
        <p:spPr>
          <a:xfrm>
            <a:off x="1123222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92531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61840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31149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1147418" y="4927101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12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3704910" y="4927101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ipsum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 sit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12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6297853" y="4949997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12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8806950" y="4949997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12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642934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1" grpId="0" animBg="1"/>
      <p:bldP spid="32" grpId="0" animBg="1"/>
      <p:bldP spid="33" grpId="0"/>
      <p:bldP spid="36" grpId="0"/>
      <p:bldP spid="37" grpId="0"/>
      <p:bldP spid="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530035" y="3674096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635008" y="3674096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582521" y="2378482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0687495" y="2378482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676819" y="3682481"/>
            <a:ext cx="10885715" cy="0"/>
          </a:xfrm>
          <a:prstGeom prst="straightConnector1">
            <a:avLst/>
          </a:prstGeom>
          <a:ln>
            <a:solidFill>
              <a:srgbClr val="2C34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1269692" y="3413753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1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322178" y="3413752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2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7374665" y="3413752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3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0427152" y="3455128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4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3304" y="2057422"/>
            <a:ext cx="2444779" cy="1330798"/>
            <a:chOff x="324978" y="1543065"/>
            <a:chExt cx="1833584" cy="998098"/>
          </a:xfrm>
        </p:grpSpPr>
        <p:sp>
          <p:nvSpPr>
            <p:cNvPr id="57" name="矩形 5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24978" y="1848666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491840" y="1543065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STEP1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027348" y="1848666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360132" y="3992279"/>
            <a:ext cx="2444779" cy="1330798"/>
            <a:chOff x="2520099" y="2994208"/>
            <a:chExt cx="1833584" cy="998098"/>
          </a:xfrm>
        </p:grpSpPr>
        <p:sp>
          <p:nvSpPr>
            <p:cNvPr id="61" name="矩形 6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520099" y="3299809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686961" y="2994208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STEP2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连接符 6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3222469" y="3299809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504532" y="2031626"/>
            <a:ext cx="2444779" cy="1351348"/>
            <a:chOff x="4878399" y="1523719"/>
            <a:chExt cx="1833584" cy="1013511"/>
          </a:xfrm>
        </p:grpSpPr>
        <p:sp>
          <p:nvSpPr>
            <p:cNvPr id="65" name="矩形 6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4878399" y="1844732"/>
              <a:ext cx="1833584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001168" y="1523719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STEP3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580769" y="1844732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9465107" y="3992279"/>
            <a:ext cx="2444779" cy="1330798"/>
            <a:chOff x="7098830" y="2994208"/>
            <a:chExt cx="1833584" cy="998098"/>
          </a:xfrm>
        </p:grpSpPr>
        <p:sp>
          <p:nvSpPr>
            <p:cNvPr id="68" name="矩形 6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7098830" y="3299809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7265692" y="2994208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STEP4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801200" y="3299809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0288611" y="1498239"/>
            <a:ext cx="790060" cy="790060"/>
            <a:chOff x="7716458" y="11236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716458" y="1123679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826979" y="12381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275413" y="5018703"/>
            <a:ext cx="790060" cy="790060"/>
            <a:chOff x="5456559" y="37640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456559" y="3764027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570385" y="38991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126223" y="5018703"/>
            <a:ext cx="790060" cy="790060"/>
            <a:chOff x="844667" y="37640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844667" y="3764027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960605" y="38384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187491" y="1498241"/>
            <a:ext cx="790060" cy="790060"/>
            <a:chOff x="3140618" y="11236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140618" y="1123680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308649" y="12204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9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未来发展</a:t>
              </a:r>
            </a:p>
          </p:txBody>
        </p:sp>
        <p:sp>
          <p:nvSpPr>
            <p:cNvPr id="94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2726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5695"/>
            <a:ext cx="12192000" cy="377862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260461" y="1528549"/>
            <a:ext cx="4550939" cy="5329451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/>
            <a:srcRect l="26809" r="25371"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998"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2461442"/>
            <a:ext cx="350573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3834945"/>
            <a:ext cx="350573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5034755" y="3964481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87478" y="4193803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189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5033819" y="2587583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5313686" y="2864642"/>
            <a:ext cx="360365" cy="365980"/>
            <a:chOff x="0" y="0"/>
            <a:chExt cx="611749" cy="619876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5400000" scaled="1"/>
          </a:gra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189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189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现状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389861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3782779" y="1332459"/>
            <a:ext cx="4735757" cy="4538232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1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3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7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4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4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5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6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7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8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9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1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3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4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5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1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3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4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5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6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8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9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6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7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9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0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7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9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0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1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2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3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4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92773" y="1663594"/>
            <a:ext cx="2204075" cy="458347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5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6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7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8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0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1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2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3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4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5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6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7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9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0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1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2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3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4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5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6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7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8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9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0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1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2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3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5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6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7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8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9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0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1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3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5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6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7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8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9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0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1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2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3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4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5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6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7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8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9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0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1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2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3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4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5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6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8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9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0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1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5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6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7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8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9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0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1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2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5612270" y="6173013"/>
            <a:ext cx="1400881" cy="37867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60437" y="1913473"/>
            <a:ext cx="491319" cy="49131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958" y="1526587"/>
            <a:ext cx="491319" cy="49131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52570" y="4290582"/>
            <a:ext cx="491319" cy="49131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30862" y="5233339"/>
            <a:ext cx="491319" cy="49131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533994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53016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4712892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471469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07" name="组合 30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2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324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301797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xmlns="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FOUR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产品展示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04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18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4823550" y="2394133"/>
            <a:ext cx="1237801" cy="1521620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6141754" y="2389898"/>
            <a:ext cx="1235684" cy="1525853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4952620" y="4000403"/>
            <a:ext cx="1108731" cy="1365013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2"/>
          <p:cNvGrpSpPr/>
          <p:nvPr/>
        </p:nvGrpSpPr>
        <p:grpSpPr>
          <a:xfrm>
            <a:off x="6141753" y="4000401"/>
            <a:ext cx="1085457" cy="1371363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1"/>
          <p:cNvGrpSpPr/>
          <p:nvPr/>
        </p:nvGrpSpPr>
        <p:grpSpPr>
          <a:xfrm flipV="1">
            <a:off x="3906483" y="4917107"/>
            <a:ext cx="1491356" cy="292412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81"/>
          <p:cNvGrpSpPr/>
          <p:nvPr/>
        </p:nvGrpSpPr>
        <p:grpSpPr>
          <a:xfrm flipH="1" flipV="1">
            <a:off x="6740165" y="4918163"/>
            <a:ext cx="1414575" cy="290295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81"/>
          <p:cNvGrpSpPr/>
          <p:nvPr/>
        </p:nvGrpSpPr>
        <p:grpSpPr>
          <a:xfrm>
            <a:off x="3774063" y="2490470"/>
            <a:ext cx="1491356" cy="292412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81"/>
          <p:cNvGrpSpPr/>
          <p:nvPr/>
        </p:nvGrpSpPr>
        <p:grpSpPr>
          <a:xfrm flipH="1">
            <a:off x="6951907" y="2491527"/>
            <a:ext cx="1414575" cy="290295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06213" y="197096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06213" y="457338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8439" y="197096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8439" y="457338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3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347669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6" grpId="0"/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8157529" y="3155999"/>
            <a:ext cx="2548739" cy="28729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912646" y="3465511"/>
            <a:ext cx="2550327" cy="2857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270541" y="2456033"/>
            <a:ext cx="672892" cy="100153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558158" y="2449683"/>
            <a:ext cx="672892" cy="100153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3888439" y="3238536"/>
            <a:ext cx="1028383" cy="1041219"/>
            <a:chOff x="3137297" y="2428875"/>
            <a:chExt cx="771525" cy="7810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9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6527632" y="2754434"/>
            <a:ext cx="1937741" cy="1907844"/>
            <a:chOff x="5117306" y="2065735"/>
            <a:chExt cx="1453754" cy="143113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9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610524" y="3113145"/>
            <a:ext cx="1295000" cy="1265019"/>
            <a:chOff x="3679031" y="2334816"/>
            <a:chExt cx="971550" cy="9489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5529408" y="2994104"/>
            <a:ext cx="1480680" cy="1457072"/>
            <a:chOff x="4368404" y="2245519"/>
            <a:chExt cx="1110853" cy="109299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392778" y="5451131"/>
            <a:ext cx="7801093" cy="82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Tempor Ac Gravida Sit Amet, Porta Fermentum Magna. Aliquam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Porta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Magna.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94117" y="3368211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843605" y="196444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20971" y="145874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893109" y="333916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4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789870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81455" y="2906487"/>
            <a:ext cx="4406976" cy="264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681454" y="2339377"/>
            <a:ext cx="4406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rgbClr val="2C344B"/>
                </a:solidFill>
                <a:latin typeface="方正兰亭黑_GBK"/>
                <a:ea typeface="方正兰亭黑_GBK"/>
              </a:rPr>
              <a:t>PROJECT INTRODUCTION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819085" y="2869152"/>
            <a:ext cx="466377" cy="0"/>
          </a:xfrm>
          <a:prstGeom prst="line">
            <a:avLst/>
          </a:prstGeom>
          <a:ln w="190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0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简介</a:t>
              </a:r>
            </a:p>
          </p:txBody>
        </p:sp>
        <p:sp>
          <p:nvSpPr>
            <p:cNvPr id="22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7609114" y="2906487"/>
            <a:ext cx="4582886" cy="1857590"/>
          </a:xfrm>
          <a:prstGeom prst="rect">
            <a:avLst/>
          </a:prstGeom>
          <a:gradFill>
            <a:gsLst>
              <a:gs pos="0">
                <a:srgbClr val="21273E"/>
              </a:gs>
              <a:gs pos="100000">
                <a:srgbClr val="2127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68698" flipV="1">
            <a:off x="4998815" y="-224346"/>
            <a:ext cx="7174952" cy="765035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289270" y="2515369"/>
            <a:ext cx="2594044" cy="2236244"/>
            <a:chOff x="7289270" y="2515369"/>
            <a:chExt cx="2594044" cy="2236244"/>
          </a:xfrm>
        </p:grpSpPr>
        <p:sp>
          <p:nvSpPr>
            <p:cNvPr id="8" name="等腰三角形 7"/>
            <p:cNvSpPr/>
            <p:nvPr/>
          </p:nvSpPr>
          <p:spPr>
            <a:xfrm>
              <a:off x="7289270" y="2515369"/>
              <a:ext cx="2594044" cy="2236244"/>
            </a:xfrm>
            <a:prstGeom prst="triangle">
              <a:avLst/>
            </a:prstGeom>
            <a:gradFill>
              <a:gsLst>
                <a:gs pos="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8259816" y="3534892"/>
              <a:ext cx="631583" cy="93769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</a:t>
              </a:r>
              <a:endParaRPr lang="en-US" altLang="zh-CN" sz="2400" b="1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背景</a:t>
              </a:r>
              <a:endParaRPr lang="zh-CN" altLang="en-US" sz="2400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958352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4634448" y="2102069"/>
            <a:ext cx="3329019" cy="3529508"/>
            <a:chOff x="3862999" y="1261760"/>
            <a:chExt cx="4466002" cy="473496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6" name="îṣļîḑé-Freeform: Shape 4"/>
            <p:cNvSpPr/>
            <p:nvPr/>
          </p:nvSpPr>
          <p:spPr>
            <a:xfrm rot="17884962">
              <a:off x="4319668" y="188383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4370610" y="2563999"/>
              <a:ext cx="420711" cy="420711"/>
              <a:chOff x="8216107" y="1647825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41" name="îṣļîḑé-Freeform: Shape 6"/>
              <p:cNvSpPr/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42" name="îṣļîḑé-Freeform: Shape 7"/>
              <p:cNvSpPr/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18" name="îṣļîḑé-Freeform: Shape 9"/>
            <p:cNvSpPr/>
            <p:nvPr/>
          </p:nvSpPr>
          <p:spPr>
            <a:xfrm>
              <a:off x="5386186" y="1261760"/>
              <a:ext cx="1441203" cy="2353101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5932270" y="172509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9" name="îṣļîḑé-Freeform: Shape 11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40" name="îṣļîḑé-Freeform: Shape 12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0" name="îṣļîḑé-Freeform: Shape 14"/>
            <p:cNvSpPr/>
            <p:nvPr/>
          </p:nvSpPr>
          <p:spPr>
            <a:xfrm rot="18011665" flipH="1" flipV="1">
              <a:off x="6431131" y="302874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1" name="Group 15"/>
            <p:cNvGrpSpPr/>
            <p:nvPr/>
          </p:nvGrpSpPr>
          <p:grpSpPr>
            <a:xfrm>
              <a:off x="7320657" y="4276320"/>
              <a:ext cx="420711" cy="368212"/>
              <a:chOff x="2581275" y="4469607"/>
              <a:chExt cx="464344" cy="406400"/>
            </a:xfrm>
            <a:solidFill>
              <a:schemeClr val="bg1"/>
            </a:solidFill>
            <a:effectLst/>
          </p:grpSpPr>
          <p:sp>
            <p:nvSpPr>
              <p:cNvPr id="37" name="îṣļîḑé-Freeform: Shape 16"/>
              <p:cNvSpPr/>
              <p:nvPr/>
            </p:nvSpPr>
            <p:spPr bwMode="auto">
              <a:xfrm>
                <a:off x="2654300" y="454183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8" name="îṣļîḑé-Freeform: Shape 17"/>
              <p:cNvSpPr/>
              <p:nvPr/>
            </p:nvSpPr>
            <p:spPr bwMode="auto">
              <a:xfrm>
                <a:off x="2581275" y="446960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2" name="îṣļîḑé-Freeform: Shape 19"/>
            <p:cNvSpPr/>
            <p:nvPr/>
          </p:nvSpPr>
          <p:spPr>
            <a:xfrm rot="14441698" flipH="1" flipV="1">
              <a:off x="6429691" y="182342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3" name="Group 20"/>
            <p:cNvGrpSpPr/>
            <p:nvPr/>
          </p:nvGrpSpPr>
          <p:grpSpPr>
            <a:xfrm>
              <a:off x="7422253" y="2560406"/>
              <a:ext cx="289104" cy="421430"/>
              <a:chOff x="5441157" y="4440238"/>
              <a:chExt cx="319088" cy="465138"/>
            </a:xfrm>
            <a:solidFill>
              <a:schemeClr val="bg1"/>
            </a:solidFill>
            <a:effectLst/>
          </p:grpSpPr>
          <p:sp>
            <p:nvSpPr>
              <p:cNvPr id="34" name="îṣļîḑé-Freeform: Shape 21"/>
              <p:cNvSpPr/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5" name="îṣļîḑé-Freeform: Shape 22"/>
              <p:cNvSpPr/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6" name="îṣļîḑé-Freeform: Shape 23"/>
              <p:cNvSpPr/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4" name="îṣļîḑé-Freeform: Shape 25"/>
            <p:cNvSpPr/>
            <p:nvPr/>
          </p:nvSpPr>
          <p:spPr>
            <a:xfrm rot="14422133">
              <a:off x="4434734" y="308052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5" name="Group 26"/>
            <p:cNvGrpSpPr/>
            <p:nvPr/>
          </p:nvGrpSpPr>
          <p:grpSpPr>
            <a:xfrm>
              <a:off x="4525037" y="428887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2" name="îṣļîḑé-Freeform: Shape 27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3" name="îṣļîḑé-Freeform: Shape 28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6" name="îṣļîḑé-Freeform: Shape 30"/>
            <p:cNvSpPr/>
            <p:nvPr/>
          </p:nvSpPr>
          <p:spPr>
            <a:xfrm rot="151980" flipH="1" flipV="1">
              <a:off x="5449473" y="3642189"/>
              <a:ext cx="1441203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 dirty="0"/>
            </a:p>
          </p:txBody>
        </p:sp>
        <p:grpSp>
          <p:nvGrpSpPr>
            <p:cNvPr id="27" name="Group 31"/>
            <p:cNvGrpSpPr/>
            <p:nvPr/>
          </p:nvGrpSpPr>
          <p:grpSpPr>
            <a:xfrm>
              <a:off x="5939059" y="5122249"/>
              <a:ext cx="420711" cy="420711"/>
              <a:chOff x="4439444" y="2582069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29" name="îṣļîḑé-Freeform: Shape 32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0" name="îṣļîḑé-Freeform: Shape 33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1" name="îṣļîḑé-Freeform: Shape 34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8" name="îṣļîḑé-Oval 35"/>
            <p:cNvSpPr/>
            <p:nvPr/>
          </p:nvSpPr>
          <p:spPr bwMode="gray">
            <a:xfrm>
              <a:off x="5939059" y="3403866"/>
              <a:ext cx="414640" cy="414640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3000000"/>
              </a:lightRig>
            </a:scene3d>
            <a:sp3d prstMaterial="dkEdge">
              <a:contourClr>
                <a:srgbClr val="000000"/>
              </a:contourClr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</p:grp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196707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335864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475022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196707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335864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475022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4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7929756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78753" y="2536475"/>
            <a:ext cx="1896985" cy="2949787"/>
            <a:chOff x="1520395" y="1902356"/>
            <a:chExt cx="1422739" cy="2212340"/>
          </a:xfrm>
        </p:grpSpPr>
        <p:sp>
          <p:nvSpPr>
            <p:cNvPr id="8" name="Oval 9"/>
            <p:cNvSpPr/>
            <p:nvPr/>
          </p:nvSpPr>
          <p:spPr>
            <a:xfrm>
              <a:off x="1873282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9" name="Rounded Rectangle 23"/>
            <p:cNvSpPr/>
            <p:nvPr/>
          </p:nvSpPr>
          <p:spPr>
            <a:xfrm>
              <a:off x="1627413" y="3805715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2061871" y="2028880"/>
              <a:ext cx="339789" cy="415464"/>
              <a:chOff x="4106863" y="2003425"/>
              <a:chExt cx="927100" cy="1133476"/>
            </a:xfrm>
            <a:solidFill>
              <a:schemeClr val="bg1"/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4106863" y="2484438"/>
                <a:ext cx="927100" cy="652463"/>
              </a:xfrm>
              <a:custGeom>
                <a:avLst/>
                <a:gdLst/>
                <a:ahLst/>
                <a:cxnLst>
                  <a:cxn ang="0">
                    <a:pos x="20" y="172"/>
                  </a:cxn>
                  <a:cxn ang="0">
                    <a:pos x="224" y="172"/>
                  </a:cxn>
                  <a:cxn ang="0">
                    <a:pos x="244" y="153"/>
                  </a:cxn>
                  <a:cxn ang="0">
                    <a:pos x="244" y="20"/>
                  </a:cxn>
                  <a:cxn ang="0">
                    <a:pos x="224" y="0"/>
                  </a:cxn>
                  <a:cxn ang="0">
                    <a:pos x="195" y="0"/>
                  </a:cxn>
                  <a:cxn ang="0">
                    <a:pos x="195" y="40"/>
                  </a:cxn>
                  <a:cxn ang="0">
                    <a:pos x="215" y="66"/>
                  </a:cxn>
                  <a:cxn ang="0">
                    <a:pos x="215" y="88"/>
                  </a:cxn>
                  <a:cxn ang="0">
                    <a:pos x="199" y="88"/>
                  </a:cxn>
                  <a:cxn ang="0">
                    <a:pos x="199" y="66"/>
                  </a:cxn>
                  <a:cxn ang="0">
                    <a:pos x="187" y="54"/>
                  </a:cxn>
                  <a:cxn ang="0">
                    <a:pos x="175" y="66"/>
                  </a:cxn>
                  <a:cxn ang="0">
                    <a:pos x="175" y="88"/>
                  </a:cxn>
                  <a:cxn ang="0">
                    <a:pos x="159" y="88"/>
                  </a:cxn>
                  <a:cxn ang="0">
                    <a:pos x="159" y="66"/>
                  </a:cxn>
                  <a:cxn ang="0">
                    <a:pos x="179" y="40"/>
                  </a:cxn>
                  <a:cxn ang="0">
                    <a:pos x="179" y="1"/>
                  </a:cxn>
                  <a:cxn ang="0">
                    <a:pos x="122" y="25"/>
                  </a:cxn>
                  <a:cxn ang="0">
                    <a:pos x="67" y="3"/>
                  </a:cxn>
                  <a:cxn ang="0">
                    <a:pos x="67" y="46"/>
                  </a:cxn>
                  <a:cxn ang="0">
                    <a:pos x="85" y="70"/>
                  </a:cxn>
                  <a:cxn ang="0">
                    <a:pos x="59" y="96"/>
                  </a:cxn>
                  <a:cxn ang="0">
                    <a:pos x="33" y="70"/>
                  </a:cxn>
                  <a:cxn ang="0">
                    <a:pos x="51" y="46"/>
                  </a:cxn>
                  <a:cxn ang="0">
                    <a:pos x="51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153"/>
                  </a:cxn>
                  <a:cxn ang="0">
                    <a:pos x="20" y="172"/>
                  </a:cxn>
                  <a:cxn ang="0">
                    <a:pos x="20" y="172"/>
                  </a:cxn>
                  <a:cxn ang="0">
                    <a:pos x="20" y="172"/>
                  </a:cxn>
                </a:cxnLst>
                <a:rect l="0" t="0" r="r" b="b"/>
                <a:pathLst>
                  <a:path w="244" h="172">
                    <a:moveTo>
                      <a:pt x="20" y="172"/>
                    </a:moveTo>
                    <a:cubicBezTo>
                      <a:pt x="224" y="172"/>
                      <a:pt x="224" y="172"/>
                      <a:pt x="224" y="172"/>
                    </a:cubicBezTo>
                    <a:cubicBezTo>
                      <a:pt x="235" y="172"/>
                      <a:pt x="244" y="163"/>
                      <a:pt x="244" y="153"/>
                    </a:cubicBezTo>
                    <a:cubicBezTo>
                      <a:pt x="244" y="20"/>
                      <a:pt x="244" y="20"/>
                      <a:pt x="244" y="20"/>
                    </a:cubicBezTo>
                    <a:cubicBezTo>
                      <a:pt x="244" y="9"/>
                      <a:pt x="235" y="0"/>
                      <a:pt x="224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206" y="43"/>
                      <a:pt x="215" y="54"/>
                      <a:pt x="215" y="66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199" y="88"/>
                      <a:pt x="199" y="88"/>
                      <a:pt x="199" y="88"/>
                    </a:cubicBezTo>
                    <a:cubicBezTo>
                      <a:pt x="199" y="66"/>
                      <a:pt x="199" y="66"/>
                      <a:pt x="199" y="66"/>
                    </a:cubicBezTo>
                    <a:cubicBezTo>
                      <a:pt x="199" y="60"/>
                      <a:pt x="193" y="54"/>
                      <a:pt x="187" y="54"/>
                    </a:cubicBezTo>
                    <a:cubicBezTo>
                      <a:pt x="180" y="54"/>
                      <a:pt x="175" y="60"/>
                      <a:pt x="175" y="66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9" y="54"/>
                      <a:pt x="167" y="43"/>
                      <a:pt x="179" y="40"/>
                    </a:cubicBezTo>
                    <a:cubicBezTo>
                      <a:pt x="179" y="1"/>
                      <a:pt x="179" y="1"/>
                      <a:pt x="179" y="1"/>
                    </a:cubicBezTo>
                    <a:cubicBezTo>
                      <a:pt x="164" y="16"/>
                      <a:pt x="144" y="25"/>
                      <a:pt x="122" y="25"/>
                    </a:cubicBezTo>
                    <a:cubicBezTo>
                      <a:pt x="100" y="25"/>
                      <a:pt x="81" y="17"/>
                      <a:pt x="67" y="3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7" y="49"/>
                      <a:pt x="85" y="59"/>
                      <a:pt x="85" y="70"/>
                    </a:cubicBezTo>
                    <a:cubicBezTo>
                      <a:pt x="85" y="85"/>
                      <a:pt x="73" y="96"/>
                      <a:pt x="59" y="96"/>
                    </a:cubicBezTo>
                    <a:cubicBezTo>
                      <a:pt x="44" y="96"/>
                      <a:pt x="33" y="85"/>
                      <a:pt x="33" y="70"/>
                    </a:cubicBezTo>
                    <a:cubicBezTo>
                      <a:pt x="33" y="59"/>
                      <a:pt x="40" y="49"/>
                      <a:pt x="51" y="46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63"/>
                      <a:pt x="9" y="172"/>
                      <a:pt x="20" y="172"/>
                    </a:cubicBezTo>
                    <a:close/>
                    <a:moveTo>
                      <a:pt x="20" y="172"/>
                    </a:moveTo>
                    <a:cubicBezTo>
                      <a:pt x="20" y="172"/>
                      <a:pt x="20" y="172"/>
                      <a:pt x="20" y="17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4300538" y="2003425"/>
                <a:ext cx="539750" cy="538163"/>
              </a:xfrm>
              <a:custGeom>
                <a:avLst/>
                <a:gdLst/>
                <a:ahLst/>
                <a:cxnLst>
                  <a:cxn ang="0">
                    <a:pos x="22" y="123"/>
                  </a:cxn>
                  <a:cxn ang="0">
                    <a:pos x="27" y="127"/>
                  </a:cxn>
                  <a:cxn ang="0">
                    <a:pos x="71" y="142"/>
                  </a:cxn>
                  <a:cxn ang="0">
                    <a:pos x="114" y="127"/>
                  </a:cxn>
                  <a:cxn ang="0">
                    <a:pos x="120" y="123"/>
                  </a:cxn>
                  <a:cxn ang="0">
                    <a:pos x="124" y="118"/>
                  </a:cxn>
                  <a:cxn ang="0">
                    <a:pos x="142" y="71"/>
                  </a:cxn>
                  <a:cxn ang="0">
                    <a:pos x="71" y="0"/>
                  </a:cxn>
                  <a:cxn ang="0">
                    <a:pos x="0" y="71"/>
                  </a:cxn>
                  <a:cxn ang="0">
                    <a:pos x="17" y="118"/>
                  </a:cxn>
                  <a:cxn ang="0">
                    <a:pos x="22" y="123"/>
                  </a:cxn>
                  <a:cxn ang="0">
                    <a:pos x="22" y="123"/>
                  </a:cxn>
                  <a:cxn ang="0">
                    <a:pos x="22" y="123"/>
                  </a:cxn>
                </a:cxnLst>
                <a:rect l="0" t="0" r="r" b="b"/>
                <a:pathLst>
                  <a:path w="142" h="142">
                    <a:moveTo>
                      <a:pt x="22" y="123"/>
                    </a:moveTo>
                    <a:cubicBezTo>
                      <a:pt x="24" y="124"/>
                      <a:pt x="25" y="126"/>
                      <a:pt x="27" y="127"/>
                    </a:cubicBezTo>
                    <a:cubicBezTo>
                      <a:pt x="39" y="137"/>
                      <a:pt x="54" y="142"/>
                      <a:pt x="71" y="142"/>
                    </a:cubicBezTo>
                    <a:cubicBezTo>
                      <a:pt x="87" y="142"/>
                      <a:pt x="102" y="137"/>
                      <a:pt x="114" y="127"/>
                    </a:cubicBezTo>
                    <a:cubicBezTo>
                      <a:pt x="116" y="126"/>
                      <a:pt x="118" y="124"/>
                      <a:pt x="120" y="123"/>
                    </a:cubicBezTo>
                    <a:cubicBezTo>
                      <a:pt x="121" y="121"/>
                      <a:pt x="123" y="120"/>
                      <a:pt x="124" y="118"/>
                    </a:cubicBezTo>
                    <a:cubicBezTo>
                      <a:pt x="135" y="105"/>
                      <a:pt x="142" y="89"/>
                      <a:pt x="142" y="71"/>
                    </a:cubicBez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89"/>
                      <a:pt x="6" y="105"/>
                      <a:pt x="17" y="118"/>
                    </a:cubicBezTo>
                    <a:cubicBezTo>
                      <a:pt x="19" y="120"/>
                      <a:pt x="20" y="121"/>
                      <a:pt x="22" y="123"/>
                    </a:cubicBezTo>
                    <a:close/>
                    <a:moveTo>
                      <a:pt x="22" y="123"/>
                    </a:moveTo>
                    <a:cubicBezTo>
                      <a:pt x="22" y="123"/>
                      <a:pt x="22" y="123"/>
                      <a:pt x="22" y="12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4292601" y="2711450"/>
                <a:ext cx="76200" cy="7620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20"/>
                  </a:cxn>
                  <a:cxn ang="0">
                    <a:pos x="20" y="10"/>
                  </a:cxn>
                  <a:cxn ang="0">
                    <a:pos x="16" y="3"/>
                  </a:cxn>
                  <a:cxn ang="0">
                    <a:pos x="10" y="0"/>
                  </a:cxn>
                  <a:cxn ang="0">
                    <a:pos x="3" y="3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cubicBezTo>
                      <a:pt x="0" y="16"/>
                      <a:pt x="4" y="20"/>
                      <a:pt x="10" y="20"/>
                    </a:cubicBezTo>
                    <a:cubicBezTo>
                      <a:pt x="15" y="20"/>
                      <a:pt x="20" y="16"/>
                      <a:pt x="20" y="10"/>
                    </a:cubicBezTo>
                    <a:cubicBezTo>
                      <a:pt x="20" y="7"/>
                      <a:pt x="18" y="5"/>
                      <a:pt x="16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6" name="TextBox 76"/>
            <p:cNvSpPr txBox="1"/>
            <p:nvPr/>
          </p:nvSpPr>
          <p:spPr>
            <a:xfrm>
              <a:off x="1822455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520395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91774" y="2536475"/>
            <a:ext cx="1896985" cy="2950186"/>
            <a:chOff x="3094002" y="1902356"/>
            <a:chExt cx="1422739" cy="2212639"/>
          </a:xfrm>
        </p:grpSpPr>
        <p:sp>
          <p:nvSpPr>
            <p:cNvPr id="17" name="Oval 33"/>
            <p:cNvSpPr/>
            <p:nvPr/>
          </p:nvSpPr>
          <p:spPr>
            <a:xfrm>
              <a:off x="3446889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8" name="Rounded Rectangle 34"/>
            <p:cNvSpPr/>
            <p:nvPr/>
          </p:nvSpPr>
          <p:spPr>
            <a:xfrm>
              <a:off x="3201020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3626056" y="2053108"/>
              <a:ext cx="358633" cy="36760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6"/>
                </a:cxn>
                <a:cxn ang="0">
                  <a:pos x="16" y="102"/>
                </a:cxn>
                <a:cxn ang="0">
                  <a:pos x="83" y="102"/>
                </a:cxn>
                <a:cxn ang="0">
                  <a:pos x="99" y="86"/>
                </a:cxn>
                <a:cxn ang="0">
                  <a:pos x="99" y="16"/>
                </a:cxn>
                <a:cxn ang="0">
                  <a:pos x="83" y="0"/>
                </a:cxn>
                <a:cxn ang="0">
                  <a:pos x="16" y="0"/>
                </a:cxn>
                <a:cxn ang="0">
                  <a:pos x="72" y="75"/>
                </a:cxn>
                <a:cxn ang="0">
                  <a:pos x="68" y="79"/>
                </a:cxn>
                <a:cxn ang="0">
                  <a:pos x="64" y="79"/>
                </a:cxn>
                <a:cxn ang="0">
                  <a:pos x="60" y="75"/>
                </a:cxn>
                <a:cxn ang="0">
                  <a:pos x="60" y="56"/>
                </a:cxn>
                <a:cxn ang="0">
                  <a:pos x="39" y="56"/>
                </a:cxn>
                <a:cxn ang="0">
                  <a:pos x="39" y="75"/>
                </a:cxn>
                <a:cxn ang="0">
                  <a:pos x="35" y="79"/>
                </a:cxn>
                <a:cxn ang="0">
                  <a:pos x="31" y="79"/>
                </a:cxn>
                <a:cxn ang="0">
                  <a:pos x="27" y="75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5" y="23"/>
                </a:cxn>
                <a:cxn ang="0">
                  <a:pos x="39" y="27"/>
                </a:cxn>
                <a:cxn ang="0">
                  <a:pos x="39" y="45"/>
                </a:cxn>
                <a:cxn ang="0">
                  <a:pos x="60" y="45"/>
                </a:cxn>
                <a:cxn ang="0">
                  <a:pos x="60" y="27"/>
                </a:cxn>
                <a:cxn ang="0">
                  <a:pos x="64" y="23"/>
                </a:cxn>
                <a:cxn ang="0">
                  <a:pos x="68" y="23"/>
                </a:cxn>
                <a:cxn ang="0">
                  <a:pos x="72" y="27"/>
                </a:cxn>
                <a:cxn ang="0">
                  <a:pos x="72" y="75"/>
                </a:cxn>
                <a:cxn ang="0">
                  <a:pos x="72" y="75"/>
                </a:cxn>
                <a:cxn ang="0">
                  <a:pos x="72" y="75"/>
                </a:cxn>
              </a:cxnLst>
              <a:rect l="0" t="0" r="r" b="b"/>
              <a:pathLst>
                <a:path w="99" h="10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7" y="102"/>
                    <a:pt x="16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92" y="102"/>
                    <a:pt x="99" y="95"/>
                    <a:pt x="99" y="8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3" y="0"/>
                  </a:cubicBezTo>
                  <a:lnTo>
                    <a:pt x="16" y="0"/>
                  </a:lnTo>
                  <a:close/>
                  <a:moveTo>
                    <a:pt x="72" y="75"/>
                  </a:moveTo>
                  <a:cubicBezTo>
                    <a:pt x="72" y="77"/>
                    <a:pt x="71" y="79"/>
                    <a:pt x="68" y="7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2" y="79"/>
                    <a:pt x="60" y="77"/>
                    <a:pt x="60" y="7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7"/>
                    <a:pt x="37" y="79"/>
                    <a:pt x="35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9" y="79"/>
                    <a:pt x="27" y="77"/>
                    <a:pt x="27" y="7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5"/>
                    <a:pt x="29" y="23"/>
                    <a:pt x="3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23"/>
                    <a:pt x="39" y="25"/>
                    <a:pt x="39" y="2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5"/>
                    <a:pt x="62" y="23"/>
                    <a:pt x="64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71" y="23"/>
                    <a:pt x="72" y="25"/>
                    <a:pt x="72" y="27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72" y="75"/>
                  </a:moveTo>
                  <a:cubicBezTo>
                    <a:pt x="72" y="75"/>
                    <a:pt x="72" y="75"/>
                    <a:pt x="72" y="7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333">
                <a:noFill/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3396062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3094002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04796" y="2536475"/>
            <a:ext cx="1896985" cy="2950186"/>
            <a:chOff x="4667609" y="1902356"/>
            <a:chExt cx="1422739" cy="2212639"/>
          </a:xfrm>
        </p:grpSpPr>
        <p:sp>
          <p:nvSpPr>
            <p:cNvPr id="24" name="Oval 47"/>
            <p:cNvSpPr/>
            <p:nvPr/>
          </p:nvSpPr>
          <p:spPr>
            <a:xfrm>
              <a:off x="5020496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5" name="Rounded Rectangle 48"/>
            <p:cNvSpPr/>
            <p:nvPr/>
          </p:nvSpPr>
          <p:spPr>
            <a:xfrm>
              <a:off x="4774627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199513" y="2053108"/>
              <a:ext cx="358932" cy="357138"/>
            </a:xfrm>
            <a:custGeom>
              <a:avLst/>
              <a:gdLst/>
              <a:ahLst/>
              <a:cxnLst>
                <a:cxn ang="0">
                  <a:pos x="165" y="147"/>
                </a:cxn>
                <a:cxn ang="0">
                  <a:pos x="165" y="14"/>
                </a:cxn>
                <a:cxn ang="0">
                  <a:pos x="148" y="0"/>
                </a:cxn>
                <a:cxn ang="0">
                  <a:pos x="18" y="0"/>
                </a:cxn>
                <a:cxn ang="0">
                  <a:pos x="0" y="15"/>
                </a:cxn>
                <a:cxn ang="0">
                  <a:pos x="0" y="145"/>
                </a:cxn>
                <a:cxn ang="0">
                  <a:pos x="16" y="165"/>
                </a:cxn>
                <a:cxn ang="0">
                  <a:pos x="149" y="165"/>
                </a:cxn>
                <a:cxn ang="0">
                  <a:pos x="165" y="147"/>
                </a:cxn>
                <a:cxn ang="0">
                  <a:pos x="38" y="22"/>
                </a:cxn>
                <a:cxn ang="0">
                  <a:pos x="46" y="16"/>
                </a:cxn>
                <a:cxn ang="0">
                  <a:pos x="51" y="15"/>
                </a:cxn>
                <a:cxn ang="0">
                  <a:pos x="55" y="17"/>
                </a:cxn>
                <a:cxn ang="0">
                  <a:pos x="57" y="20"/>
                </a:cxn>
                <a:cxn ang="0">
                  <a:pos x="39" y="34"/>
                </a:cxn>
                <a:cxn ang="0">
                  <a:pos x="36" y="31"/>
                </a:cxn>
                <a:cxn ang="0">
                  <a:pos x="38" y="22"/>
                </a:cxn>
                <a:cxn ang="0">
                  <a:pos x="120" y="150"/>
                </a:cxn>
                <a:cxn ang="0">
                  <a:pos x="116" y="153"/>
                </a:cxn>
                <a:cxn ang="0">
                  <a:pos x="37" y="153"/>
                </a:cxn>
                <a:cxn ang="0">
                  <a:pos x="34" y="150"/>
                </a:cxn>
                <a:cxn ang="0">
                  <a:pos x="34" y="138"/>
                </a:cxn>
                <a:cxn ang="0">
                  <a:pos x="37" y="135"/>
                </a:cxn>
                <a:cxn ang="0">
                  <a:pos x="41" y="135"/>
                </a:cxn>
                <a:cxn ang="0">
                  <a:pos x="43" y="132"/>
                </a:cxn>
                <a:cxn ang="0">
                  <a:pos x="61" y="73"/>
                </a:cxn>
                <a:cxn ang="0">
                  <a:pos x="63" y="68"/>
                </a:cxn>
                <a:cxn ang="0">
                  <a:pos x="45" y="41"/>
                </a:cxn>
                <a:cxn ang="0">
                  <a:pos x="63" y="27"/>
                </a:cxn>
                <a:cxn ang="0">
                  <a:pos x="104" y="82"/>
                </a:cxn>
                <a:cxn ang="0">
                  <a:pos x="98" y="86"/>
                </a:cxn>
                <a:cxn ang="0">
                  <a:pos x="103" y="92"/>
                </a:cxn>
                <a:cxn ang="0">
                  <a:pos x="104" y="95"/>
                </a:cxn>
                <a:cxn ang="0">
                  <a:pos x="102" y="98"/>
                </a:cxn>
                <a:cxn ang="0">
                  <a:pos x="101" y="99"/>
                </a:cxn>
                <a:cxn ang="0">
                  <a:pos x="95" y="99"/>
                </a:cxn>
                <a:cxn ang="0">
                  <a:pos x="90" y="92"/>
                </a:cxn>
                <a:cxn ang="0">
                  <a:pos x="83" y="97"/>
                </a:cxn>
                <a:cxn ang="0">
                  <a:pos x="74" y="84"/>
                </a:cxn>
                <a:cxn ang="0">
                  <a:pos x="68" y="83"/>
                </a:cxn>
                <a:cxn ang="0">
                  <a:pos x="48" y="111"/>
                </a:cxn>
                <a:cxn ang="0">
                  <a:pos x="116" y="134"/>
                </a:cxn>
                <a:cxn ang="0">
                  <a:pos x="120" y="138"/>
                </a:cxn>
                <a:cxn ang="0">
                  <a:pos x="120" y="150"/>
                </a:cxn>
                <a:cxn ang="0">
                  <a:pos x="113" y="115"/>
                </a:cxn>
                <a:cxn ang="0">
                  <a:pos x="90" y="122"/>
                </a:cxn>
                <a:cxn ang="0">
                  <a:pos x="105" y="104"/>
                </a:cxn>
                <a:cxn ang="0">
                  <a:pos x="128" y="96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66" h="165">
                  <a:moveTo>
                    <a:pt x="165" y="147"/>
                  </a:moveTo>
                  <a:cubicBezTo>
                    <a:pt x="165" y="14"/>
                    <a:pt x="165" y="14"/>
                    <a:pt x="165" y="14"/>
                  </a:cubicBezTo>
                  <a:cubicBezTo>
                    <a:pt x="165" y="7"/>
                    <a:pt x="165" y="0"/>
                    <a:pt x="14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0"/>
                    <a:pt x="0" y="1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64"/>
                    <a:pt x="1" y="165"/>
                    <a:pt x="16" y="16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66" y="165"/>
                    <a:pt x="165" y="163"/>
                    <a:pt x="165" y="147"/>
                  </a:cubicBezTo>
                  <a:close/>
                  <a:moveTo>
                    <a:pt x="38" y="22"/>
                  </a:moveTo>
                  <a:cubicBezTo>
                    <a:pt x="46" y="16"/>
                    <a:pt x="46" y="16"/>
                    <a:pt x="46" y="16"/>
                  </a:cubicBezTo>
                  <a:cubicBezTo>
                    <a:pt x="47" y="15"/>
                    <a:pt x="49" y="14"/>
                    <a:pt x="51" y="15"/>
                  </a:cubicBezTo>
                  <a:cubicBezTo>
                    <a:pt x="52" y="15"/>
                    <a:pt x="54" y="16"/>
                    <a:pt x="55" y="17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4" y="28"/>
                    <a:pt x="35" y="24"/>
                    <a:pt x="38" y="22"/>
                  </a:cubicBezTo>
                  <a:close/>
                  <a:moveTo>
                    <a:pt x="120" y="150"/>
                  </a:moveTo>
                  <a:cubicBezTo>
                    <a:pt x="120" y="152"/>
                    <a:pt x="118" y="153"/>
                    <a:pt x="116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5" y="153"/>
                    <a:pt x="34" y="152"/>
                    <a:pt x="34" y="150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6"/>
                    <a:pt x="35" y="135"/>
                    <a:pt x="37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3" y="135"/>
                    <a:pt x="44" y="133"/>
                    <a:pt x="43" y="132"/>
                  </a:cubicBezTo>
                  <a:cubicBezTo>
                    <a:pt x="31" y="113"/>
                    <a:pt x="41" y="80"/>
                    <a:pt x="61" y="73"/>
                  </a:cubicBezTo>
                  <a:cubicBezTo>
                    <a:pt x="63" y="72"/>
                    <a:pt x="64" y="70"/>
                    <a:pt x="63" y="68"/>
                  </a:cubicBezTo>
                  <a:cubicBezTo>
                    <a:pt x="57" y="59"/>
                    <a:pt x="51" y="50"/>
                    <a:pt x="45" y="41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7" y="47"/>
                    <a:pt x="102" y="78"/>
                    <a:pt x="104" y="82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4" y="96"/>
                    <a:pt x="103" y="97"/>
                    <a:pt x="102" y="98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99" y="101"/>
                    <a:pt x="96" y="100"/>
                    <a:pt x="95" y="99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1" y="94"/>
                    <a:pt x="77" y="89"/>
                    <a:pt x="74" y="84"/>
                  </a:cubicBezTo>
                  <a:cubicBezTo>
                    <a:pt x="72" y="83"/>
                    <a:pt x="70" y="82"/>
                    <a:pt x="68" y="83"/>
                  </a:cubicBezTo>
                  <a:cubicBezTo>
                    <a:pt x="56" y="88"/>
                    <a:pt x="48" y="100"/>
                    <a:pt x="48" y="111"/>
                  </a:cubicBezTo>
                  <a:cubicBezTo>
                    <a:pt x="49" y="139"/>
                    <a:pt x="83" y="135"/>
                    <a:pt x="116" y="134"/>
                  </a:cubicBezTo>
                  <a:cubicBezTo>
                    <a:pt x="118" y="134"/>
                    <a:pt x="120" y="136"/>
                    <a:pt x="120" y="138"/>
                  </a:cubicBezTo>
                  <a:lnTo>
                    <a:pt x="120" y="150"/>
                  </a:lnTo>
                  <a:close/>
                  <a:moveTo>
                    <a:pt x="113" y="115"/>
                  </a:moveTo>
                  <a:cubicBezTo>
                    <a:pt x="102" y="122"/>
                    <a:pt x="92" y="125"/>
                    <a:pt x="90" y="122"/>
                  </a:cubicBezTo>
                  <a:cubicBezTo>
                    <a:pt x="88" y="120"/>
                    <a:pt x="95" y="111"/>
                    <a:pt x="105" y="104"/>
                  </a:cubicBezTo>
                  <a:cubicBezTo>
                    <a:pt x="116" y="97"/>
                    <a:pt x="126" y="93"/>
                    <a:pt x="128" y="96"/>
                  </a:cubicBezTo>
                  <a:cubicBezTo>
                    <a:pt x="130" y="99"/>
                    <a:pt x="123" y="107"/>
                    <a:pt x="113" y="115"/>
                  </a:cubicBezTo>
                  <a:close/>
                  <a:moveTo>
                    <a:pt x="113" y="115"/>
                  </a:moveTo>
                  <a:cubicBezTo>
                    <a:pt x="113" y="115"/>
                    <a:pt x="113" y="115"/>
                    <a:pt x="113" y="11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333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8" name="TextBox 76"/>
            <p:cNvSpPr txBox="1"/>
            <p:nvPr/>
          </p:nvSpPr>
          <p:spPr>
            <a:xfrm>
              <a:off x="4969669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667609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517816" y="2536475"/>
            <a:ext cx="1896985" cy="2950186"/>
            <a:chOff x="6241216" y="1902356"/>
            <a:chExt cx="1422739" cy="2212639"/>
          </a:xfrm>
        </p:grpSpPr>
        <p:sp>
          <p:nvSpPr>
            <p:cNvPr id="30" name="Oval 58"/>
            <p:cNvSpPr/>
            <p:nvPr/>
          </p:nvSpPr>
          <p:spPr>
            <a:xfrm>
              <a:off x="6594102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31" name="Rounded Rectangle 59"/>
            <p:cNvSpPr/>
            <p:nvPr/>
          </p:nvSpPr>
          <p:spPr>
            <a:xfrm>
              <a:off x="6348233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1333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+mn-ea"/>
              </a:endParaRPr>
            </a:p>
          </p:txBody>
        </p:sp>
        <p:grpSp>
          <p:nvGrpSpPr>
            <p:cNvPr id="32" name="Group 67"/>
            <p:cNvGrpSpPr/>
            <p:nvPr/>
          </p:nvGrpSpPr>
          <p:grpSpPr>
            <a:xfrm>
              <a:off x="6759360" y="2060586"/>
              <a:ext cx="386451" cy="388544"/>
              <a:chOff x="7299325" y="1482725"/>
              <a:chExt cx="576263" cy="579438"/>
            </a:xfrm>
            <a:solidFill>
              <a:schemeClr val="bg1"/>
            </a:solidFill>
          </p:grpSpPr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299325" y="1482725"/>
                <a:ext cx="576263" cy="35718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28" y="54"/>
                  </a:cxn>
                  <a:cxn ang="0">
                    <a:pos x="38" y="17"/>
                  </a:cxn>
                  <a:cxn ang="0">
                    <a:pos x="42" y="14"/>
                  </a:cxn>
                  <a:cxn ang="0">
                    <a:pos x="45" y="17"/>
                  </a:cxn>
                  <a:cxn ang="0">
                    <a:pos x="49" y="63"/>
                  </a:cxn>
                  <a:cxn ang="0">
                    <a:pos x="55" y="33"/>
                  </a:cxn>
                  <a:cxn ang="0">
                    <a:pos x="59" y="30"/>
                  </a:cxn>
                  <a:cxn ang="0">
                    <a:pos x="63" y="32"/>
                  </a:cxn>
                  <a:cxn ang="0">
                    <a:pos x="71" y="54"/>
                  </a:cxn>
                  <a:cxn ang="0">
                    <a:pos x="102" y="55"/>
                  </a:cxn>
                  <a:cxn ang="0">
                    <a:pos x="102" y="51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51" y="0"/>
                  </a:cxn>
                </a:cxnLst>
                <a:rect l="0" t="0" r="r" b="b"/>
                <a:pathLst>
                  <a:path w="102" h="6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5"/>
                      <a:pt x="40" y="14"/>
                      <a:pt x="42" y="14"/>
                    </a:cubicBezTo>
                    <a:cubicBezTo>
                      <a:pt x="43" y="14"/>
                      <a:pt x="45" y="15"/>
                      <a:pt x="45" y="17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6" y="31"/>
                      <a:pt x="57" y="30"/>
                      <a:pt x="59" y="30"/>
                    </a:cubicBezTo>
                    <a:cubicBezTo>
                      <a:pt x="61" y="30"/>
                      <a:pt x="62" y="31"/>
                      <a:pt x="63" y="32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02" y="55"/>
                      <a:pt x="102" y="55"/>
                      <a:pt x="102" y="55"/>
                    </a:cubicBezTo>
                    <a:cubicBezTo>
                      <a:pt x="102" y="53"/>
                      <a:pt x="102" y="52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0"/>
                    </a:moveTo>
                    <a:cubicBezTo>
                      <a:pt x="51" y="0"/>
                      <a:pt x="51" y="0"/>
                      <a:pt x="5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7304088" y="1709738"/>
                <a:ext cx="566738" cy="352425"/>
              </a:xfrm>
              <a:custGeom>
                <a:avLst/>
                <a:gdLst/>
                <a:ahLst/>
                <a:cxnLst>
                  <a:cxn ang="0">
                    <a:pos x="63" y="19"/>
                  </a:cxn>
                  <a:cxn ang="0">
                    <a:pos x="59" y="7"/>
                  </a:cxn>
                  <a:cxn ang="0">
                    <a:pos x="50" y="50"/>
                  </a:cxn>
                  <a:cxn ang="0">
                    <a:pos x="46" y="53"/>
                  </a:cxn>
                  <a:cxn ang="0">
                    <a:pos x="46" y="53"/>
                  </a:cxn>
                  <a:cxn ang="0">
                    <a:pos x="43" y="50"/>
                  </a:cxn>
                  <a:cxn ang="0">
                    <a:pos x="38" y="0"/>
                  </a:cxn>
                  <a:cxn ang="0">
                    <a:pos x="34" y="19"/>
                  </a:cxn>
                  <a:cxn ang="0">
                    <a:pos x="30" y="22"/>
                  </a:cxn>
                  <a:cxn ang="0">
                    <a:pos x="0" y="22"/>
                  </a:cxn>
                  <a:cxn ang="0">
                    <a:pos x="50" y="62"/>
                  </a:cxn>
                  <a:cxn ang="0">
                    <a:pos x="100" y="22"/>
                  </a:cxn>
                  <a:cxn ang="0">
                    <a:pos x="67" y="22"/>
                  </a:cxn>
                  <a:cxn ang="0">
                    <a:pos x="63" y="19"/>
                  </a:cxn>
                  <a:cxn ang="0">
                    <a:pos x="63" y="19"/>
                  </a:cxn>
                  <a:cxn ang="0">
                    <a:pos x="63" y="19"/>
                  </a:cxn>
                </a:cxnLst>
                <a:rect l="0" t="0" r="r" b="b"/>
                <a:pathLst>
                  <a:path w="100" h="62">
                    <a:moveTo>
                      <a:pt x="63" y="19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2"/>
                      <a:pt x="48" y="53"/>
                      <a:pt x="46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21"/>
                      <a:pt x="32" y="22"/>
                      <a:pt x="3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45"/>
                      <a:pt x="26" y="62"/>
                      <a:pt x="50" y="62"/>
                    </a:cubicBezTo>
                    <a:cubicBezTo>
                      <a:pt x="75" y="62"/>
                      <a:pt x="95" y="45"/>
                      <a:pt x="100" y="22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5" y="22"/>
                      <a:pt x="64" y="21"/>
                      <a:pt x="63" y="19"/>
                    </a:cubicBezTo>
                    <a:close/>
                    <a:moveTo>
                      <a:pt x="63" y="19"/>
                    </a:moveTo>
                    <a:cubicBezTo>
                      <a:pt x="63" y="19"/>
                      <a:pt x="63" y="19"/>
                      <a:pt x="63" y="1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9" name="TextBox 76"/>
            <p:cNvSpPr txBox="1"/>
            <p:nvPr/>
          </p:nvSpPr>
          <p:spPr>
            <a:xfrm>
              <a:off x="6543275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6241216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3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847490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513A937-C834-4C8A-8D8A-C04984602893}"/>
              </a:ext>
            </a:extLst>
          </p:cNvPr>
          <p:cNvGrpSpPr/>
          <p:nvPr/>
        </p:nvGrpSpPr>
        <p:grpSpPr>
          <a:xfrm>
            <a:off x="5874097" y="2032000"/>
            <a:ext cx="4068536" cy="3402229"/>
            <a:chOff x="5932401" y="1115071"/>
            <a:chExt cx="4462674" cy="409575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" name="空心弧 12"/>
            <p:cNvSpPr>
              <a:spLocks noChangeArrowheads="1"/>
            </p:cNvSpPr>
            <p:nvPr/>
          </p:nvSpPr>
          <p:spPr bwMode="auto">
            <a:xfrm>
              <a:off x="6338676" y="1115071"/>
              <a:ext cx="4056399" cy="4095751"/>
            </a:xfrm>
            <a:custGeom>
              <a:avLst/>
              <a:gdLst>
                <a:gd name="T0" fmla="*/ 4057281 w 4057966"/>
                <a:gd name="T1" fmla="*/ 1994398 h 4095198"/>
                <a:gd name="T2" fmla="*/ 4057966 w 4057966"/>
                <a:gd name="T3" fmla="*/ 2047598 h 4095198"/>
                <a:gd name="T4" fmla="*/ 2028983 w 4057966"/>
                <a:gd name="T5" fmla="*/ 4095197 h 4095198"/>
                <a:gd name="T6" fmla="*/ 0 w 4057966"/>
                <a:gd name="T7" fmla="*/ 2047598 h 4095198"/>
                <a:gd name="T8" fmla="*/ 1986128 w 4057966"/>
                <a:gd name="T9" fmla="*/ 447 h 4095198"/>
                <a:gd name="T10" fmla="*/ 2002254 w 4057966"/>
                <a:gd name="T11" fmla="*/ 764360 h 4095198"/>
                <a:gd name="T12" fmla="*/ 764074 w 4057966"/>
                <a:gd name="T13" fmla="*/ 2047597 h 4095198"/>
                <a:gd name="T14" fmla="*/ 2028982 w 4057966"/>
                <a:gd name="T15" fmla="*/ 3331121 h 4095198"/>
                <a:gd name="T16" fmla="*/ 3293890 w 4057966"/>
                <a:gd name="T17" fmla="*/ 2047597 h 4095198"/>
                <a:gd name="T18" fmla="*/ 3293472 w 4057966"/>
                <a:gd name="T19" fmla="*/ 2014266 h 409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7966" h="4095198">
                  <a:moveTo>
                    <a:pt x="4057281" y="1994398"/>
                  </a:moveTo>
                  <a:cubicBezTo>
                    <a:pt x="4057741" y="2012065"/>
                    <a:pt x="4057966" y="2029805"/>
                    <a:pt x="4057966" y="2047598"/>
                  </a:cubicBezTo>
                  <a:cubicBezTo>
                    <a:pt x="4057966" y="3178456"/>
                    <a:pt x="3149559" y="4095197"/>
                    <a:pt x="2028983" y="4095197"/>
                  </a:cubicBezTo>
                  <a:cubicBezTo>
                    <a:pt x="908407" y="4095197"/>
                    <a:pt x="0" y="3178456"/>
                    <a:pt x="0" y="2047598"/>
                  </a:cubicBezTo>
                  <a:cubicBezTo>
                    <a:pt x="0" y="931123"/>
                    <a:pt x="885447" y="23352"/>
                    <a:pt x="1986128" y="447"/>
                  </a:cubicBezTo>
                  <a:lnTo>
                    <a:pt x="2002254" y="764360"/>
                  </a:lnTo>
                  <a:cubicBezTo>
                    <a:pt x="1315932" y="778863"/>
                    <a:pt x="764074" y="1347835"/>
                    <a:pt x="764074" y="2047597"/>
                  </a:cubicBezTo>
                  <a:cubicBezTo>
                    <a:pt x="764074" y="2756468"/>
                    <a:pt x="1330393" y="3331121"/>
                    <a:pt x="2028982" y="3331121"/>
                  </a:cubicBezTo>
                  <a:cubicBezTo>
                    <a:pt x="2727571" y="3331121"/>
                    <a:pt x="3293890" y="2756468"/>
                    <a:pt x="3293890" y="2047597"/>
                  </a:cubicBezTo>
                  <a:cubicBezTo>
                    <a:pt x="3293890" y="2036453"/>
                    <a:pt x="3293750" y="2025342"/>
                    <a:pt x="3293472" y="2014266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/>
          </p:nvSpPr>
          <p:spPr bwMode="auto">
            <a:xfrm>
              <a:off x="7133769" y="1929459"/>
              <a:ext cx="2466213" cy="2466975"/>
            </a:xfrm>
            <a:prstGeom prst="ellipse">
              <a:avLst/>
            </a:prstGeom>
            <a:noFill/>
            <a:ln w="34925">
              <a:solidFill>
                <a:srgbClr val="2C344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5"/>
            <p:cNvSpPr>
              <a:spLocks noEditPoints="1" noChangeArrowheads="1"/>
            </p:cNvSpPr>
            <p:nvPr/>
          </p:nvSpPr>
          <p:spPr bwMode="auto">
            <a:xfrm>
              <a:off x="7536868" y="2432696"/>
              <a:ext cx="1669535" cy="1497013"/>
            </a:xfrm>
            <a:custGeom>
              <a:avLst/>
              <a:gdLst>
                <a:gd name="T0" fmla="*/ 0 w 139"/>
                <a:gd name="T1" fmla="*/ 44 h 124"/>
                <a:gd name="T2" fmla="*/ 24 w 139"/>
                <a:gd name="T3" fmla="*/ 24 h 124"/>
                <a:gd name="T4" fmla="*/ 15 w 139"/>
                <a:gd name="T5" fmla="*/ 45 h 124"/>
                <a:gd name="T6" fmla="*/ 8 w 139"/>
                <a:gd name="T7" fmla="*/ 62 h 124"/>
                <a:gd name="T8" fmla="*/ 12 w 139"/>
                <a:gd name="T9" fmla="*/ 58 h 124"/>
                <a:gd name="T10" fmla="*/ 32 w 139"/>
                <a:gd name="T11" fmla="*/ 36 h 124"/>
                <a:gd name="T12" fmla="*/ 54 w 139"/>
                <a:gd name="T13" fmla="*/ 27 h 124"/>
                <a:gd name="T14" fmla="*/ 36 w 139"/>
                <a:gd name="T15" fmla="*/ 61 h 124"/>
                <a:gd name="T16" fmla="*/ 56 w 139"/>
                <a:gd name="T17" fmla="*/ 44 h 124"/>
                <a:gd name="T18" fmla="*/ 56 w 139"/>
                <a:gd name="T19" fmla="*/ 49 h 124"/>
                <a:gd name="T20" fmla="*/ 62 w 139"/>
                <a:gd name="T21" fmla="*/ 55 h 124"/>
                <a:gd name="T22" fmla="*/ 25 w 139"/>
                <a:gd name="T23" fmla="*/ 87 h 124"/>
                <a:gd name="T24" fmla="*/ 18 w 139"/>
                <a:gd name="T25" fmla="*/ 88 h 124"/>
                <a:gd name="T26" fmla="*/ 31 w 139"/>
                <a:gd name="T27" fmla="*/ 58 h 124"/>
                <a:gd name="T28" fmla="*/ 36 w 139"/>
                <a:gd name="T29" fmla="*/ 39 h 124"/>
                <a:gd name="T30" fmla="*/ 14 w 139"/>
                <a:gd name="T31" fmla="*/ 61 h 124"/>
                <a:gd name="T32" fmla="*/ 6 w 139"/>
                <a:gd name="T33" fmla="*/ 64 h 124"/>
                <a:gd name="T34" fmla="*/ 12 w 139"/>
                <a:gd name="T35" fmla="*/ 43 h 124"/>
                <a:gd name="T36" fmla="*/ 20 w 139"/>
                <a:gd name="T37" fmla="*/ 23 h 124"/>
                <a:gd name="T38" fmla="*/ 1 w 139"/>
                <a:gd name="T39" fmla="*/ 45 h 124"/>
                <a:gd name="T40" fmla="*/ 0 w 139"/>
                <a:gd name="T41" fmla="*/ 44 h 124"/>
                <a:gd name="T42" fmla="*/ 70 w 139"/>
                <a:gd name="T43" fmla="*/ 70 h 124"/>
                <a:gd name="T44" fmla="*/ 88 w 139"/>
                <a:gd name="T45" fmla="*/ 54 h 124"/>
                <a:gd name="T46" fmla="*/ 92 w 139"/>
                <a:gd name="T47" fmla="*/ 54 h 124"/>
                <a:gd name="T48" fmla="*/ 137 w 139"/>
                <a:gd name="T49" fmla="*/ 101 h 124"/>
                <a:gd name="T50" fmla="*/ 136 w 139"/>
                <a:gd name="T51" fmla="*/ 105 h 124"/>
                <a:gd name="T52" fmla="*/ 119 w 139"/>
                <a:gd name="T53" fmla="*/ 122 h 124"/>
                <a:gd name="T54" fmla="*/ 115 w 139"/>
                <a:gd name="T55" fmla="*/ 122 h 124"/>
                <a:gd name="T56" fmla="*/ 70 w 139"/>
                <a:gd name="T57" fmla="*/ 74 h 124"/>
                <a:gd name="T58" fmla="*/ 70 w 139"/>
                <a:gd name="T59" fmla="*/ 70 h 124"/>
                <a:gd name="T60" fmla="*/ 61 w 139"/>
                <a:gd name="T61" fmla="*/ 37 h 124"/>
                <a:gd name="T62" fmla="*/ 59 w 139"/>
                <a:gd name="T63" fmla="*/ 47 h 124"/>
                <a:gd name="T64" fmla="*/ 67 w 139"/>
                <a:gd name="T65" fmla="*/ 56 h 124"/>
                <a:gd name="T66" fmla="*/ 63 w 139"/>
                <a:gd name="T67" fmla="*/ 59 h 124"/>
                <a:gd name="T68" fmla="*/ 70 w 139"/>
                <a:gd name="T69" fmla="*/ 67 h 124"/>
                <a:gd name="T70" fmla="*/ 85 w 139"/>
                <a:gd name="T71" fmla="*/ 53 h 124"/>
                <a:gd name="T72" fmla="*/ 78 w 139"/>
                <a:gd name="T73" fmla="*/ 46 h 124"/>
                <a:gd name="T74" fmla="*/ 73 w 139"/>
                <a:gd name="T75" fmla="*/ 50 h 124"/>
                <a:gd name="T76" fmla="*/ 61 w 139"/>
                <a:gd name="T77" fmla="*/ 37 h 124"/>
                <a:gd name="T78" fmla="*/ 121 w 139"/>
                <a:gd name="T79" fmla="*/ 123 h 124"/>
                <a:gd name="T80" fmla="*/ 122 w 139"/>
                <a:gd name="T81" fmla="*/ 124 h 124"/>
                <a:gd name="T82" fmla="*/ 139 w 139"/>
                <a:gd name="T83" fmla="*/ 108 h 124"/>
                <a:gd name="T84" fmla="*/ 138 w 139"/>
                <a:gd name="T85" fmla="*/ 107 h 124"/>
                <a:gd name="T86" fmla="*/ 121 w 139"/>
                <a:gd name="T87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24">
                  <a:moveTo>
                    <a:pt x="0" y="44"/>
                  </a:moveTo>
                  <a:cubicBezTo>
                    <a:pt x="0" y="44"/>
                    <a:pt x="31" y="0"/>
                    <a:pt x="24" y="24"/>
                  </a:cubicBezTo>
                  <a:cubicBezTo>
                    <a:pt x="22" y="30"/>
                    <a:pt x="19" y="38"/>
                    <a:pt x="15" y="45"/>
                  </a:cubicBezTo>
                  <a:cubicBezTo>
                    <a:pt x="11" y="53"/>
                    <a:pt x="8" y="61"/>
                    <a:pt x="8" y="62"/>
                  </a:cubicBezTo>
                  <a:cubicBezTo>
                    <a:pt x="8" y="62"/>
                    <a:pt x="9" y="61"/>
                    <a:pt x="12" y="58"/>
                  </a:cubicBezTo>
                  <a:cubicBezTo>
                    <a:pt x="18" y="52"/>
                    <a:pt x="25" y="43"/>
                    <a:pt x="32" y="36"/>
                  </a:cubicBezTo>
                  <a:cubicBezTo>
                    <a:pt x="48" y="15"/>
                    <a:pt x="55" y="17"/>
                    <a:pt x="54" y="27"/>
                  </a:cubicBezTo>
                  <a:cubicBezTo>
                    <a:pt x="52" y="36"/>
                    <a:pt x="41" y="51"/>
                    <a:pt x="36" y="61"/>
                  </a:cubicBezTo>
                  <a:cubicBezTo>
                    <a:pt x="21" y="84"/>
                    <a:pt x="45" y="50"/>
                    <a:pt x="56" y="44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45" y="73"/>
                    <a:pt x="25" y="87"/>
                  </a:cubicBezTo>
                  <a:cubicBezTo>
                    <a:pt x="21" y="90"/>
                    <a:pt x="19" y="90"/>
                    <a:pt x="18" y="88"/>
                  </a:cubicBezTo>
                  <a:cubicBezTo>
                    <a:pt x="16" y="85"/>
                    <a:pt x="23" y="72"/>
                    <a:pt x="31" y="58"/>
                  </a:cubicBezTo>
                  <a:cubicBezTo>
                    <a:pt x="40" y="42"/>
                    <a:pt x="57" y="12"/>
                    <a:pt x="36" y="39"/>
                  </a:cubicBezTo>
                  <a:cubicBezTo>
                    <a:pt x="29" y="47"/>
                    <a:pt x="21" y="55"/>
                    <a:pt x="14" y="61"/>
                  </a:cubicBezTo>
                  <a:cubicBezTo>
                    <a:pt x="10" y="65"/>
                    <a:pt x="7" y="66"/>
                    <a:pt x="6" y="64"/>
                  </a:cubicBezTo>
                  <a:cubicBezTo>
                    <a:pt x="4" y="62"/>
                    <a:pt x="8" y="53"/>
                    <a:pt x="12" y="43"/>
                  </a:cubicBezTo>
                  <a:cubicBezTo>
                    <a:pt x="15" y="36"/>
                    <a:pt x="19" y="29"/>
                    <a:pt x="20" y="23"/>
                  </a:cubicBezTo>
                  <a:cubicBezTo>
                    <a:pt x="22" y="17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70" y="70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9" y="52"/>
                    <a:pt x="91" y="52"/>
                    <a:pt x="92" y="54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2"/>
                    <a:pt x="137" y="104"/>
                    <a:pt x="136" y="105"/>
                  </a:cubicBezTo>
                  <a:cubicBezTo>
                    <a:pt x="119" y="122"/>
                    <a:pt x="119" y="122"/>
                    <a:pt x="119" y="122"/>
                  </a:cubicBezTo>
                  <a:cubicBezTo>
                    <a:pt x="118" y="123"/>
                    <a:pt x="116" y="123"/>
                    <a:pt x="115" y="12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3"/>
                    <a:pt x="69" y="71"/>
                    <a:pt x="70" y="70"/>
                  </a:cubicBezTo>
                  <a:close/>
                  <a:moveTo>
                    <a:pt x="61" y="3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121" y="123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8" y="107"/>
                    <a:pt x="138" y="107"/>
                    <a:pt x="138" y="107"/>
                  </a:cubicBezTo>
                  <a:lnTo>
                    <a:pt x="121" y="123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410091" y="1491309"/>
              <a:ext cx="655436" cy="6540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1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2401" y="2886721"/>
              <a:ext cx="653849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2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410091" y="4283721"/>
              <a:ext cx="655436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3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119146" y="2059486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879337" y="3331042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504522" y="4607345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1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38630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4B4FBB1-0D96-4EB9-97CA-103C5FF82435}"/>
              </a:ext>
            </a:extLst>
          </p:cNvPr>
          <p:cNvSpPr txBox="1"/>
          <p:nvPr/>
        </p:nvSpPr>
        <p:spPr>
          <a:xfrm>
            <a:off x="736152" y="1173898"/>
            <a:ext cx="3776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0B7DCF2-699E-4544-8FB2-93616BA17AEA}"/>
              </a:ext>
            </a:extLst>
          </p:cNvPr>
          <p:cNvSpPr txBox="1"/>
          <p:nvPr/>
        </p:nvSpPr>
        <p:spPr>
          <a:xfrm>
            <a:off x="736152" y="1751030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DDFE56B-2AC0-40D1-A65D-FD1744AB5440}"/>
              </a:ext>
            </a:extLst>
          </p:cNvPr>
          <p:cNvCxnSpPr>
            <a:cxnSpLocks/>
          </p:cNvCxnSpPr>
          <p:nvPr/>
        </p:nvCxnSpPr>
        <p:spPr>
          <a:xfrm>
            <a:off x="900841" y="1077881"/>
            <a:ext cx="60938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821F797-EB35-4FE9-B70D-51711E923D0F}"/>
              </a:ext>
            </a:extLst>
          </p:cNvPr>
          <p:cNvSpPr/>
          <p:nvPr/>
        </p:nvSpPr>
        <p:spPr>
          <a:xfrm>
            <a:off x="736151" y="2154493"/>
            <a:ext cx="336462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</a:t>
            </a:r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CB01F52-2789-4A7C-8D4D-8CA74B639941}"/>
              </a:ext>
            </a:extLst>
          </p:cNvPr>
          <p:cNvSpPr txBox="1"/>
          <p:nvPr/>
        </p:nvSpPr>
        <p:spPr>
          <a:xfrm>
            <a:off x="736152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DF5F7898-C7ED-4504-BC17-3407396FB63A}"/>
              </a:ext>
            </a:extLst>
          </p:cNvPr>
          <p:cNvSpPr/>
          <p:nvPr/>
        </p:nvSpPr>
        <p:spPr>
          <a:xfrm>
            <a:off x="736151" y="5025048"/>
            <a:ext cx="319993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28BD79D-6937-4387-8F44-BB1D0711175F}"/>
              </a:ext>
            </a:extLst>
          </p:cNvPr>
          <p:cNvGrpSpPr/>
          <p:nvPr/>
        </p:nvGrpSpPr>
        <p:grpSpPr>
          <a:xfrm>
            <a:off x="846950" y="3543981"/>
            <a:ext cx="934828" cy="934825"/>
            <a:chOff x="845050" y="3544022"/>
            <a:chExt cx="935166" cy="93516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92CD7351-4E07-4AB6-A0BB-7687C757B11B}"/>
                </a:ext>
              </a:extLst>
            </p:cNvPr>
            <p:cNvSpPr/>
            <p:nvPr/>
          </p:nvSpPr>
          <p:spPr>
            <a:xfrm>
              <a:off x="845050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14" name="Freeform 55">
              <a:extLst>
                <a:ext uri="{FF2B5EF4-FFF2-40B4-BE49-F238E27FC236}">
                  <a16:creationId xmlns:a16="http://schemas.microsoft.com/office/drawing/2014/main" xmlns="" id="{D8088C15-7504-4AB3-87EB-47972E3BE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400" y="3826355"/>
              <a:ext cx="379110" cy="388224"/>
            </a:xfrm>
            <a:custGeom>
              <a:avLst/>
              <a:gdLst>
                <a:gd name="T0" fmla="*/ 208 w 212"/>
                <a:gd name="T1" fmla="*/ 176 h 216"/>
                <a:gd name="T2" fmla="*/ 32 w 212"/>
                <a:gd name="T3" fmla="*/ 176 h 216"/>
                <a:gd name="T4" fmla="*/ 32 w 212"/>
                <a:gd name="T5" fmla="*/ 150 h 216"/>
                <a:gd name="T6" fmla="*/ 197 w 212"/>
                <a:gd name="T7" fmla="*/ 109 h 216"/>
                <a:gd name="T8" fmla="*/ 200 w 212"/>
                <a:gd name="T9" fmla="*/ 105 h 216"/>
                <a:gd name="T10" fmla="*/ 200 w 212"/>
                <a:gd name="T11" fmla="*/ 104 h 216"/>
                <a:gd name="T12" fmla="*/ 200 w 212"/>
                <a:gd name="T13" fmla="*/ 40 h 216"/>
                <a:gd name="T14" fmla="*/ 196 w 212"/>
                <a:gd name="T15" fmla="*/ 36 h 216"/>
                <a:gd name="T16" fmla="*/ 32 w 212"/>
                <a:gd name="T17" fmla="*/ 36 h 216"/>
                <a:gd name="T18" fmla="*/ 32 w 212"/>
                <a:gd name="T19" fmla="*/ 4 h 216"/>
                <a:gd name="T20" fmla="*/ 28 w 212"/>
                <a:gd name="T21" fmla="*/ 0 h 216"/>
                <a:gd name="T22" fmla="*/ 4 w 212"/>
                <a:gd name="T23" fmla="*/ 0 h 216"/>
                <a:gd name="T24" fmla="*/ 0 w 212"/>
                <a:gd name="T25" fmla="*/ 4 h 216"/>
                <a:gd name="T26" fmla="*/ 4 w 212"/>
                <a:gd name="T27" fmla="*/ 8 h 216"/>
                <a:gd name="T28" fmla="*/ 24 w 212"/>
                <a:gd name="T29" fmla="*/ 8 h 216"/>
                <a:gd name="T30" fmla="*/ 24 w 212"/>
                <a:gd name="T31" fmla="*/ 180 h 216"/>
                <a:gd name="T32" fmla="*/ 28 w 212"/>
                <a:gd name="T33" fmla="*/ 184 h 216"/>
                <a:gd name="T34" fmla="*/ 208 w 212"/>
                <a:gd name="T35" fmla="*/ 184 h 216"/>
                <a:gd name="T36" fmla="*/ 212 w 212"/>
                <a:gd name="T37" fmla="*/ 180 h 216"/>
                <a:gd name="T38" fmla="*/ 208 w 212"/>
                <a:gd name="T39" fmla="*/ 176 h 216"/>
                <a:gd name="T40" fmla="*/ 32 w 212"/>
                <a:gd name="T41" fmla="*/ 44 h 216"/>
                <a:gd name="T42" fmla="*/ 192 w 212"/>
                <a:gd name="T43" fmla="*/ 44 h 216"/>
                <a:gd name="T44" fmla="*/ 192 w 212"/>
                <a:gd name="T45" fmla="*/ 102 h 216"/>
                <a:gd name="T46" fmla="*/ 32 w 212"/>
                <a:gd name="T47" fmla="*/ 142 h 216"/>
                <a:gd name="T48" fmla="*/ 32 w 212"/>
                <a:gd name="T49" fmla="*/ 44 h 216"/>
                <a:gd name="T50" fmla="*/ 54 w 212"/>
                <a:gd name="T51" fmla="*/ 188 h 216"/>
                <a:gd name="T52" fmla="*/ 40 w 212"/>
                <a:gd name="T53" fmla="*/ 202 h 216"/>
                <a:gd name="T54" fmla="*/ 54 w 212"/>
                <a:gd name="T55" fmla="*/ 216 h 216"/>
                <a:gd name="T56" fmla="*/ 68 w 212"/>
                <a:gd name="T57" fmla="*/ 202 h 216"/>
                <a:gd name="T58" fmla="*/ 54 w 212"/>
                <a:gd name="T59" fmla="*/ 188 h 216"/>
                <a:gd name="T60" fmla="*/ 54 w 212"/>
                <a:gd name="T61" fmla="*/ 208 h 216"/>
                <a:gd name="T62" fmla="*/ 48 w 212"/>
                <a:gd name="T63" fmla="*/ 202 h 216"/>
                <a:gd name="T64" fmla="*/ 54 w 212"/>
                <a:gd name="T65" fmla="*/ 196 h 216"/>
                <a:gd name="T66" fmla="*/ 60 w 212"/>
                <a:gd name="T67" fmla="*/ 202 h 216"/>
                <a:gd name="T68" fmla="*/ 54 w 212"/>
                <a:gd name="T69" fmla="*/ 208 h 216"/>
                <a:gd name="T70" fmla="*/ 186 w 212"/>
                <a:gd name="T71" fmla="*/ 188 h 216"/>
                <a:gd name="T72" fmla="*/ 172 w 212"/>
                <a:gd name="T73" fmla="*/ 202 h 216"/>
                <a:gd name="T74" fmla="*/ 186 w 212"/>
                <a:gd name="T75" fmla="*/ 216 h 216"/>
                <a:gd name="T76" fmla="*/ 200 w 212"/>
                <a:gd name="T77" fmla="*/ 202 h 216"/>
                <a:gd name="T78" fmla="*/ 186 w 212"/>
                <a:gd name="T79" fmla="*/ 188 h 216"/>
                <a:gd name="T80" fmla="*/ 186 w 212"/>
                <a:gd name="T81" fmla="*/ 208 h 216"/>
                <a:gd name="T82" fmla="*/ 180 w 212"/>
                <a:gd name="T83" fmla="*/ 202 h 216"/>
                <a:gd name="T84" fmla="*/ 186 w 212"/>
                <a:gd name="T85" fmla="*/ 196 h 216"/>
                <a:gd name="T86" fmla="*/ 192 w 212"/>
                <a:gd name="T87" fmla="*/ 202 h 216"/>
                <a:gd name="T88" fmla="*/ 186 w 212"/>
                <a:gd name="T89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2" h="216">
                  <a:moveTo>
                    <a:pt x="208" y="176"/>
                  </a:moveTo>
                  <a:cubicBezTo>
                    <a:pt x="32" y="176"/>
                    <a:pt x="32" y="176"/>
                    <a:pt x="32" y="17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9" y="109"/>
                    <a:pt x="200" y="107"/>
                    <a:pt x="200" y="105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8"/>
                    <a:pt x="198" y="36"/>
                    <a:pt x="196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4" y="182"/>
                    <a:pt x="26" y="184"/>
                    <a:pt x="28" y="184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10" y="184"/>
                    <a:pt x="212" y="182"/>
                    <a:pt x="212" y="180"/>
                  </a:cubicBezTo>
                  <a:cubicBezTo>
                    <a:pt x="212" y="178"/>
                    <a:pt x="210" y="176"/>
                    <a:pt x="208" y="176"/>
                  </a:cubicBezTo>
                  <a:close/>
                  <a:moveTo>
                    <a:pt x="32" y="44"/>
                  </a:moveTo>
                  <a:cubicBezTo>
                    <a:pt x="192" y="44"/>
                    <a:pt x="192" y="44"/>
                    <a:pt x="192" y="44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32" y="142"/>
                    <a:pt x="32" y="142"/>
                    <a:pt x="32" y="142"/>
                  </a:cubicBezTo>
                  <a:lnTo>
                    <a:pt x="32" y="44"/>
                  </a:lnTo>
                  <a:close/>
                  <a:moveTo>
                    <a:pt x="54" y="188"/>
                  </a:moveTo>
                  <a:cubicBezTo>
                    <a:pt x="46" y="188"/>
                    <a:pt x="40" y="194"/>
                    <a:pt x="40" y="202"/>
                  </a:cubicBezTo>
                  <a:cubicBezTo>
                    <a:pt x="40" y="210"/>
                    <a:pt x="46" y="216"/>
                    <a:pt x="54" y="216"/>
                  </a:cubicBezTo>
                  <a:cubicBezTo>
                    <a:pt x="62" y="216"/>
                    <a:pt x="68" y="210"/>
                    <a:pt x="68" y="202"/>
                  </a:cubicBezTo>
                  <a:cubicBezTo>
                    <a:pt x="68" y="194"/>
                    <a:pt x="62" y="188"/>
                    <a:pt x="54" y="188"/>
                  </a:cubicBezTo>
                  <a:close/>
                  <a:moveTo>
                    <a:pt x="54" y="208"/>
                  </a:moveTo>
                  <a:cubicBezTo>
                    <a:pt x="51" y="208"/>
                    <a:pt x="48" y="205"/>
                    <a:pt x="48" y="202"/>
                  </a:cubicBezTo>
                  <a:cubicBezTo>
                    <a:pt x="48" y="199"/>
                    <a:pt x="51" y="196"/>
                    <a:pt x="54" y="196"/>
                  </a:cubicBezTo>
                  <a:cubicBezTo>
                    <a:pt x="57" y="196"/>
                    <a:pt x="60" y="199"/>
                    <a:pt x="60" y="202"/>
                  </a:cubicBezTo>
                  <a:cubicBezTo>
                    <a:pt x="60" y="205"/>
                    <a:pt x="57" y="208"/>
                    <a:pt x="54" y="208"/>
                  </a:cubicBezTo>
                  <a:close/>
                  <a:moveTo>
                    <a:pt x="186" y="188"/>
                  </a:moveTo>
                  <a:cubicBezTo>
                    <a:pt x="178" y="188"/>
                    <a:pt x="172" y="194"/>
                    <a:pt x="172" y="202"/>
                  </a:cubicBezTo>
                  <a:cubicBezTo>
                    <a:pt x="172" y="210"/>
                    <a:pt x="178" y="216"/>
                    <a:pt x="186" y="216"/>
                  </a:cubicBezTo>
                  <a:cubicBezTo>
                    <a:pt x="194" y="216"/>
                    <a:pt x="200" y="210"/>
                    <a:pt x="200" y="202"/>
                  </a:cubicBezTo>
                  <a:cubicBezTo>
                    <a:pt x="200" y="194"/>
                    <a:pt x="194" y="188"/>
                    <a:pt x="186" y="188"/>
                  </a:cubicBezTo>
                  <a:close/>
                  <a:moveTo>
                    <a:pt x="186" y="208"/>
                  </a:moveTo>
                  <a:cubicBezTo>
                    <a:pt x="183" y="208"/>
                    <a:pt x="180" y="205"/>
                    <a:pt x="180" y="202"/>
                  </a:cubicBezTo>
                  <a:cubicBezTo>
                    <a:pt x="180" y="199"/>
                    <a:pt x="183" y="196"/>
                    <a:pt x="186" y="196"/>
                  </a:cubicBezTo>
                  <a:cubicBezTo>
                    <a:pt x="189" y="196"/>
                    <a:pt x="192" y="199"/>
                    <a:pt x="192" y="202"/>
                  </a:cubicBezTo>
                  <a:cubicBezTo>
                    <a:pt x="192" y="205"/>
                    <a:pt x="189" y="208"/>
                    <a:pt x="186" y="208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7C882F9B-8707-4520-971F-A2A8DC72BA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6" b="249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864454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7" grpId="0"/>
      <p:bldP spid="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0918D3C-B0A3-4538-B0E5-9DAC03042143}"/>
              </a:ext>
            </a:extLst>
          </p:cNvPr>
          <p:cNvSpPr txBox="1"/>
          <p:nvPr/>
        </p:nvSpPr>
        <p:spPr>
          <a:xfrm>
            <a:off x="7532491" y="1205012"/>
            <a:ext cx="298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1CC4CE9-5EA6-4E82-9CCD-1CB31D622969}"/>
              </a:ext>
            </a:extLst>
          </p:cNvPr>
          <p:cNvSpPr txBox="1"/>
          <p:nvPr/>
        </p:nvSpPr>
        <p:spPr>
          <a:xfrm>
            <a:off x="7532492" y="2007514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4E63B96F-ECD4-4B70-A953-8ABA94A83D15}"/>
              </a:ext>
            </a:extLst>
          </p:cNvPr>
          <p:cNvCxnSpPr>
            <a:cxnSpLocks/>
          </p:cNvCxnSpPr>
          <p:nvPr/>
        </p:nvCxnSpPr>
        <p:spPr>
          <a:xfrm>
            <a:off x="7697179" y="1136321"/>
            <a:ext cx="60938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043C9EA-1FE3-405E-88CA-E1838A8EE354}"/>
              </a:ext>
            </a:extLst>
          </p:cNvPr>
          <p:cNvSpPr/>
          <p:nvPr/>
        </p:nvSpPr>
        <p:spPr>
          <a:xfrm>
            <a:off x="7532491" y="2410976"/>
            <a:ext cx="336462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 nisl</a:t>
            </a:r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911B773-876D-4608-B303-046997684662}"/>
              </a:ext>
            </a:extLst>
          </p:cNvPr>
          <p:cNvSpPr txBox="1"/>
          <p:nvPr/>
        </p:nvSpPr>
        <p:spPr>
          <a:xfrm>
            <a:off x="7532491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378A068-45CE-4D94-8BBD-B435952385EA}"/>
              </a:ext>
            </a:extLst>
          </p:cNvPr>
          <p:cNvGrpSpPr/>
          <p:nvPr/>
        </p:nvGrpSpPr>
        <p:grpSpPr>
          <a:xfrm>
            <a:off x="7643289" y="3543981"/>
            <a:ext cx="934828" cy="934825"/>
            <a:chOff x="7643848" y="3544022"/>
            <a:chExt cx="935166" cy="93516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F727E75A-22B2-4FA3-A7DB-DA1EDF7B3543}"/>
                </a:ext>
              </a:extLst>
            </p:cNvPr>
            <p:cNvSpPr/>
            <p:nvPr/>
          </p:nvSpPr>
          <p:spPr>
            <a:xfrm>
              <a:off x="7643848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17" name="Freeform 31">
              <a:extLst>
                <a:ext uri="{FF2B5EF4-FFF2-40B4-BE49-F238E27FC236}">
                  <a16:creationId xmlns:a16="http://schemas.microsoft.com/office/drawing/2014/main" xmlns="" id="{CCA87FF7-3ABF-4A15-949D-54F859DC298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7909198" y="3820862"/>
              <a:ext cx="379110" cy="381482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98D377D7-7009-44FD-AAA4-AC1D0F7755EB}"/>
              </a:ext>
            </a:extLst>
          </p:cNvPr>
          <p:cNvSpPr/>
          <p:nvPr/>
        </p:nvSpPr>
        <p:spPr>
          <a:xfrm>
            <a:off x="7532491" y="5025049"/>
            <a:ext cx="199652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16F0B89-2AF5-474C-A89C-6E45541AD790}"/>
              </a:ext>
            </a:extLst>
          </p:cNvPr>
          <p:cNvSpPr txBox="1"/>
          <p:nvPr/>
        </p:nvSpPr>
        <p:spPr>
          <a:xfrm>
            <a:off x="9664760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DE0B111-B236-4BEB-B23B-EDC705579337}"/>
              </a:ext>
            </a:extLst>
          </p:cNvPr>
          <p:cNvSpPr/>
          <p:nvPr/>
        </p:nvSpPr>
        <p:spPr>
          <a:xfrm>
            <a:off x="9664760" y="5025049"/>
            <a:ext cx="199652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1222845-ABCC-45F7-B644-F77FAC5DB910}"/>
              </a:ext>
            </a:extLst>
          </p:cNvPr>
          <p:cNvGrpSpPr/>
          <p:nvPr/>
        </p:nvGrpSpPr>
        <p:grpSpPr>
          <a:xfrm>
            <a:off x="9775557" y="3543981"/>
            <a:ext cx="934828" cy="934825"/>
            <a:chOff x="9776887" y="3544022"/>
            <a:chExt cx="935166" cy="935164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643F2B0D-C796-46EB-B3F7-FC40AEB881BE}"/>
                </a:ext>
              </a:extLst>
            </p:cNvPr>
            <p:cNvSpPr/>
            <p:nvPr/>
          </p:nvSpPr>
          <p:spPr>
            <a:xfrm>
              <a:off x="9776887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xmlns="" id="{7C690ECE-3048-42C0-8EED-ED7DE2943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1435" y="3836353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472F948-5201-4384-83E9-3AC9871CBFD6}"/>
              </a:ext>
            </a:extLst>
          </p:cNvPr>
          <p:cNvSpPr/>
          <p:nvPr/>
        </p:nvSpPr>
        <p:spPr>
          <a:xfrm>
            <a:off x="577410" y="5289218"/>
            <a:ext cx="371288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382" indent="-171382">
              <a:lnSpc>
                <a:spcPct val="120000"/>
              </a:lnSpc>
              <a:buSzPct val="80000"/>
              <a:buFont typeface="Monotype Corsiva" panose="03010101010201010101" pitchFamily="66" charset="0"/>
              <a:buChar char="►"/>
            </a:pPr>
            <a:r>
              <a:rPr lang="en-US" sz="12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*</a:t>
            </a:r>
            <a:r>
              <a:rPr lang="id-ID" sz="12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</a:t>
            </a:r>
            <a:endParaRPr lang="en-US" sz="1200" b="1" i="1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EE893023-BC0B-44FA-BB12-A862B36D64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r="7220"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378EAFC8-E979-4C34-A993-938FE9CF2F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r="7581"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:a16="http://schemas.microsoft.com/office/drawing/2014/main" xmlns="" id="{71D43104-E5EC-497F-96E2-0C2AB67DE8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 r="21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69748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8" grpId="0"/>
      <p:bldP spid="19" grpId="0"/>
      <p:bldP spid="22" grpId="0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:a16="http://schemas.microsoft.com/office/drawing/2014/main" xmlns="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xmlns="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FIVE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05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13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768774" y="2650272"/>
            <a:ext cx="7551655" cy="3643529"/>
            <a:chOff x="1309447" y="1396318"/>
            <a:chExt cx="7020166" cy="3387096"/>
          </a:xfrm>
        </p:grpSpPr>
        <p:sp>
          <p:nvSpPr>
            <p:cNvPr id="17" name="任意多边形 126">
              <a:extLst>
                <a:ext uri="{FF2B5EF4-FFF2-40B4-BE49-F238E27FC236}">
                  <a16:creationId xmlns:a16="http://schemas.microsoft.com/office/drawing/2014/main" xmlns="" id="{4C8CB26C-2C8B-4D93-8EBD-49775FA6EEFF}"/>
                </a:ext>
              </a:extLst>
            </p:cNvPr>
            <p:cNvSpPr/>
            <p:nvPr/>
          </p:nvSpPr>
          <p:spPr>
            <a:xfrm>
              <a:off x="308008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任意多边形 127">
              <a:extLst>
                <a:ext uri="{FF2B5EF4-FFF2-40B4-BE49-F238E27FC236}">
                  <a16:creationId xmlns:a16="http://schemas.microsoft.com/office/drawing/2014/main" xmlns="" id="{A86B8293-D6CD-48E1-B3A2-E88AC1DC8A2C}"/>
                </a:ext>
              </a:extLst>
            </p:cNvPr>
            <p:cNvSpPr/>
            <p:nvPr/>
          </p:nvSpPr>
          <p:spPr>
            <a:xfrm>
              <a:off x="436584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0" name="任意多边形 128">
              <a:extLst>
                <a:ext uri="{FF2B5EF4-FFF2-40B4-BE49-F238E27FC236}">
                  <a16:creationId xmlns:a16="http://schemas.microsoft.com/office/drawing/2014/main" xmlns="" id="{FD134C5F-4C9C-415F-AD95-4056E93B384C}"/>
                </a:ext>
              </a:extLst>
            </p:cNvPr>
            <p:cNvSpPr/>
            <p:nvPr/>
          </p:nvSpPr>
          <p:spPr>
            <a:xfrm>
              <a:off x="5645519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任意多边形 129">
              <a:extLst>
                <a:ext uri="{FF2B5EF4-FFF2-40B4-BE49-F238E27FC236}">
                  <a16:creationId xmlns:a16="http://schemas.microsoft.com/office/drawing/2014/main" xmlns="" id="{73C23C4C-E3BC-427A-8784-461993B98412}"/>
                </a:ext>
              </a:extLst>
            </p:cNvPr>
            <p:cNvSpPr/>
            <p:nvPr/>
          </p:nvSpPr>
          <p:spPr>
            <a:xfrm>
              <a:off x="6897377" y="4331439"/>
              <a:ext cx="1432236" cy="39641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任意多边形 125">
              <a:extLst>
                <a:ext uri="{FF2B5EF4-FFF2-40B4-BE49-F238E27FC236}">
                  <a16:creationId xmlns:a16="http://schemas.microsoft.com/office/drawing/2014/main" xmlns="" id="{0C8B3B06-BDBD-4196-8AF8-AA93399AF0F4}"/>
                </a:ext>
              </a:extLst>
            </p:cNvPr>
            <p:cNvSpPr/>
            <p:nvPr/>
          </p:nvSpPr>
          <p:spPr>
            <a:xfrm>
              <a:off x="1816065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E6A408D2-5E07-4B8F-A16C-6EBDA13FF3F1}"/>
                </a:ext>
              </a:extLst>
            </p:cNvPr>
            <p:cNvGrpSpPr/>
            <p:nvPr/>
          </p:nvGrpSpPr>
          <p:grpSpPr>
            <a:xfrm>
              <a:off x="6432710" y="2926144"/>
              <a:ext cx="1288586" cy="1623501"/>
              <a:chOff x="3957953" y="3354387"/>
              <a:chExt cx="1882460" cy="2371728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CC9AA8D0-6231-4C00-BAD4-55E936B0EACF}"/>
                  </a:ext>
                </a:extLst>
              </p:cNvPr>
              <p:cNvGrpSpPr/>
              <p:nvPr/>
            </p:nvGrpSpPr>
            <p:grpSpPr>
              <a:xfrm>
                <a:off x="3961130" y="3354387"/>
                <a:ext cx="1879283" cy="2371728"/>
                <a:chOff x="1337945" y="3488054"/>
                <a:chExt cx="1879283" cy="2371728"/>
              </a:xfrm>
            </p:grpSpPr>
            <p:sp>
              <p:nvSpPr>
                <p:cNvPr id="27" name="任意多边形 112">
                  <a:extLst>
                    <a:ext uri="{FF2B5EF4-FFF2-40B4-BE49-F238E27FC236}">
                      <a16:creationId xmlns:a16="http://schemas.microsoft.com/office/drawing/2014/main" xmlns="" id="{23BFAE08-3E72-49B5-A4B6-C1AFB4D75A09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" name="任意多边形 113">
                  <a:extLst>
                    <a:ext uri="{FF2B5EF4-FFF2-40B4-BE49-F238E27FC236}">
                      <a16:creationId xmlns:a16="http://schemas.microsoft.com/office/drawing/2014/main" xmlns="" id="{83724080-6B09-43C8-BA21-A6D2A7C75970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" name="平行四边形 8">
                  <a:extLst>
                    <a:ext uri="{FF2B5EF4-FFF2-40B4-BE49-F238E27FC236}">
                      <a16:creationId xmlns:a16="http://schemas.microsoft.com/office/drawing/2014/main" xmlns="" id="{B7B1D4FA-EBD6-4F8F-96B4-28D77A67E42B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2C344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" name="平行四边形 8">
                  <a:extLst>
                    <a:ext uri="{FF2B5EF4-FFF2-40B4-BE49-F238E27FC236}">
                      <a16:creationId xmlns:a16="http://schemas.microsoft.com/office/drawing/2014/main" xmlns="" id="{D933D7B5-511E-4510-975B-A4432413D996}"/>
                    </a:ext>
                  </a:extLst>
                </p:cNvPr>
                <p:cNvSpPr/>
                <p:nvPr/>
              </p:nvSpPr>
              <p:spPr>
                <a:xfrm rot="5400000">
                  <a:off x="2302410" y="3462436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2C344B"/>
                    </a:gs>
                    <a:gs pos="100000">
                      <a:srgbClr val="21273E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任意多边形 110">
                <a:extLst>
                  <a:ext uri="{FF2B5EF4-FFF2-40B4-BE49-F238E27FC236}">
                    <a16:creationId xmlns:a16="http://schemas.microsoft.com/office/drawing/2014/main" xmlns="" id="{90192A23-5CEB-4301-A307-C8BBFA1B4192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6" name="任意多边形 111">
                <a:extLst>
                  <a:ext uri="{FF2B5EF4-FFF2-40B4-BE49-F238E27FC236}">
                    <a16:creationId xmlns:a16="http://schemas.microsoft.com/office/drawing/2014/main" xmlns="" id="{C2941EAF-6F50-47C9-8C59-B2BA180A6F6B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31" name="任意多边形 99">
              <a:extLst>
                <a:ext uri="{FF2B5EF4-FFF2-40B4-BE49-F238E27FC236}">
                  <a16:creationId xmlns:a16="http://schemas.microsoft.com/office/drawing/2014/main" xmlns="" id="{50B2477F-9C16-4C74-961B-FC1C5AE7864D}"/>
                </a:ext>
              </a:extLst>
            </p:cNvPr>
            <p:cNvSpPr/>
            <p:nvPr/>
          </p:nvSpPr>
          <p:spPr>
            <a:xfrm rot="16200000" flipH="1">
              <a:off x="5733063" y="3618231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10E3A2F5-293B-4481-B56F-B93F9F3E3B90}"/>
                </a:ext>
              </a:extLst>
            </p:cNvPr>
            <p:cNvGrpSpPr/>
            <p:nvPr/>
          </p:nvGrpSpPr>
          <p:grpSpPr>
            <a:xfrm>
              <a:off x="1309447" y="2926144"/>
              <a:ext cx="1288586" cy="1623500"/>
              <a:chOff x="3957953" y="3354388"/>
              <a:chExt cx="1882461" cy="2371727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8946DF75-B68E-4358-9881-B2D46D40F115}"/>
                  </a:ext>
                </a:extLst>
              </p:cNvPr>
              <p:cNvGrpSpPr/>
              <p:nvPr/>
            </p:nvGrpSpPr>
            <p:grpSpPr>
              <a:xfrm>
                <a:off x="3961130" y="3354388"/>
                <a:ext cx="1879284" cy="2371727"/>
                <a:chOff x="1337945" y="3488055"/>
                <a:chExt cx="1879284" cy="2371727"/>
              </a:xfrm>
            </p:grpSpPr>
            <p:sp>
              <p:nvSpPr>
                <p:cNvPr id="36" name="任意多边形 7">
                  <a:extLst>
                    <a:ext uri="{FF2B5EF4-FFF2-40B4-BE49-F238E27FC236}">
                      <a16:creationId xmlns:a16="http://schemas.microsoft.com/office/drawing/2014/main" xmlns="" id="{FF93CA10-D9E6-42A8-971A-2913BB1C118F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任意多边形 10">
                  <a:extLst>
                    <a:ext uri="{FF2B5EF4-FFF2-40B4-BE49-F238E27FC236}">
                      <a16:creationId xmlns:a16="http://schemas.microsoft.com/office/drawing/2014/main" xmlns="" id="{72EA8098-7D10-4D1B-A276-44B6777D543E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" name="平行四边形 8">
                  <a:extLst>
                    <a:ext uri="{FF2B5EF4-FFF2-40B4-BE49-F238E27FC236}">
                      <a16:creationId xmlns:a16="http://schemas.microsoft.com/office/drawing/2014/main" xmlns="" id="{D516EAB9-F290-4496-937A-3FE67F446907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2C344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" name="平行四边形 8">
                  <a:extLst>
                    <a:ext uri="{FF2B5EF4-FFF2-40B4-BE49-F238E27FC236}">
                      <a16:creationId xmlns:a16="http://schemas.microsoft.com/office/drawing/2014/main" xmlns="" id="{E7ABDC97-9595-448E-BC82-3B1A65CD749B}"/>
                    </a:ext>
                  </a:extLst>
                </p:cNvPr>
                <p:cNvSpPr/>
                <p:nvPr/>
              </p:nvSpPr>
              <p:spPr>
                <a:xfrm rot="5400000">
                  <a:off x="2302411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2C344B"/>
                    </a:gs>
                    <a:gs pos="100000">
                      <a:srgbClr val="21273E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4" name="任意多边形 18">
                <a:extLst>
                  <a:ext uri="{FF2B5EF4-FFF2-40B4-BE49-F238E27FC236}">
                    <a16:creationId xmlns:a16="http://schemas.microsoft.com/office/drawing/2014/main" xmlns="" id="{E37B4D60-DD26-496A-BEEF-BA5D680116EA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5" name="任意多边形 20">
                <a:extLst>
                  <a:ext uri="{FF2B5EF4-FFF2-40B4-BE49-F238E27FC236}">
                    <a16:creationId xmlns:a16="http://schemas.microsoft.com/office/drawing/2014/main" xmlns="" id="{55CAC83D-F8FB-42D2-AEF4-DCDF41ABE902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40" name="任意多边形 96">
              <a:extLst>
                <a:ext uri="{FF2B5EF4-FFF2-40B4-BE49-F238E27FC236}">
                  <a16:creationId xmlns:a16="http://schemas.microsoft.com/office/drawing/2014/main" xmlns="" id="{CBF0F9E2-471A-4A11-A057-E3390E4E0782}"/>
                </a:ext>
              </a:extLst>
            </p:cNvPr>
            <p:cNvSpPr/>
            <p:nvPr/>
          </p:nvSpPr>
          <p:spPr>
            <a:xfrm rot="5400000">
              <a:off x="1800358" y="3619227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38EA4FF9-5CFB-444C-B9E6-76645A5C273D}"/>
                </a:ext>
              </a:extLst>
            </p:cNvPr>
            <p:cNvGrpSpPr/>
            <p:nvPr/>
          </p:nvGrpSpPr>
          <p:grpSpPr>
            <a:xfrm>
              <a:off x="5149556" y="2195896"/>
              <a:ext cx="1291845" cy="2353748"/>
              <a:chOff x="3894614" y="2001838"/>
              <a:chExt cx="1887223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任意多边形 101">
                <a:extLst>
                  <a:ext uri="{FF2B5EF4-FFF2-40B4-BE49-F238E27FC236}">
                    <a16:creationId xmlns:a16="http://schemas.microsoft.com/office/drawing/2014/main" xmlns="" id="{70212880-98B6-4150-91B7-C54907D5B05F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3" name="任意多边形 102">
                <a:extLst>
                  <a:ext uri="{FF2B5EF4-FFF2-40B4-BE49-F238E27FC236}">
                    <a16:creationId xmlns:a16="http://schemas.microsoft.com/office/drawing/2014/main" xmlns="" id="{A82BDA3F-01BC-4605-B1A5-15D2F6698570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4" name="平行四边形 8">
                <a:extLst>
                  <a:ext uri="{FF2B5EF4-FFF2-40B4-BE49-F238E27FC236}">
                    <a16:creationId xmlns:a16="http://schemas.microsoft.com/office/drawing/2014/main" xmlns="" id="{C9817629-788E-4C68-92CA-C7428682C3A0}"/>
                  </a:ext>
                </a:extLst>
              </p:cNvPr>
              <p:cNvSpPr/>
              <p:nvPr/>
            </p:nvSpPr>
            <p:spPr>
              <a:xfrm rot="16200000" flipH="1">
                <a:off x="3932139" y="1978602"/>
                <a:ext cx="889200" cy="935672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5" name="平行四边形 8">
                <a:extLst>
                  <a:ext uri="{FF2B5EF4-FFF2-40B4-BE49-F238E27FC236}">
                    <a16:creationId xmlns:a16="http://schemas.microsoft.com/office/drawing/2014/main" xmlns="" id="{7CCA4281-3770-4401-B78B-CD2D05C0141A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xmlns="" id="{856D83C7-D040-4A67-BC70-ADFE461844B2}"/>
                  </a:ext>
                </a:extLst>
              </p:cNvPr>
              <p:cNvGrpSpPr/>
              <p:nvPr/>
            </p:nvGrpSpPr>
            <p:grpSpPr>
              <a:xfrm>
                <a:off x="3894614" y="2552700"/>
                <a:ext cx="1885635" cy="338338"/>
                <a:chOff x="3896201" y="3619501"/>
                <a:chExt cx="1885635" cy="338338"/>
              </a:xfrm>
            </p:grpSpPr>
            <p:sp>
              <p:nvSpPr>
                <p:cNvPr id="47" name="任意多边形 106">
                  <a:extLst>
                    <a:ext uri="{FF2B5EF4-FFF2-40B4-BE49-F238E27FC236}">
                      <a16:creationId xmlns:a16="http://schemas.microsoft.com/office/drawing/2014/main" xmlns="" id="{11E9DA7A-585F-4625-93BA-B55CFF2123E5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" name="任意多边形 107">
                  <a:extLst>
                    <a:ext uri="{FF2B5EF4-FFF2-40B4-BE49-F238E27FC236}">
                      <a16:creationId xmlns:a16="http://schemas.microsoft.com/office/drawing/2014/main" xmlns="" id="{3DCDD518-DDAD-465F-B94B-E20983D63F06}"/>
                    </a:ext>
                  </a:extLst>
                </p:cNvPr>
                <p:cNvSpPr/>
                <p:nvPr/>
              </p:nvSpPr>
              <p:spPr>
                <a:xfrm rot="16200000" flipH="1">
                  <a:off x="4197250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56BA39B5-05CF-4B37-8BA8-3FB2B7ABCB18}"/>
                </a:ext>
              </a:extLst>
            </p:cNvPr>
            <p:cNvGrpSpPr/>
            <p:nvPr/>
          </p:nvGrpSpPr>
          <p:grpSpPr>
            <a:xfrm>
              <a:off x="2591731" y="2195896"/>
              <a:ext cx="1289672" cy="2353748"/>
              <a:chOff x="3897789" y="2001838"/>
              <a:chExt cx="1884048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任意多边形 65">
                <a:extLst>
                  <a:ext uri="{FF2B5EF4-FFF2-40B4-BE49-F238E27FC236}">
                    <a16:creationId xmlns:a16="http://schemas.microsoft.com/office/drawing/2014/main" xmlns="" id="{47A66490-CE08-411C-A7E8-C58EA5CF4802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" name="任意多边形 66">
                <a:extLst>
                  <a:ext uri="{FF2B5EF4-FFF2-40B4-BE49-F238E27FC236}">
                    <a16:creationId xmlns:a16="http://schemas.microsoft.com/office/drawing/2014/main" xmlns="" id="{574F48F8-6370-4120-8D1B-C94CC199E748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2" name="平行四边形 8">
                <a:extLst>
                  <a:ext uri="{FF2B5EF4-FFF2-40B4-BE49-F238E27FC236}">
                    <a16:creationId xmlns:a16="http://schemas.microsoft.com/office/drawing/2014/main" xmlns="" id="{A1891195-5F94-4595-B921-3F49B5B733E9}"/>
                  </a:ext>
                </a:extLst>
              </p:cNvPr>
              <p:cNvSpPr/>
              <p:nvPr/>
            </p:nvSpPr>
            <p:spPr>
              <a:xfrm rot="16200000" flipH="1">
                <a:off x="3928171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3" name="平行四边形 8">
                <a:extLst>
                  <a:ext uri="{FF2B5EF4-FFF2-40B4-BE49-F238E27FC236}">
                    <a16:creationId xmlns:a16="http://schemas.microsoft.com/office/drawing/2014/main" xmlns="" id="{A48EA39A-3480-434A-9CEB-4AFE6FEE8811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xmlns="" id="{0A38ECD9-B175-4FC5-A8CE-562F683BDA78}"/>
                  </a:ext>
                </a:extLst>
              </p:cNvPr>
              <p:cNvGrpSpPr/>
              <p:nvPr/>
            </p:nvGrpSpPr>
            <p:grpSpPr>
              <a:xfrm>
                <a:off x="3897789" y="2552700"/>
                <a:ext cx="1882460" cy="338338"/>
                <a:chOff x="3899376" y="3619501"/>
                <a:chExt cx="1882460" cy="338338"/>
              </a:xfrm>
            </p:grpSpPr>
            <p:sp>
              <p:nvSpPr>
                <p:cNvPr id="55" name="任意多边形 48">
                  <a:extLst>
                    <a:ext uri="{FF2B5EF4-FFF2-40B4-BE49-F238E27FC236}">
                      <a16:creationId xmlns:a16="http://schemas.microsoft.com/office/drawing/2014/main" xmlns="" id="{E26D475C-2556-4A12-8898-C1450CEB6837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56" name="任意多边形 49">
                  <a:extLst>
                    <a:ext uri="{FF2B5EF4-FFF2-40B4-BE49-F238E27FC236}">
                      <a16:creationId xmlns:a16="http://schemas.microsoft.com/office/drawing/2014/main" xmlns="" id="{8356E0C5-169C-4D55-8309-489B8501B80F}"/>
                    </a:ext>
                  </a:extLst>
                </p:cNvPr>
                <p:cNvSpPr/>
                <p:nvPr/>
              </p:nvSpPr>
              <p:spPr>
                <a:xfrm rot="16200000" flipH="1">
                  <a:off x="4200425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57" name="任意多边形 97">
              <a:extLst>
                <a:ext uri="{FF2B5EF4-FFF2-40B4-BE49-F238E27FC236}">
                  <a16:creationId xmlns:a16="http://schemas.microsoft.com/office/drawing/2014/main" xmlns="" id="{E93A3400-B5F5-4ED9-A896-50E36EBAB234}"/>
                </a:ext>
              </a:extLst>
            </p:cNvPr>
            <p:cNvSpPr/>
            <p:nvPr/>
          </p:nvSpPr>
          <p:spPr>
            <a:xfrm rot="5400000">
              <a:off x="2693854" y="326157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任意多边形 98">
              <a:extLst>
                <a:ext uri="{FF2B5EF4-FFF2-40B4-BE49-F238E27FC236}">
                  <a16:creationId xmlns:a16="http://schemas.microsoft.com/office/drawing/2014/main" xmlns="" id="{2F077784-1717-44AB-B177-1B5FD47ABF1E}"/>
                </a:ext>
              </a:extLst>
            </p:cNvPr>
            <p:cNvSpPr/>
            <p:nvPr/>
          </p:nvSpPr>
          <p:spPr>
            <a:xfrm rot="16200000" flipH="1">
              <a:off x="4084613" y="327300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任意多边形 78">
              <a:extLst>
                <a:ext uri="{FF2B5EF4-FFF2-40B4-BE49-F238E27FC236}">
                  <a16:creationId xmlns:a16="http://schemas.microsoft.com/office/drawing/2014/main" xmlns="" id="{98DE69A1-DD57-4235-9B32-B41C39841A3C}"/>
                </a:ext>
              </a:extLst>
            </p:cNvPr>
            <p:cNvSpPr/>
            <p:nvPr/>
          </p:nvSpPr>
          <p:spPr>
            <a:xfrm rot="16200000" flipH="1">
              <a:off x="2619224" y="2657409"/>
              <a:ext cx="3153325" cy="641576"/>
            </a:xfrm>
            <a:custGeom>
              <a:avLst/>
              <a:gdLst>
                <a:gd name="connsiteX0" fmla="*/ 0 w 4606609"/>
                <a:gd name="connsiteY0" fmla="*/ 937262 h 937262"/>
                <a:gd name="connsiteX1" fmla="*/ 576261 w 4606609"/>
                <a:gd name="connsiteY1" fmla="*/ 937262 h 937262"/>
                <a:gd name="connsiteX2" fmla="*/ 1066800 w 4606609"/>
                <a:gd name="connsiteY2" fmla="*/ 937262 h 937262"/>
                <a:gd name="connsiteX3" fmla="*/ 1643061 w 4606609"/>
                <a:gd name="connsiteY3" fmla="*/ 937262 h 937262"/>
                <a:gd name="connsiteX4" fmla="*/ 2371726 w 4606609"/>
                <a:gd name="connsiteY4" fmla="*/ 937262 h 937262"/>
                <a:gd name="connsiteX5" fmla="*/ 3438526 w 4606609"/>
                <a:gd name="connsiteY5" fmla="*/ 937262 h 937262"/>
                <a:gd name="connsiteX6" fmla="*/ 3438526 w 4606609"/>
                <a:gd name="connsiteY6" fmla="*/ 937261 h 937262"/>
                <a:gd name="connsiteX7" fmla="*/ 3539809 w 4606609"/>
                <a:gd name="connsiteY7" fmla="*/ 937261 h 937262"/>
                <a:gd name="connsiteX8" fmla="*/ 4606609 w 4606609"/>
                <a:gd name="connsiteY8" fmla="*/ 937261 h 937262"/>
                <a:gd name="connsiteX9" fmla="*/ 4386011 w 4606609"/>
                <a:gd name="connsiteY9" fmla="*/ 4 h 937262"/>
                <a:gd name="connsiteX10" fmla="*/ 2844483 w 4606609"/>
                <a:gd name="connsiteY10" fmla="*/ 1 h 937262"/>
                <a:gd name="connsiteX11" fmla="*/ 2844483 w 4606609"/>
                <a:gd name="connsiteY11" fmla="*/ 0 h 937262"/>
                <a:gd name="connsiteX12" fmla="*/ 2268222 w 4606609"/>
                <a:gd name="connsiteY12" fmla="*/ 0 h 937262"/>
                <a:gd name="connsiteX13" fmla="*/ 2268222 w 4606609"/>
                <a:gd name="connsiteY13" fmla="*/ 2 h 937262"/>
                <a:gd name="connsiteX14" fmla="*/ 1777683 w 4606609"/>
                <a:gd name="connsiteY14" fmla="*/ 1 h 937262"/>
                <a:gd name="connsiteX15" fmla="*/ 1777683 w 4606609"/>
                <a:gd name="connsiteY15" fmla="*/ 0 h 937262"/>
                <a:gd name="connsiteX16" fmla="*/ 1201422 w 4606609"/>
                <a:gd name="connsiteY16" fmla="*/ 0 h 937262"/>
                <a:gd name="connsiteX17" fmla="*/ 1201422 w 4606609"/>
                <a:gd name="connsiteY17" fmla="*/ 1 h 937262"/>
                <a:gd name="connsiteX18" fmla="*/ 1100139 w 4606609"/>
                <a:gd name="connsiteY18" fmla="*/ 1 h 937262"/>
                <a:gd name="connsiteX19" fmla="*/ 1100139 w 4606609"/>
                <a:gd name="connsiteY19" fmla="*/ 3 h 937262"/>
                <a:gd name="connsiteX20" fmla="*/ 609600 w 4606609"/>
                <a:gd name="connsiteY20" fmla="*/ 2 h 937262"/>
                <a:gd name="connsiteX21" fmla="*/ 609600 w 4606609"/>
                <a:gd name="connsiteY21" fmla="*/ 1 h 937262"/>
                <a:gd name="connsiteX22" fmla="*/ 33339 w 4606609"/>
                <a:gd name="connsiteY22" fmla="*/ 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06609" h="937262">
                  <a:moveTo>
                    <a:pt x="0" y="937262"/>
                  </a:moveTo>
                  <a:lnTo>
                    <a:pt x="576261" y="937262"/>
                  </a:lnTo>
                  <a:lnTo>
                    <a:pt x="1066800" y="937262"/>
                  </a:lnTo>
                  <a:lnTo>
                    <a:pt x="1643061" y="937262"/>
                  </a:lnTo>
                  <a:lnTo>
                    <a:pt x="2371726" y="937262"/>
                  </a:lnTo>
                  <a:lnTo>
                    <a:pt x="3438526" y="937262"/>
                  </a:lnTo>
                  <a:lnTo>
                    <a:pt x="3438526" y="937261"/>
                  </a:lnTo>
                  <a:lnTo>
                    <a:pt x="3539809" y="937261"/>
                  </a:lnTo>
                  <a:lnTo>
                    <a:pt x="4606609" y="937261"/>
                  </a:lnTo>
                  <a:lnTo>
                    <a:pt x="4386011" y="4"/>
                  </a:lnTo>
                  <a:lnTo>
                    <a:pt x="2844483" y="1"/>
                  </a:lnTo>
                  <a:lnTo>
                    <a:pt x="2844483" y="0"/>
                  </a:lnTo>
                  <a:lnTo>
                    <a:pt x="2268222" y="0"/>
                  </a:lnTo>
                  <a:lnTo>
                    <a:pt x="2268222" y="2"/>
                  </a:lnTo>
                  <a:lnTo>
                    <a:pt x="1777683" y="1"/>
                  </a:lnTo>
                  <a:lnTo>
                    <a:pt x="1777683" y="0"/>
                  </a:lnTo>
                  <a:lnTo>
                    <a:pt x="1201422" y="0"/>
                  </a:lnTo>
                  <a:lnTo>
                    <a:pt x="1201422" y="1"/>
                  </a:lnTo>
                  <a:lnTo>
                    <a:pt x="1100139" y="1"/>
                  </a:lnTo>
                  <a:lnTo>
                    <a:pt x="1100139" y="3"/>
                  </a:lnTo>
                  <a:lnTo>
                    <a:pt x="609600" y="2"/>
                  </a:lnTo>
                  <a:lnTo>
                    <a:pt x="609600" y="1"/>
                  </a:lnTo>
                  <a:lnTo>
                    <a:pt x="33339" y="1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0" name="任意多边形 79">
              <a:extLst>
                <a:ext uri="{FF2B5EF4-FFF2-40B4-BE49-F238E27FC236}">
                  <a16:creationId xmlns:a16="http://schemas.microsoft.com/office/drawing/2014/main" xmlns="" id="{C7B5D36A-528D-4815-8ADF-B30477093F39}"/>
                </a:ext>
              </a:extLst>
            </p:cNvPr>
            <p:cNvSpPr/>
            <p:nvPr/>
          </p:nvSpPr>
          <p:spPr>
            <a:xfrm rot="5400000">
              <a:off x="3260800" y="2652193"/>
              <a:ext cx="3153325" cy="641576"/>
            </a:xfrm>
            <a:custGeom>
              <a:avLst/>
              <a:gdLst>
                <a:gd name="connsiteX0" fmla="*/ 0 w 4606609"/>
                <a:gd name="connsiteY0" fmla="*/ 937261 h 937262"/>
                <a:gd name="connsiteX1" fmla="*/ 33339 w 4606609"/>
                <a:gd name="connsiteY1" fmla="*/ 0 h 937262"/>
                <a:gd name="connsiteX2" fmla="*/ 609600 w 4606609"/>
                <a:gd name="connsiteY2" fmla="*/ 0 h 937262"/>
                <a:gd name="connsiteX3" fmla="*/ 609600 w 4606609"/>
                <a:gd name="connsiteY3" fmla="*/ 1 h 937262"/>
                <a:gd name="connsiteX4" fmla="*/ 1100139 w 4606609"/>
                <a:gd name="connsiteY4" fmla="*/ 2 h 937262"/>
                <a:gd name="connsiteX5" fmla="*/ 1100139 w 4606609"/>
                <a:gd name="connsiteY5" fmla="*/ 0 h 937262"/>
                <a:gd name="connsiteX6" fmla="*/ 1676400 w 4606609"/>
                <a:gd name="connsiteY6" fmla="*/ 0 h 937262"/>
                <a:gd name="connsiteX7" fmla="*/ 1676400 w 4606609"/>
                <a:gd name="connsiteY7" fmla="*/ 1 h 937262"/>
                <a:gd name="connsiteX8" fmla="*/ 1777683 w 4606609"/>
                <a:gd name="connsiteY8" fmla="*/ 1 h 937262"/>
                <a:gd name="connsiteX9" fmla="*/ 1777683 w 4606609"/>
                <a:gd name="connsiteY9" fmla="*/ 1 h 937262"/>
                <a:gd name="connsiteX10" fmla="*/ 2268222 w 4606609"/>
                <a:gd name="connsiteY10" fmla="*/ 2 h 937262"/>
                <a:gd name="connsiteX11" fmla="*/ 2268222 w 4606609"/>
                <a:gd name="connsiteY11" fmla="*/ 1 h 937262"/>
                <a:gd name="connsiteX12" fmla="*/ 2844483 w 4606609"/>
                <a:gd name="connsiteY12" fmla="*/ 1 h 937262"/>
                <a:gd name="connsiteX13" fmla="*/ 2844483 w 4606609"/>
                <a:gd name="connsiteY13" fmla="*/ 2 h 937262"/>
                <a:gd name="connsiteX14" fmla="*/ 4386011 w 4606609"/>
                <a:gd name="connsiteY14" fmla="*/ 5 h 937262"/>
                <a:gd name="connsiteX15" fmla="*/ 4606609 w 4606609"/>
                <a:gd name="connsiteY15" fmla="*/ 937262 h 937262"/>
                <a:gd name="connsiteX16" fmla="*/ 3539809 w 4606609"/>
                <a:gd name="connsiteY16" fmla="*/ 937262 h 937262"/>
                <a:gd name="connsiteX17" fmla="*/ 2811144 w 4606609"/>
                <a:gd name="connsiteY17" fmla="*/ 937262 h 937262"/>
                <a:gd name="connsiteX18" fmla="*/ 2234883 w 4606609"/>
                <a:gd name="connsiteY18" fmla="*/ 937262 h 937262"/>
                <a:gd name="connsiteX19" fmla="*/ 1744344 w 4606609"/>
                <a:gd name="connsiteY19" fmla="*/ 937262 h 937262"/>
                <a:gd name="connsiteX20" fmla="*/ 1168083 w 4606609"/>
                <a:gd name="connsiteY20" fmla="*/ 937262 h 937262"/>
                <a:gd name="connsiteX21" fmla="*/ 1168083 w 4606609"/>
                <a:gd name="connsiteY21" fmla="*/ 937261 h 937262"/>
                <a:gd name="connsiteX22" fmla="*/ 1066800 w 4606609"/>
                <a:gd name="connsiteY22" fmla="*/ 937261 h 937262"/>
                <a:gd name="connsiteX23" fmla="*/ 576261 w 4606609"/>
                <a:gd name="connsiteY23" fmla="*/ 93726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06609" h="937262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1777683" y="1"/>
                  </a:lnTo>
                  <a:lnTo>
                    <a:pt x="1777683" y="1"/>
                  </a:lnTo>
                  <a:lnTo>
                    <a:pt x="2268222" y="2"/>
                  </a:lnTo>
                  <a:lnTo>
                    <a:pt x="2268222" y="1"/>
                  </a:lnTo>
                  <a:lnTo>
                    <a:pt x="2844483" y="1"/>
                  </a:lnTo>
                  <a:lnTo>
                    <a:pt x="2844483" y="2"/>
                  </a:lnTo>
                  <a:lnTo>
                    <a:pt x="4386011" y="5"/>
                  </a:lnTo>
                  <a:lnTo>
                    <a:pt x="4606609" y="937262"/>
                  </a:lnTo>
                  <a:lnTo>
                    <a:pt x="3539809" y="937262"/>
                  </a:lnTo>
                  <a:lnTo>
                    <a:pt x="2811144" y="937262"/>
                  </a:lnTo>
                  <a:lnTo>
                    <a:pt x="2234883" y="937262"/>
                  </a:lnTo>
                  <a:lnTo>
                    <a:pt x="1744344" y="937262"/>
                  </a:lnTo>
                  <a:lnTo>
                    <a:pt x="1168083" y="937262"/>
                  </a:lnTo>
                  <a:lnTo>
                    <a:pt x="1168083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xmlns="" id="{FDD41102-56CF-44E1-93D4-67B324E4E511}"/>
                </a:ext>
              </a:extLst>
            </p:cNvPr>
            <p:cNvGrpSpPr/>
            <p:nvPr/>
          </p:nvGrpSpPr>
          <p:grpSpPr>
            <a:xfrm>
              <a:off x="3875099" y="1398682"/>
              <a:ext cx="1285104" cy="608677"/>
              <a:chOff x="5788188" y="837207"/>
              <a:chExt cx="1877375" cy="889200"/>
            </a:xfrm>
          </p:grpSpPr>
          <p:sp>
            <p:nvSpPr>
              <p:cNvPr id="62" name="平行四边形 8">
                <a:extLst>
                  <a:ext uri="{FF2B5EF4-FFF2-40B4-BE49-F238E27FC236}">
                    <a16:creationId xmlns:a16="http://schemas.microsoft.com/office/drawing/2014/main" xmlns="" id="{D7455B01-1C2E-49CD-99C4-A80A6DAE2338}"/>
                  </a:ext>
                </a:extLst>
              </p:cNvPr>
              <p:cNvSpPr/>
              <p:nvPr/>
            </p:nvSpPr>
            <p:spPr>
              <a:xfrm rot="16200000" flipH="1">
                <a:off x="5812218" y="813177"/>
                <a:ext cx="889200" cy="937260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3" name="平行四边形 8">
                <a:extLst>
                  <a:ext uri="{FF2B5EF4-FFF2-40B4-BE49-F238E27FC236}">
                    <a16:creationId xmlns:a16="http://schemas.microsoft.com/office/drawing/2014/main" xmlns="" id="{EF250E62-9B2D-40C8-A5AD-43CE9E7B3175}"/>
                  </a:ext>
                </a:extLst>
              </p:cNvPr>
              <p:cNvSpPr/>
              <p:nvPr/>
            </p:nvSpPr>
            <p:spPr>
              <a:xfrm rot="5400000">
                <a:off x="6749475" y="810319"/>
                <a:ext cx="889200" cy="94297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66" name="任意多边形 120">
              <a:extLst>
                <a:ext uri="{FF2B5EF4-FFF2-40B4-BE49-F238E27FC236}">
                  <a16:creationId xmlns:a16="http://schemas.microsoft.com/office/drawing/2014/main" xmlns="" id="{D5354D7E-85D3-43A6-B791-AB87943A2F15}"/>
                </a:ext>
              </a:extLst>
            </p:cNvPr>
            <p:cNvSpPr/>
            <p:nvPr/>
          </p:nvSpPr>
          <p:spPr>
            <a:xfrm>
              <a:off x="1950810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7" name="任意多边形 121">
              <a:extLst>
                <a:ext uri="{FF2B5EF4-FFF2-40B4-BE49-F238E27FC236}">
                  <a16:creationId xmlns:a16="http://schemas.microsoft.com/office/drawing/2014/main" xmlns="" id="{D8FDEF2C-C101-4D0C-8D3E-614D26171C56}"/>
                </a:ext>
              </a:extLst>
            </p:cNvPr>
            <p:cNvSpPr/>
            <p:nvPr/>
          </p:nvSpPr>
          <p:spPr>
            <a:xfrm>
              <a:off x="3236134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8" name="任意多边形 122">
              <a:extLst>
                <a:ext uri="{FF2B5EF4-FFF2-40B4-BE49-F238E27FC236}">
                  <a16:creationId xmlns:a16="http://schemas.microsoft.com/office/drawing/2014/main" xmlns="" id="{93248836-815E-449C-9256-8DD3A7FDD43D}"/>
                </a:ext>
              </a:extLst>
            </p:cNvPr>
            <p:cNvSpPr/>
            <p:nvPr/>
          </p:nvSpPr>
          <p:spPr>
            <a:xfrm>
              <a:off x="4515366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9" name="任意多边形 123">
              <a:extLst>
                <a:ext uri="{FF2B5EF4-FFF2-40B4-BE49-F238E27FC236}">
                  <a16:creationId xmlns:a16="http://schemas.microsoft.com/office/drawing/2014/main" xmlns="" id="{D04BB147-1ED5-4933-982D-846875AADA60}"/>
                </a:ext>
              </a:extLst>
            </p:cNvPr>
            <p:cNvSpPr/>
            <p:nvPr/>
          </p:nvSpPr>
          <p:spPr>
            <a:xfrm>
              <a:off x="5782435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0" name="任意多边形 124">
              <a:extLst>
                <a:ext uri="{FF2B5EF4-FFF2-40B4-BE49-F238E27FC236}">
                  <a16:creationId xmlns:a16="http://schemas.microsoft.com/office/drawing/2014/main" xmlns="" id="{28754A2C-00A2-4806-B411-EF139EF5F53C}"/>
                </a:ext>
              </a:extLst>
            </p:cNvPr>
            <p:cNvSpPr/>
            <p:nvPr/>
          </p:nvSpPr>
          <p:spPr>
            <a:xfrm>
              <a:off x="7057333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1" name="Freeform 987">
              <a:extLst>
                <a:ext uri="{FF2B5EF4-FFF2-40B4-BE49-F238E27FC236}">
                  <a16:creationId xmlns:a16="http://schemas.microsoft.com/office/drawing/2014/main" xmlns="" id="{8C8D1CC1-0C50-4B43-94C2-E3C2E065F1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9739" y="3382236"/>
              <a:ext cx="336423" cy="541156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2" name="Freeform 975">
              <a:extLst>
                <a:ext uri="{FF2B5EF4-FFF2-40B4-BE49-F238E27FC236}">
                  <a16:creationId xmlns:a16="http://schemas.microsoft.com/office/drawing/2014/main" xmlns="" id="{38D31409-E4ED-48AE-95AB-C6BA0BC9D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8794" y="2891844"/>
              <a:ext cx="320060" cy="395260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3" name="Freeform 979">
              <a:extLst>
                <a:ext uri="{FF2B5EF4-FFF2-40B4-BE49-F238E27FC236}">
                  <a16:creationId xmlns:a16="http://schemas.microsoft.com/office/drawing/2014/main" xmlns="" id="{F68E5758-BEEF-457B-923B-02EB4DFFBD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1402" y="3540316"/>
              <a:ext cx="440060" cy="393524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4" name="Freeform 983">
              <a:extLst>
                <a:ext uri="{FF2B5EF4-FFF2-40B4-BE49-F238E27FC236}">
                  <a16:creationId xmlns:a16="http://schemas.microsoft.com/office/drawing/2014/main" xmlns="" id="{F6BD7B97-1796-46B5-B7ED-A7991646E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756" y="3714487"/>
              <a:ext cx="407171" cy="417764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75" name="Group 17">
              <a:extLst>
                <a:ext uri="{FF2B5EF4-FFF2-40B4-BE49-F238E27FC236}">
                  <a16:creationId xmlns:a16="http://schemas.microsoft.com/office/drawing/2014/main" xmlns="" id="{403DB7CE-1785-4943-ABFA-BF14C3C7359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30043" y="3784358"/>
              <a:ext cx="312956" cy="335939"/>
              <a:chOff x="231" y="1205"/>
              <a:chExt cx="640" cy="687"/>
            </a:xfrm>
            <a:solidFill>
              <a:srgbClr val="063D54"/>
            </a:solidFill>
            <a:effectLst>
              <a:reflection blurRad="25400" stA="52000" endPos="51000" dir="5400000" sy="-100000" algn="bl" rotWithShape="0"/>
            </a:effectLst>
          </p:grpSpPr>
          <p:sp>
            <p:nvSpPr>
              <p:cNvPr id="76" name="Freeform 18">
                <a:extLst>
                  <a:ext uri="{FF2B5EF4-FFF2-40B4-BE49-F238E27FC236}">
                    <a16:creationId xmlns:a16="http://schemas.microsoft.com/office/drawing/2014/main" xmlns="" id="{32067F18-F334-4D01-93ED-6033D3695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7" name="Freeform 19">
                <a:extLst>
                  <a:ext uri="{FF2B5EF4-FFF2-40B4-BE49-F238E27FC236}">
                    <a16:creationId xmlns:a16="http://schemas.microsoft.com/office/drawing/2014/main" xmlns="" id="{F2EBCEA1-CA23-421B-A02A-28EE955477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xmlns="" id="{172F9702-7BC1-469F-9538-ADFB3EDAE926}"/>
                </a:ext>
              </a:extLst>
            </p:cNvPr>
            <p:cNvGrpSpPr/>
            <p:nvPr/>
          </p:nvGrpSpPr>
          <p:grpSpPr>
            <a:xfrm>
              <a:off x="1979236" y="3603813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xmlns="" id="{E95C306A-97B3-4CFB-9150-3FBB718AA1F0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A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xmlns="" id="{0E7163B9-E8BD-48F9-934A-6ED89FA6385B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xmlns="" id="{B7570C92-FFE2-4BCC-AE3C-08A3A5AA9E23}"/>
                </a:ext>
              </a:extLst>
            </p:cNvPr>
            <p:cNvGrpSpPr/>
            <p:nvPr/>
          </p:nvGrpSpPr>
          <p:grpSpPr>
            <a:xfrm>
              <a:off x="3264871" y="2909472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xmlns="" id="{4044817F-BD05-49D1-A02F-CC0830A9F646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B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xmlns="" id="{4A8ED858-5B50-454E-8933-664D5A76D2C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xmlns="" id="{A6E90359-82BE-43E9-95D5-91A57C4E4CE4}"/>
                </a:ext>
              </a:extLst>
            </p:cNvPr>
            <p:cNvGrpSpPr/>
            <p:nvPr/>
          </p:nvGrpSpPr>
          <p:grpSpPr>
            <a:xfrm>
              <a:off x="4543360" y="2143386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xmlns="" id="{A7D9EA8C-E03B-46CF-938E-0BCB5937C9D4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C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xmlns="" id="{C12F4AEB-0B2F-4C62-A2E6-B364C74B0837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xmlns="" id="{E39BDEE6-108E-4D52-8F78-23D2F6DDE1E7}"/>
                </a:ext>
              </a:extLst>
            </p:cNvPr>
            <p:cNvGrpSpPr/>
            <p:nvPr/>
          </p:nvGrpSpPr>
          <p:grpSpPr>
            <a:xfrm>
              <a:off x="5818759" y="2900969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xmlns="" id="{6C7C5BB5-63C1-4CB5-8E5D-2167BAE071FF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D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xmlns="" id="{D38C8394-B41C-4EF4-A05C-08011D89A45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xmlns="" id="{201E0018-C931-4DC5-8E22-7BF7AD9AC0EF}"/>
                </a:ext>
              </a:extLst>
            </p:cNvPr>
            <p:cNvGrpSpPr/>
            <p:nvPr/>
          </p:nvGrpSpPr>
          <p:grpSpPr>
            <a:xfrm>
              <a:off x="7128865" y="3603813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xmlns="" id="{6805486D-C136-4B4C-AD88-95EBB697EC91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E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xmlns="" id="{46905413-B2BD-4BFF-994A-F666DC62EE90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</p:grpSp>
      <p:sp>
        <p:nvSpPr>
          <p:cNvPr id="10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117820" y="221433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026" y="319525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945908" y="221433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62806" y="319525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9660" y="1268999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9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  <a:endParaRPr lang="zh-CN" altLang="en-US" sz="2400" b="1" dirty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530807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  <p:bldP spid="107" grpId="0"/>
      <p:bldP spid="10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1"/>
          <p:cNvSpPr/>
          <p:nvPr/>
        </p:nvSpPr>
        <p:spPr bwMode="auto">
          <a:xfrm>
            <a:off x="4260852" y="2120053"/>
            <a:ext cx="2239433" cy="2243667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Freeform 22"/>
          <p:cNvSpPr/>
          <p:nvPr/>
        </p:nvSpPr>
        <p:spPr bwMode="auto">
          <a:xfrm>
            <a:off x="4260852" y="3544572"/>
            <a:ext cx="2239433" cy="2239433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Freeform 23"/>
          <p:cNvSpPr/>
          <p:nvPr/>
        </p:nvSpPr>
        <p:spPr bwMode="auto">
          <a:xfrm>
            <a:off x="5681134" y="2120053"/>
            <a:ext cx="2239433" cy="2243667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Freeform 24"/>
          <p:cNvSpPr/>
          <p:nvPr/>
        </p:nvSpPr>
        <p:spPr bwMode="auto">
          <a:xfrm>
            <a:off x="5681134" y="3544572"/>
            <a:ext cx="2239433" cy="2239433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4631267" y="2431204"/>
            <a:ext cx="1013884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4631267" y="4414520"/>
            <a:ext cx="0" cy="99906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6551085" y="5413587"/>
            <a:ext cx="960967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7512051" y="2431205"/>
            <a:ext cx="0" cy="1051983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48591" y="2122060"/>
            <a:ext cx="3161709" cy="1373651"/>
            <a:chOff x="1086443" y="1591544"/>
            <a:chExt cx="2371282" cy="1030238"/>
          </a:xfrm>
        </p:grpSpPr>
        <p:sp>
          <p:nvSpPr>
            <p:cNvPr id="45" name="矩形 4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86443" y="1860179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602683" y="1591544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人才培养</a:t>
              </a:r>
            </a:p>
          </p:txBody>
        </p:sp>
        <p:cxnSp>
          <p:nvCxnSpPr>
  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109825" y="1891164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Freeform 16"/>
          <p:cNvSpPr>
            <a:spLocks noEditPoints="1"/>
          </p:cNvSpPr>
          <p:nvPr/>
        </p:nvSpPr>
        <p:spPr bwMode="auto">
          <a:xfrm>
            <a:off x="5875961" y="2211251"/>
            <a:ext cx="448281" cy="369716"/>
          </a:xfrm>
          <a:custGeom>
            <a:avLst/>
            <a:gdLst>
              <a:gd name="T0" fmla="*/ 666 w 734"/>
              <a:gd name="T1" fmla="*/ 199 h 605"/>
              <a:gd name="T2" fmla="*/ 624 w 734"/>
              <a:gd name="T3" fmla="*/ 241 h 605"/>
              <a:gd name="T4" fmla="*/ 666 w 734"/>
              <a:gd name="T5" fmla="*/ 282 h 605"/>
              <a:gd name="T6" fmla="*/ 707 w 734"/>
              <a:gd name="T7" fmla="*/ 241 h 605"/>
              <a:gd name="T8" fmla="*/ 666 w 734"/>
              <a:gd name="T9" fmla="*/ 199 h 605"/>
              <a:gd name="T10" fmla="*/ 69 w 734"/>
              <a:gd name="T11" fmla="*/ 199 h 605"/>
              <a:gd name="T12" fmla="*/ 27 w 734"/>
              <a:gd name="T13" fmla="*/ 241 h 605"/>
              <a:gd name="T14" fmla="*/ 69 w 734"/>
              <a:gd name="T15" fmla="*/ 282 h 605"/>
              <a:gd name="T16" fmla="*/ 110 w 734"/>
              <a:gd name="T17" fmla="*/ 241 h 605"/>
              <a:gd name="T18" fmla="*/ 69 w 734"/>
              <a:gd name="T19" fmla="*/ 199 h 605"/>
              <a:gd name="T20" fmla="*/ 542 w 734"/>
              <a:gd name="T21" fmla="*/ 124 h 605"/>
              <a:gd name="T22" fmla="*/ 480 w 734"/>
              <a:gd name="T23" fmla="*/ 186 h 605"/>
              <a:gd name="T24" fmla="*/ 542 w 734"/>
              <a:gd name="T25" fmla="*/ 247 h 605"/>
              <a:gd name="T26" fmla="*/ 604 w 734"/>
              <a:gd name="T27" fmla="*/ 186 h 605"/>
              <a:gd name="T28" fmla="*/ 542 w 734"/>
              <a:gd name="T29" fmla="*/ 124 h 605"/>
              <a:gd name="T30" fmla="*/ 734 w 734"/>
              <a:gd name="T31" fmla="*/ 500 h 605"/>
              <a:gd name="T32" fmla="*/ 663 w 734"/>
              <a:gd name="T33" fmla="*/ 500 h 605"/>
              <a:gd name="T34" fmla="*/ 663 w 734"/>
              <a:gd name="T35" fmla="*/ 370 h 605"/>
              <a:gd name="T36" fmla="*/ 646 w 734"/>
              <a:gd name="T37" fmla="*/ 309 h 605"/>
              <a:gd name="T38" fmla="*/ 666 w 734"/>
              <a:gd name="T39" fmla="*/ 306 h 605"/>
              <a:gd name="T40" fmla="*/ 734 w 734"/>
              <a:gd name="T41" fmla="*/ 374 h 605"/>
              <a:gd name="T42" fmla="*/ 734 w 734"/>
              <a:gd name="T43" fmla="*/ 500 h 605"/>
              <a:gd name="T44" fmla="*/ 192 w 734"/>
              <a:gd name="T45" fmla="*/ 124 h 605"/>
              <a:gd name="T46" fmla="*/ 130 w 734"/>
              <a:gd name="T47" fmla="*/ 186 h 605"/>
              <a:gd name="T48" fmla="*/ 192 w 734"/>
              <a:gd name="T49" fmla="*/ 247 h 605"/>
              <a:gd name="T50" fmla="*/ 254 w 734"/>
              <a:gd name="T51" fmla="*/ 186 h 605"/>
              <a:gd name="T52" fmla="*/ 192 w 734"/>
              <a:gd name="T53" fmla="*/ 124 h 605"/>
              <a:gd name="T54" fmla="*/ 69 w 734"/>
              <a:gd name="T55" fmla="*/ 306 h 605"/>
              <a:gd name="T56" fmla="*/ 88 w 734"/>
              <a:gd name="T57" fmla="*/ 309 h 605"/>
              <a:gd name="T58" fmla="*/ 71 w 734"/>
              <a:gd name="T59" fmla="*/ 370 h 605"/>
              <a:gd name="T60" fmla="*/ 71 w 734"/>
              <a:gd name="T61" fmla="*/ 500 h 605"/>
              <a:gd name="T62" fmla="*/ 0 w 734"/>
              <a:gd name="T63" fmla="*/ 500 h 605"/>
              <a:gd name="T64" fmla="*/ 0 w 734"/>
              <a:gd name="T65" fmla="*/ 374 h 605"/>
              <a:gd name="T66" fmla="*/ 69 w 734"/>
              <a:gd name="T67" fmla="*/ 306 h 605"/>
              <a:gd name="T68" fmla="*/ 367 w 734"/>
              <a:gd name="T69" fmla="*/ 0 h 605"/>
              <a:gd name="T70" fmla="*/ 276 w 734"/>
              <a:gd name="T71" fmla="*/ 92 h 605"/>
              <a:gd name="T72" fmla="*/ 367 w 734"/>
              <a:gd name="T73" fmla="*/ 183 h 605"/>
              <a:gd name="T74" fmla="*/ 458 w 734"/>
              <a:gd name="T75" fmla="*/ 92 h 605"/>
              <a:gd name="T76" fmla="*/ 367 w 734"/>
              <a:gd name="T77" fmla="*/ 0 h 605"/>
              <a:gd name="T78" fmla="*/ 641 w 734"/>
              <a:gd name="T79" fmla="*/ 548 h 605"/>
              <a:gd name="T80" fmla="*/ 533 w 734"/>
              <a:gd name="T81" fmla="*/ 548 h 605"/>
              <a:gd name="T82" fmla="*/ 533 w 734"/>
              <a:gd name="T83" fmla="*/ 351 h 605"/>
              <a:gd name="T84" fmla="*/ 514 w 734"/>
              <a:gd name="T85" fmla="*/ 276 h 605"/>
              <a:gd name="T86" fmla="*/ 542 w 734"/>
              <a:gd name="T87" fmla="*/ 271 h 605"/>
              <a:gd name="T88" fmla="*/ 641 w 734"/>
              <a:gd name="T89" fmla="*/ 370 h 605"/>
              <a:gd name="T90" fmla="*/ 641 w 734"/>
              <a:gd name="T91" fmla="*/ 548 h 605"/>
              <a:gd name="T92" fmla="*/ 201 w 734"/>
              <a:gd name="T93" fmla="*/ 351 h 605"/>
              <a:gd name="T94" fmla="*/ 201 w 734"/>
              <a:gd name="T95" fmla="*/ 548 h 605"/>
              <a:gd name="T96" fmla="*/ 93 w 734"/>
              <a:gd name="T97" fmla="*/ 548 h 605"/>
              <a:gd name="T98" fmla="*/ 93 w 734"/>
              <a:gd name="T99" fmla="*/ 370 h 605"/>
              <a:gd name="T100" fmla="*/ 192 w 734"/>
              <a:gd name="T101" fmla="*/ 271 h 605"/>
              <a:gd name="T102" fmla="*/ 220 w 734"/>
              <a:gd name="T103" fmla="*/ 276 h 605"/>
              <a:gd name="T104" fmla="*/ 201 w 734"/>
              <a:gd name="T105" fmla="*/ 351 h 605"/>
              <a:gd name="T106" fmla="*/ 224 w 734"/>
              <a:gd name="T107" fmla="*/ 605 h 605"/>
              <a:gd name="T108" fmla="*/ 510 w 734"/>
              <a:gd name="T109" fmla="*/ 605 h 605"/>
              <a:gd name="T110" fmla="*/ 510 w 734"/>
              <a:gd name="T111" fmla="*/ 351 h 605"/>
              <a:gd name="T112" fmla="*/ 367 w 734"/>
              <a:gd name="T113" fmla="*/ 207 h 605"/>
              <a:gd name="T114" fmla="*/ 224 w 734"/>
              <a:gd name="T115" fmla="*/ 351 h 605"/>
              <a:gd name="T116" fmla="*/ 224 w 734"/>
              <a:gd name="T11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4" h="605">
                <a:moveTo>
                  <a:pt x="666" y="199"/>
                </a:moveTo>
                <a:cubicBezTo>
                  <a:pt x="643" y="199"/>
                  <a:pt x="624" y="218"/>
                  <a:pt x="624" y="241"/>
                </a:cubicBezTo>
                <a:cubicBezTo>
                  <a:pt x="624" y="264"/>
                  <a:pt x="643" y="282"/>
                  <a:pt x="666" y="282"/>
                </a:cubicBezTo>
                <a:cubicBezTo>
                  <a:pt x="688" y="282"/>
                  <a:pt x="707" y="264"/>
                  <a:pt x="707" y="241"/>
                </a:cubicBezTo>
                <a:cubicBezTo>
                  <a:pt x="707" y="218"/>
                  <a:pt x="688" y="199"/>
                  <a:pt x="666" y="199"/>
                </a:cubicBezTo>
                <a:close/>
                <a:moveTo>
                  <a:pt x="69" y="199"/>
                </a:moveTo>
                <a:cubicBezTo>
                  <a:pt x="46" y="199"/>
                  <a:pt x="27" y="218"/>
                  <a:pt x="27" y="241"/>
                </a:cubicBezTo>
                <a:cubicBezTo>
                  <a:pt x="27" y="264"/>
                  <a:pt x="46" y="282"/>
                  <a:pt x="69" y="282"/>
                </a:cubicBezTo>
                <a:cubicBezTo>
                  <a:pt x="92" y="282"/>
                  <a:pt x="110" y="264"/>
                  <a:pt x="110" y="241"/>
                </a:cubicBezTo>
                <a:cubicBezTo>
                  <a:pt x="110" y="218"/>
                  <a:pt x="92" y="199"/>
                  <a:pt x="69" y="199"/>
                </a:cubicBezTo>
                <a:close/>
                <a:moveTo>
                  <a:pt x="542" y="124"/>
                </a:moveTo>
                <a:cubicBezTo>
                  <a:pt x="508" y="124"/>
                  <a:pt x="480" y="152"/>
                  <a:pt x="480" y="186"/>
                </a:cubicBezTo>
                <a:cubicBezTo>
                  <a:pt x="480" y="220"/>
                  <a:pt x="508" y="247"/>
                  <a:pt x="542" y="247"/>
                </a:cubicBezTo>
                <a:cubicBezTo>
                  <a:pt x="576" y="247"/>
                  <a:pt x="604" y="220"/>
                  <a:pt x="604" y="186"/>
                </a:cubicBezTo>
                <a:cubicBezTo>
                  <a:pt x="604" y="152"/>
                  <a:pt x="576" y="124"/>
                  <a:pt x="542" y="124"/>
                </a:cubicBezTo>
                <a:close/>
                <a:moveTo>
                  <a:pt x="734" y="500"/>
                </a:moveTo>
                <a:cubicBezTo>
                  <a:pt x="663" y="500"/>
                  <a:pt x="663" y="500"/>
                  <a:pt x="663" y="500"/>
                </a:cubicBezTo>
                <a:cubicBezTo>
                  <a:pt x="663" y="370"/>
                  <a:pt x="663" y="370"/>
                  <a:pt x="663" y="370"/>
                </a:cubicBezTo>
                <a:cubicBezTo>
                  <a:pt x="663" y="348"/>
                  <a:pt x="657" y="327"/>
                  <a:pt x="646" y="309"/>
                </a:cubicBezTo>
                <a:cubicBezTo>
                  <a:pt x="653" y="307"/>
                  <a:pt x="659" y="306"/>
                  <a:pt x="666" y="306"/>
                </a:cubicBezTo>
                <a:cubicBezTo>
                  <a:pt x="703" y="306"/>
                  <a:pt x="734" y="337"/>
                  <a:pt x="734" y="374"/>
                </a:cubicBezTo>
                <a:lnTo>
                  <a:pt x="734" y="500"/>
                </a:lnTo>
                <a:close/>
                <a:moveTo>
                  <a:pt x="192" y="124"/>
                </a:moveTo>
                <a:cubicBezTo>
                  <a:pt x="158" y="124"/>
                  <a:pt x="130" y="152"/>
                  <a:pt x="130" y="186"/>
                </a:cubicBezTo>
                <a:cubicBezTo>
                  <a:pt x="130" y="220"/>
                  <a:pt x="158" y="247"/>
                  <a:pt x="192" y="247"/>
                </a:cubicBezTo>
                <a:cubicBezTo>
                  <a:pt x="226" y="247"/>
                  <a:pt x="254" y="220"/>
                  <a:pt x="254" y="186"/>
                </a:cubicBezTo>
                <a:cubicBezTo>
                  <a:pt x="254" y="152"/>
                  <a:pt x="226" y="124"/>
                  <a:pt x="192" y="124"/>
                </a:cubicBezTo>
                <a:close/>
                <a:moveTo>
                  <a:pt x="69" y="306"/>
                </a:moveTo>
                <a:cubicBezTo>
                  <a:pt x="75" y="306"/>
                  <a:pt x="82" y="307"/>
                  <a:pt x="88" y="309"/>
                </a:cubicBezTo>
                <a:cubicBezTo>
                  <a:pt x="77" y="327"/>
                  <a:pt x="71" y="348"/>
                  <a:pt x="71" y="370"/>
                </a:cubicBezTo>
                <a:cubicBezTo>
                  <a:pt x="71" y="500"/>
                  <a:pt x="71" y="500"/>
                  <a:pt x="71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374"/>
                  <a:pt x="0" y="374"/>
                  <a:pt x="0" y="374"/>
                </a:cubicBezTo>
                <a:cubicBezTo>
                  <a:pt x="0" y="337"/>
                  <a:pt x="31" y="306"/>
                  <a:pt x="69" y="306"/>
                </a:cubicBezTo>
                <a:close/>
                <a:moveTo>
                  <a:pt x="367" y="0"/>
                </a:moveTo>
                <a:cubicBezTo>
                  <a:pt x="317" y="0"/>
                  <a:pt x="276" y="41"/>
                  <a:pt x="276" y="92"/>
                </a:cubicBezTo>
                <a:cubicBezTo>
                  <a:pt x="276" y="142"/>
                  <a:pt x="317" y="183"/>
                  <a:pt x="367" y="183"/>
                </a:cubicBezTo>
                <a:cubicBezTo>
                  <a:pt x="417" y="183"/>
                  <a:pt x="458" y="142"/>
                  <a:pt x="458" y="92"/>
                </a:cubicBezTo>
                <a:cubicBezTo>
                  <a:pt x="458" y="41"/>
                  <a:pt x="417" y="0"/>
                  <a:pt x="367" y="0"/>
                </a:cubicBezTo>
                <a:close/>
                <a:moveTo>
                  <a:pt x="641" y="548"/>
                </a:moveTo>
                <a:cubicBezTo>
                  <a:pt x="533" y="548"/>
                  <a:pt x="533" y="548"/>
                  <a:pt x="533" y="548"/>
                </a:cubicBezTo>
                <a:cubicBezTo>
                  <a:pt x="533" y="351"/>
                  <a:pt x="533" y="351"/>
                  <a:pt x="533" y="351"/>
                </a:cubicBezTo>
                <a:cubicBezTo>
                  <a:pt x="533" y="324"/>
                  <a:pt x="526" y="298"/>
                  <a:pt x="514" y="276"/>
                </a:cubicBezTo>
                <a:cubicBezTo>
                  <a:pt x="523" y="273"/>
                  <a:pt x="532" y="271"/>
                  <a:pt x="542" y="271"/>
                </a:cubicBezTo>
                <a:cubicBezTo>
                  <a:pt x="596" y="271"/>
                  <a:pt x="641" y="315"/>
                  <a:pt x="641" y="370"/>
                </a:cubicBezTo>
                <a:lnTo>
                  <a:pt x="641" y="548"/>
                </a:lnTo>
                <a:close/>
                <a:moveTo>
                  <a:pt x="201" y="351"/>
                </a:moveTo>
                <a:cubicBezTo>
                  <a:pt x="201" y="548"/>
                  <a:pt x="201" y="548"/>
                  <a:pt x="201" y="548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370"/>
                  <a:pt x="93" y="370"/>
                  <a:pt x="93" y="370"/>
                </a:cubicBezTo>
                <a:cubicBezTo>
                  <a:pt x="93" y="316"/>
                  <a:pt x="138" y="271"/>
                  <a:pt x="192" y="271"/>
                </a:cubicBezTo>
                <a:cubicBezTo>
                  <a:pt x="202" y="271"/>
                  <a:pt x="211" y="273"/>
                  <a:pt x="220" y="276"/>
                </a:cubicBezTo>
                <a:cubicBezTo>
                  <a:pt x="208" y="298"/>
                  <a:pt x="201" y="324"/>
                  <a:pt x="201" y="351"/>
                </a:cubicBezTo>
                <a:close/>
                <a:moveTo>
                  <a:pt x="224" y="605"/>
                </a:moveTo>
                <a:cubicBezTo>
                  <a:pt x="510" y="605"/>
                  <a:pt x="510" y="605"/>
                  <a:pt x="510" y="605"/>
                </a:cubicBezTo>
                <a:cubicBezTo>
                  <a:pt x="510" y="351"/>
                  <a:pt x="510" y="351"/>
                  <a:pt x="510" y="351"/>
                </a:cubicBezTo>
                <a:cubicBezTo>
                  <a:pt x="510" y="272"/>
                  <a:pt x="446" y="207"/>
                  <a:pt x="367" y="207"/>
                </a:cubicBezTo>
                <a:cubicBezTo>
                  <a:pt x="288" y="207"/>
                  <a:pt x="224" y="272"/>
                  <a:pt x="224" y="351"/>
                </a:cubicBezTo>
                <a:lnTo>
                  <a:pt x="224" y="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693668" y="2056705"/>
            <a:ext cx="3161709" cy="1440974"/>
            <a:chOff x="5770251" y="1542528"/>
            <a:chExt cx="2371282" cy="1080730"/>
          </a:xfrm>
        </p:grpSpPr>
        <p:sp>
          <p:nvSpPr>
            <p:cNvPr id="73" name="矩形 7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70251" y="1861655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70251" y="1542528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物资购买</a:t>
              </a:r>
              <a:endParaRPr lang="zh-CN" altLang="en-US" sz="1333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1814" y="1873134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7329042" y="3801099"/>
            <a:ext cx="451948" cy="385867"/>
            <a:chOff x="4260851" y="754063"/>
            <a:chExt cx="608013" cy="519113"/>
          </a:xfrm>
          <a:solidFill>
            <a:schemeClr val="bg1"/>
          </a:solidFill>
        </p:grpSpPr>
        <p:sp>
          <p:nvSpPr>
            <p:cNvPr id="77" name="Oval 68"/>
            <p:cNvSpPr>
              <a:spLocks noChangeArrowheads="1"/>
            </p:cNvSpPr>
            <p:nvPr/>
          </p:nvSpPr>
          <p:spPr bwMode="auto">
            <a:xfrm>
              <a:off x="444500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8" name="Oval 69"/>
            <p:cNvSpPr>
              <a:spLocks noChangeArrowheads="1"/>
            </p:cNvSpPr>
            <p:nvPr/>
          </p:nvSpPr>
          <p:spPr bwMode="auto">
            <a:xfrm>
              <a:off x="465455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4260851" y="754063"/>
              <a:ext cx="608013" cy="406400"/>
            </a:xfrm>
            <a:custGeom>
              <a:avLst/>
              <a:gdLst>
                <a:gd name="T0" fmla="*/ 673 w 725"/>
                <a:gd name="T1" fmla="*/ 191 h 486"/>
                <a:gd name="T2" fmla="*/ 320 w 725"/>
                <a:gd name="T3" fmla="*/ 191 h 486"/>
                <a:gd name="T4" fmla="*/ 299 w 725"/>
                <a:gd name="T5" fmla="*/ 219 h 486"/>
                <a:gd name="T6" fmla="*/ 320 w 725"/>
                <a:gd name="T7" fmla="*/ 248 h 486"/>
                <a:gd name="T8" fmla="*/ 636 w 725"/>
                <a:gd name="T9" fmla="*/ 248 h 486"/>
                <a:gd name="T10" fmla="*/ 618 w 725"/>
                <a:gd name="T11" fmla="*/ 309 h 486"/>
                <a:gd name="T12" fmla="*/ 307 w 725"/>
                <a:gd name="T13" fmla="*/ 309 h 486"/>
                <a:gd name="T14" fmla="*/ 288 w 725"/>
                <a:gd name="T15" fmla="*/ 334 h 486"/>
                <a:gd name="T16" fmla="*/ 307 w 725"/>
                <a:gd name="T17" fmla="*/ 362 h 486"/>
                <a:gd name="T18" fmla="*/ 602 w 725"/>
                <a:gd name="T19" fmla="*/ 362 h 486"/>
                <a:gd name="T20" fmla="*/ 603 w 725"/>
                <a:gd name="T21" fmla="*/ 362 h 486"/>
                <a:gd name="T22" fmla="*/ 586 w 725"/>
                <a:gd name="T23" fmla="*/ 418 h 486"/>
                <a:gd name="T24" fmla="*/ 265 w 725"/>
                <a:gd name="T25" fmla="*/ 418 h 486"/>
                <a:gd name="T26" fmla="*/ 244 w 725"/>
                <a:gd name="T27" fmla="*/ 248 h 486"/>
                <a:gd name="T28" fmla="*/ 237 w 725"/>
                <a:gd name="T29" fmla="*/ 191 h 486"/>
                <a:gd name="T30" fmla="*/ 227 w 725"/>
                <a:gd name="T31" fmla="*/ 116 h 486"/>
                <a:gd name="T32" fmla="*/ 51 w 725"/>
                <a:gd name="T33" fmla="*/ 12 h 486"/>
                <a:gd name="T34" fmla="*/ 51 w 725"/>
                <a:gd name="T35" fmla="*/ 77 h 486"/>
                <a:gd name="T36" fmla="*/ 144 w 725"/>
                <a:gd name="T37" fmla="*/ 121 h 486"/>
                <a:gd name="T38" fmla="*/ 167 w 725"/>
                <a:gd name="T39" fmla="*/ 150 h 486"/>
                <a:gd name="T40" fmla="*/ 207 w 725"/>
                <a:gd name="T41" fmla="*/ 447 h 486"/>
                <a:gd name="T42" fmla="*/ 244 w 725"/>
                <a:gd name="T43" fmla="*/ 486 h 486"/>
                <a:gd name="T44" fmla="*/ 598 w 725"/>
                <a:gd name="T45" fmla="*/ 486 h 486"/>
                <a:gd name="T46" fmla="*/ 634 w 725"/>
                <a:gd name="T47" fmla="*/ 455 h 486"/>
                <a:gd name="T48" fmla="*/ 704 w 725"/>
                <a:gd name="T49" fmla="*/ 246 h 486"/>
                <a:gd name="T50" fmla="*/ 673 w 725"/>
                <a:gd name="T51" fmla="*/ 19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486">
                  <a:moveTo>
                    <a:pt x="673" y="191"/>
                  </a:moveTo>
                  <a:cubicBezTo>
                    <a:pt x="600" y="191"/>
                    <a:pt x="320" y="191"/>
                    <a:pt x="320" y="191"/>
                  </a:cubicBezTo>
                  <a:cubicBezTo>
                    <a:pt x="320" y="191"/>
                    <a:pt x="299" y="196"/>
                    <a:pt x="299" y="219"/>
                  </a:cubicBezTo>
                  <a:cubicBezTo>
                    <a:pt x="299" y="242"/>
                    <a:pt x="320" y="248"/>
                    <a:pt x="320" y="248"/>
                  </a:cubicBezTo>
                  <a:cubicBezTo>
                    <a:pt x="636" y="248"/>
                    <a:pt x="636" y="248"/>
                    <a:pt x="636" y="248"/>
                  </a:cubicBezTo>
                  <a:cubicBezTo>
                    <a:pt x="618" y="309"/>
                    <a:pt x="618" y="309"/>
                    <a:pt x="618" y="309"/>
                  </a:cubicBezTo>
                  <a:cubicBezTo>
                    <a:pt x="532" y="309"/>
                    <a:pt x="307" y="309"/>
                    <a:pt x="307" y="309"/>
                  </a:cubicBezTo>
                  <a:cubicBezTo>
                    <a:pt x="307" y="309"/>
                    <a:pt x="288" y="313"/>
                    <a:pt x="288" y="334"/>
                  </a:cubicBezTo>
                  <a:cubicBezTo>
                    <a:pt x="288" y="356"/>
                    <a:pt x="307" y="362"/>
                    <a:pt x="307" y="362"/>
                  </a:cubicBezTo>
                  <a:cubicBezTo>
                    <a:pt x="602" y="362"/>
                    <a:pt x="602" y="362"/>
                    <a:pt x="602" y="362"/>
                  </a:cubicBezTo>
                  <a:cubicBezTo>
                    <a:pt x="603" y="362"/>
                    <a:pt x="603" y="362"/>
                    <a:pt x="603" y="362"/>
                  </a:cubicBezTo>
                  <a:cubicBezTo>
                    <a:pt x="586" y="418"/>
                    <a:pt x="586" y="418"/>
                    <a:pt x="586" y="418"/>
                  </a:cubicBezTo>
                  <a:cubicBezTo>
                    <a:pt x="265" y="418"/>
                    <a:pt x="265" y="418"/>
                    <a:pt x="265" y="41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0" y="138"/>
                    <a:pt x="227" y="116"/>
                  </a:cubicBezTo>
                  <a:cubicBezTo>
                    <a:pt x="223" y="95"/>
                    <a:pt x="169" y="67"/>
                    <a:pt x="51" y="12"/>
                  </a:cubicBezTo>
                  <a:cubicBezTo>
                    <a:pt x="23" y="0"/>
                    <a:pt x="0" y="51"/>
                    <a:pt x="51" y="77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1"/>
                    <a:pt x="165" y="133"/>
                    <a:pt x="167" y="150"/>
                  </a:cubicBezTo>
                  <a:cubicBezTo>
                    <a:pt x="169" y="167"/>
                    <a:pt x="207" y="447"/>
                    <a:pt x="207" y="447"/>
                  </a:cubicBezTo>
                  <a:cubicBezTo>
                    <a:pt x="207" y="447"/>
                    <a:pt x="208" y="486"/>
                    <a:pt x="244" y="486"/>
                  </a:cubicBezTo>
                  <a:cubicBezTo>
                    <a:pt x="279" y="486"/>
                    <a:pt x="569" y="486"/>
                    <a:pt x="598" y="486"/>
                  </a:cubicBezTo>
                  <a:cubicBezTo>
                    <a:pt x="628" y="486"/>
                    <a:pt x="634" y="455"/>
                    <a:pt x="634" y="455"/>
                  </a:cubicBezTo>
                  <a:cubicBezTo>
                    <a:pt x="704" y="246"/>
                    <a:pt x="704" y="246"/>
                    <a:pt x="704" y="246"/>
                  </a:cubicBezTo>
                  <a:cubicBezTo>
                    <a:pt x="704" y="246"/>
                    <a:pt x="725" y="191"/>
                    <a:pt x="673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98022" y="4640045"/>
            <a:ext cx="3161709" cy="1373651"/>
            <a:chOff x="1048516" y="3480033"/>
            <a:chExt cx="2371282" cy="1030238"/>
          </a:xfrm>
        </p:grpSpPr>
        <p:sp>
          <p:nvSpPr>
            <p:cNvPr id="80" name="矩形 7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48516" y="3748668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64756" y="3480033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品牌推广</a:t>
              </a:r>
            </a:p>
          </p:txBody>
        </p:sp>
        <p:cxnSp>
          <p:nvCxnSpPr>
  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071898" y="3779653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AutoShape 59"/>
          <p:cNvSpPr/>
          <p:nvPr/>
        </p:nvSpPr>
        <p:spPr bwMode="auto">
          <a:xfrm>
            <a:off x="4377528" y="3778071"/>
            <a:ext cx="364405" cy="3628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algn="ctr" defTabSz="304792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2503" y="4650920"/>
            <a:ext cx="3161709" cy="1404090"/>
            <a:chOff x="5769377" y="3488189"/>
            <a:chExt cx="2371282" cy="1053067"/>
          </a:xfrm>
        </p:grpSpPr>
        <p:sp>
          <p:nvSpPr>
            <p:cNvPr id="84" name="矩形 8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69377" y="3779653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ipsum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69377" y="3488189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技术支持</a:t>
              </a:r>
            </a:p>
          </p:txBody>
        </p:sp>
        <p:cxnSp>
          <p:nvCxnSpPr>
  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0940" y="3787809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95"/>
          <p:cNvSpPr>
            <a:spLocks noEditPoints="1"/>
          </p:cNvSpPr>
          <p:nvPr/>
        </p:nvSpPr>
        <p:spPr bwMode="auto">
          <a:xfrm>
            <a:off x="5888401" y="5164383"/>
            <a:ext cx="478379" cy="422959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>
              <a:defRPr/>
            </a:pPr>
            <a:endParaRPr lang="en-US" sz="2400" kern="0">
              <a:solidFill>
                <a:srgbClr val="000000"/>
              </a:solidFill>
              <a:latin typeface="Calibri" panose="020F0502020204030204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投资需求</a:t>
              </a:r>
            </a:p>
          </p:txBody>
        </p:sp>
        <p:sp>
          <p:nvSpPr>
            <p:cNvPr id="46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23470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4" grpId="0" animBg="1"/>
      <p:bldP spid="58" grpId="0" animBg="1"/>
      <p:bldP spid="83" grpId="0" animBg="1"/>
      <p:bldP spid="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>
            <p:extLst>
              <p:ext uri="{D42A27DB-BD31-4B8C-83A1-F6EECF244321}">
                <p14:modId xmlns:p14="http://schemas.microsoft.com/office/powerpoint/2010/main" val="2989710620"/>
              </p:ext>
            </p:extLst>
          </p:nvPr>
        </p:nvGraphicFramePr>
        <p:xfrm>
          <a:off x="-155085" y="1793218"/>
          <a:ext cx="6415884" cy="4277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922521" y="2412386"/>
            <a:ext cx="2579083" cy="9130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685783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333" b="1">
                <a:solidFill>
                  <a:schemeClr val="bg1"/>
                </a:solidFill>
                <a:latin typeface="Arial" panose="020B0604020202020204"/>
                <a:sym typeface="Calibri" panose="020F0502020204030204" pitchFamily="34" charset="0"/>
              </a:rPr>
              <a:t>20</a:t>
            </a:r>
            <a:r>
              <a:rPr lang="en-US" altLang="zh-CN" sz="3733" b="1">
                <a:solidFill>
                  <a:schemeClr val="bg1"/>
                </a:solidFill>
                <a:latin typeface="Arial" panose="020B0604020202020204"/>
                <a:sym typeface="Calibri" panose="020F0502020204030204" pitchFamily="34" charset="0"/>
              </a:rPr>
              <a:t>%</a:t>
            </a:r>
            <a:endParaRPr lang="en-US" altLang="zh-CN" sz="1467" b="1">
              <a:solidFill>
                <a:schemeClr val="bg1"/>
              </a:solidFill>
              <a:latin typeface="Arial" panose="020B0604020202020204"/>
              <a:sym typeface="Calibri" panose="020F0502020204030204" pitchFamily="34" charset="0"/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6912992" y="2884309"/>
            <a:ext cx="5279009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5867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INVESTMENT</a:t>
            </a:r>
          </a:p>
          <a:p>
            <a:pPr algn="r"/>
            <a:r>
              <a:rPr lang="en-US" altLang="zh-CN" sz="5867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RETURN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564226" y="3976109"/>
            <a:ext cx="58867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dolor sit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consectetuer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adipiscing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Aenean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commodo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ligula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eget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dolor.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Aenean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massa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. Cum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sociis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natoque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penatibus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et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magnis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dis parturient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montes</a:t>
            </a:r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5593500" y="3316615"/>
            <a:ext cx="4863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融资</a:t>
            </a:r>
            <a:r>
              <a:rPr lang="en-US" altLang="zh-CN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1000W </a:t>
            </a: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出让</a:t>
            </a:r>
            <a:r>
              <a:rPr lang="en-US" altLang="zh-CN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20%</a:t>
            </a: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股份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682499" y="3971787"/>
            <a:ext cx="413501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3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20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4227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2" grpId="0"/>
      <p:bldP spid="14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44964" y="2032000"/>
            <a:ext cx="4212409" cy="3811315"/>
            <a:chOff x="2187185" y="1239746"/>
            <a:chExt cx="3914900" cy="3542133"/>
          </a:xfrm>
        </p:grpSpPr>
        <p:grpSp>
          <p:nvGrpSpPr>
            <p:cNvPr id="17" name="原创设计师QQ598969553      _4">
              <a:extLst>
                <a:ext uri="{FF2B5EF4-FFF2-40B4-BE49-F238E27FC236}">
                  <a16:creationId xmlns:a16="http://schemas.microsoft.com/office/drawing/2014/main" xmlns="" id="{7E508CB7-C43F-4E43-85E0-62BDDBCAD608}"/>
                </a:ext>
              </a:extLst>
            </p:cNvPr>
            <p:cNvGrpSpPr/>
            <p:nvPr/>
          </p:nvGrpSpPr>
          <p:grpSpPr>
            <a:xfrm>
              <a:off x="2187185" y="1723730"/>
              <a:ext cx="3475701" cy="3058149"/>
              <a:chOff x="2187184" y="1723730"/>
              <a:chExt cx="3475701" cy="3058149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grpSp>
            <p:nvGrpSpPr>
              <p:cNvPr id="19" name="Group 9">
                <a:extLst>
                  <a:ext uri="{FF2B5EF4-FFF2-40B4-BE49-F238E27FC236}">
                    <a16:creationId xmlns:a16="http://schemas.microsoft.com/office/drawing/2014/main" xmlns="" id="{D96B8398-00DF-42C0-B634-248ADAE49F63}"/>
                  </a:ext>
                </a:extLst>
              </p:cNvPr>
              <p:cNvGrpSpPr/>
              <p:nvPr/>
            </p:nvGrpSpPr>
            <p:grpSpPr>
              <a:xfrm rot="213443">
                <a:off x="2187184" y="3362127"/>
                <a:ext cx="1677010" cy="1419752"/>
                <a:chOff x="2955668" y="2969079"/>
                <a:chExt cx="1677010" cy="1419752"/>
              </a:xfrm>
            </p:grpSpPr>
            <p:sp>
              <p:nvSpPr>
                <p:cNvPr id="23" name="Freeform 3">
                  <a:extLst>
                    <a:ext uri="{FF2B5EF4-FFF2-40B4-BE49-F238E27FC236}">
                      <a16:creationId xmlns:a16="http://schemas.microsoft.com/office/drawing/2014/main" xmlns="" id="{4741C18A-5B66-402C-A7DF-A22D40696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729" y="2969079"/>
                  <a:ext cx="1436949" cy="1419752"/>
                </a:xfrm>
                <a:custGeom>
                  <a:avLst/>
                  <a:gdLst/>
                  <a:ahLst/>
                  <a:cxnLst>
                    <a:cxn ang="0">
                      <a:pos x="32" y="500"/>
                    </a:cxn>
                    <a:cxn ang="0">
                      <a:pos x="14" y="489"/>
                    </a:cxn>
                    <a:cxn ang="0">
                      <a:pos x="15" y="436"/>
                    </a:cxn>
                    <a:cxn ang="0">
                      <a:pos x="441" y="15"/>
                    </a:cxn>
                    <a:cxn ang="0">
                      <a:pos x="495" y="15"/>
                    </a:cxn>
                    <a:cxn ang="0">
                      <a:pos x="494" y="69"/>
                    </a:cxn>
                    <a:cxn ang="0">
                      <a:pos x="68" y="490"/>
                    </a:cxn>
                    <a:cxn ang="0">
                      <a:pos x="32" y="500"/>
                    </a:cxn>
                  </a:cxnLst>
                  <a:rect l="0" t="0" r="r" b="b"/>
                  <a:pathLst>
                    <a:path w="509" h="503">
                      <a:moveTo>
                        <a:pt x="32" y="500"/>
                      </a:moveTo>
                      <a:cubicBezTo>
                        <a:pt x="26" y="498"/>
                        <a:pt x="19" y="495"/>
                        <a:pt x="14" y="489"/>
                      </a:cubicBezTo>
                      <a:cubicBezTo>
                        <a:pt x="0" y="475"/>
                        <a:pt x="0" y="450"/>
                        <a:pt x="15" y="436"/>
                      </a:cubicBezTo>
                      <a:cubicBezTo>
                        <a:pt x="441" y="15"/>
                        <a:pt x="441" y="15"/>
                        <a:pt x="441" y="15"/>
                      </a:cubicBezTo>
                      <a:cubicBezTo>
                        <a:pt x="456" y="0"/>
                        <a:pt x="480" y="0"/>
                        <a:pt x="495" y="15"/>
                      </a:cubicBezTo>
                      <a:cubicBezTo>
                        <a:pt x="509" y="30"/>
                        <a:pt x="509" y="54"/>
                        <a:pt x="494" y="69"/>
                      </a:cubicBezTo>
                      <a:cubicBezTo>
                        <a:pt x="68" y="490"/>
                        <a:pt x="68" y="490"/>
                        <a:pt x="68" y="490"/>
                      </a:cubicBezTo>
                      <a:cubicBezTo>
                        <a:pt x="58" y="499"/>
                        <a:pt x="44" y="503"/>
                        <a:pt x="32" y="50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75432">
                    <a:defRPr/>
                  </a:pPr>
                  <a:endParaRPr lang="en-US" sz="2667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4" name="Round Same Side Corner Rectangle 4">
                  <a:extLst>
                    <a:ext uri="{FF2B5EF4-FFF2-40B4-BE49-F238E27FC236}">
                      <a16:creationId xmlns:a16="http://schemas.microsoft.com/office/drawing/2014/main" xmlns="" id="{4F2525F6-0B2B-49E2-90E6-2F152127B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>
                  <a:off x="3568110" y="3071025"/>
                  <a:ext cx="343555" cy="1568440"/>
                </a:xfrm>
                <a:prstGeom prst="round2SameRect">
                  <a:avLst>
                    <a:gd name="adj1" fmla="val 16667"/>
                    <a:gd name="adj2" fmla="val 22024"/>
                  </a:avLst>
                </a:prstGeom>
                <a:solidFill>
                  <a:srgbClr val="2C34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75432">
                    <a:defRPr/>
                  </a:pPr>
                  <a:endParaRPr lang="en-US" sz="2667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  <p:grpSp>
            <p:nvGrpSpPr>
              <p:cNvPr id="20" name="Group 10">
                <a:extLst>
                  <a:ext uri="{FF2B5EF4-FFF2-40B4-BE49-F238E27FC236}">
                    <a16:creationId xmlns:a16="http://schemas.microsoft.com/office/drawing/2014/main" xmlns="" id="{7AC2616E-1A34-4BC5-8E69-C662B4A6E583}"/>
                  </a:ext>
                </a:extLst>
              </p:cNvPr>
              <p:cNvGrpSpPr/>
              <p:nvPr/>
            </p:nvGrpSpPr>
            <p:grpSpPr>
              <a:xfrm>
                <a:off x="3488641" y="1723730"/>
                <a:ext cx="2174244" cy="2174244"/>
                <a:chOff x="4220769" y="1605276"/>
                <a:chExt cx="1739904" cy="1739904"/>
              </a:xfrm>
            </p:grpSpPr>
            <p:sp>
              <p:nvSpPr>
                <p:cNvPr id="21" name="Donut 8">
                  <a:extLst>
                    <a:ext uri="{FF2B5EF4-FFF2-40B4-BE49-F238E27FC236}">
                      <a16:creationId xmlns:a16="http://schemas.microsoft.com/office/drawing/2014/main" xmlns="" id="{90214071-3921-4589-AEB8-C13D65D579CC}"/>
                    </a:ext>
                  </a:extLst>
                </p:cNvPr>
                <p:cNvSpPr/>
                <p:nvPr/>
              </p:nvSpPr>
              <p:spPr>
                <a:xfrm>
                  <a:off x="4338879" y="1723386"/>
                  <a:ext cx="1503684" cy="1503684"/>
                </a:xfrm>
                <a:prstGeom prst="donut">
                  <a:avLst>
                    <a:gd name="adj" fmla="val 7174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13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375432">
                    <a:defRPr/>
                  </a:pPr>
                  <a:endParaRPr lang="en-US" sz="2667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2" name="Donut 7">
                  <a:extLst>
                    <a:ext uri="{FF2B5EF4-FFF2-40B4-BE49-F238E27FC236}">
                      <a16:creationId xmlns:a16="http://schemas.microsoft.com/office/drawing/2014/main" xmlns="" id="{DBB90693-5C26-41F5-BC43-86C57FC83804}"/>
                    </a:ext>
                  </a:extLst>
                </p:cNvPr>
                <p:cNvSpPr/>
                <p:nvPr/>
              </p:nvSpPr>
              <p:spPr>
                <a:xfrm>
                  <a:off x="4220769" y="1605276"/>
                  <a:ext cx="1739904" cy="1739904"/>
                </a:xfrm>
                <a:prstGeom prst="donut">
                  <a:avLst>
                    <a:gd name="adj" fmla="val 9286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375432">
                    <a:defRPr/>
                  </a:pPr>
                  <a:endParaRPr lang="en-US" sz="2667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</p:grpSp>
        <p:grpSp>
          <p:nvGrpSpPr>
            <p:cNvPr id="25" name="原创设计师QQ598969553      _5">
              <a:extLst>
                <a:ext uri="{FF2B5EF4-FFF2-40B4-BE49-F238E27FC236}">
                  <a16:creationId xmlns:a16="http://schemas.microsoft.com/office/drawing/2014/main" xmlns="" id="{DD56CEF2-F8E5-410C-8105-4F00A392329B}"/>
                </a:ext>
              </a:extLst>
            </p:cNvPr>
            <p:cNvGrpSpPr/>
            <p:nvPr/>
          </p:nvGrpSpPr>
          <p:grpSpPr>
            <a:xfrm>
              <a:off x="3926454" y="3754605"/>
              <a:ext cx="728142" cy="728140"/>
              <a:chOff x="3926454" y="375460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6" name="Oval 14">
                <a:extLst>
                  <a:ext uri="{FF2B5EF4-FFF2-40B4-BE49-F238E27FC236}">
                    <a16:creationId xmlns:a16="http://schemas.microsoft.com/office/drawing/2014/main" xmlns="" id="{28AEF8D5-D9EE-4FEF-92B1-1D9D00E35CD5}"/>
                  </a:ext>
                </a:extLst>
              </p:cNvPr>
              <p:cNvSpPr/>
              <p:nvPr/>
            </p:nvSpPr>
            <p:spPr>
              <a:xfrm rot="20300499">
                <a:off x="3926454" y="3754605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Freeform 170">
                <a:extLst>
                  <a:ext uri="{FF2B5EF4-FFF2-40B4-BE49-F238E27FC236}">
                    <a16:creationId xmlns:a16="http://schemas.microsoft.com/office/drawing/2014/main" xmlns="" id="{53E2619C-C552-4844-82D8-4E530D9C77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4391" y="3986705"/>
                <a:ext cx="312266" cy="263940"/>
              </a:xfrm>
              <a:custGeom>
                <a:avLst/>
                <a:gdLst/>
                <a:ahLst/>
                <a:cxnLst>
                  <a:cxn ang="0">
                    <a:pos x="244" y="216"/>
                  </a:cxn>
                  <a:cxn ang="0">
                    <a:pos x="12" y="216"/>
                  </a:cxn>
                  <a:cxn ang="0">
                    <a:pos x="0" y="20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64"/>
                  </a:cxn>
                  <a:cxn ang="0">
                    <a:pos x="24" y="192"/>
                  </a:cxn>
                  <a:cxn ang="0">
                    <a:pos x="244" y="192"/>
                  </a:cxn>
                  <a:cxn ang="0">
                    <a:pos x="256" y="204"/>
                  </a:cxn>
                  <a:cxn ang="0">
                    <a:pos x="244" y="216"/>
                  </a:cxn>
                  <a:cxn ang="0">
                    <a:pos x="216" y="180"/>
                  </a:cxn>
                  <a:cxn ang="0">
                    <a:pos x="192" y="180"/>
                  </a:cxn>
                  <a:cxn ang="0">
                    <a:pos x="180" y="168"/>
                  </a:cxn>
                  <a:cxn ang="0">
                    <a:pos x="180" y="84"/>
                  </a:cxn>
                  <a:cxn ang="0">
                    <a:pos x="192" y="72"/>
                  </a:cxn>
                  <a:cxn ang="0">
                    <a:pos x="216" y="72"/>
                  </a:cxn>
                  <a:cxn ang="0">
                    <a:pos x="228" y="84"/>
                  </a:cxn>
                  <a:cxn ang="0">
                    <a:pos x="228" y="168"/>
                  </a:cxn>
                  <a:cxn ang="0">
                    <a:pos x="216" y="180"/>
                  </a:cxn>
                  <a:cxn ang="0">
                    <a:pos x="148" y="180"/>
                  </a:cxn>
                  <a:cxn ang="0">
                    <a:pos x="124" y="180"/>
                  </a:cxn>
                  <a:cxn ang="0">
                    <a:pos x="112" y="168"/>
                  </a:cxn>
                  <a:cxn ang="0">
                    <a:pos x="112" y="36"/>
                  </a:cxn>
                  <a:cxn ang="0">
                    <a:pos x="124" y="24"/>
                  </a:cxn>
                  <a:cxn ang="0">
                    <a:pos x="148" y="24"/>
                  </a:cxn>
                  <a:cxn ang="0">
                    <a:pos x="160" y="36"/>
                  </a:cxn>
                  <a:cxn ang="0">
                    <a:pos x="160" y="168"/>
                  </a:cxn>
                  <a:cxn ang="0">
                    <a:pos x="148" y="180"/>
                  </a:cxn>
                  <a:cxn ang="0">
                    <a:pos x="80" y="180"/>
                  </a:cxn>
                  <a:cxn ang="0">
                    <a:pos x="56" y="180"/>
                  </a:cxn>
                  <a:cxn ang="0">
                    <a:pos x="44" y="168"/>
                  </a:cxn>
                  <a:cxn ang="0">
                    <a:pos x="44" y="144"/>
                  </a:cxn>
                  <a:cxn ang="0">
                    <a:pos x="56" y="132"/>
                  </a:cxn>
                  <a:cxn ang="0">
                    <a:pos x="80" y="132"/>
                  </a:cxn>
                  <a:cxn ang="0">
                    <a:pos x="92" y="144"/>
                  </a:cxn>
                  <a:cxn ang="0">
                    <a:pos x="92" y="168"/>
                  </a:cxn>
                  <a:cxn ang="0">
                    <a:pos x="80" y="180"/>
                  </a:cxn>
                </a:cxnLst>
                <a:rect l="0" t="0" r="r" b="b"/>
                <a:pathLst>
                  <a:path w="256" h="216">
                    <a:moveTo>
                      <a:pt x="244" y="216"/>
                    </a:moveTo>
                    <a:cubicBezTo>
                      <a:pt x="12" y="216"/>
                      <a:pt x="12" y="216"/>
                      <a:pt x="12" y="216"/>
                    </a:cubicBezTo>
                    <a:cubicBezTo>
                      <a:pt x="5" y="216"/>
                      <a:pt x="0" y="211"/>
                      <a:pt x="0" y="20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cubicBezTo>
                      <a:pt x="251" y="192"/>
                      <a:pt x="256" y="197"/>
                      <a:pt x="256" y="204"/>
                    </a:cubicBezTo>
                    <a:cubicBezTo>
                      <a:pt x="256" y="211"/>
                      <a:pt x="251" y="216"/>
                      <a:pt x="244" y="216"/>
                    </a:cubicBezTo>
                    <a:moveTo>
                      <a:pt x="216" y="180"/>
                    </a:moveTo>
                    <a:cubicBezTo>
                      <a:pt x="192" y="180"/>
                      <a:pt x="192" y="180"/>
                      <a:pt x="192" y="180"/>
                    </a:cubicBezTo>
                    <a:cubicBezTo>
                      <a:pt x="185" y="180"/>
                      <a:pt x="180" y="175"/>
                      <a:pt x="180" y="168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0" y="77"/>
                      <a:pt x="185" y="72"/>
                      <a:pt x="192" y="72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23" y="72"/>
                      <a:pt x="228" y="77"/>
                      <a:pt x="228" y="84"/>
                    </a:cubicBezTo>
                    <a:cubicBezTo>
                      <a:pt x="228" y="168"/>
                      <a:pt x="228" y="168"/>
                      <a:pt x="228" y="168"/>
                    </a:cubicBezTo>
                    <a:cubicBezTo>
                      <a:pt x="228" y="175"/>
                      <a:pt x="223" y="180"/>
                      <a:pt x="216" y="180"/>
                    </a:cubicBezTo>
                    <a:moveTo>
                      <a:pt x="148" y="180"/>
                    </a:moveTo>
                    <a:cubicBezTo>
                      <a:pt x="124" y="180"/>
                      <a:pt x="124" y="180"/>
                      <a:pt x="124" y="180"/>
                    </a:cubicBezTo>
                    <a:cubicBezTo>
                      <a:pt x="117" y="180"/>
                      <a:pt x="112" y="175"/>
                      <a:pt x="112" y="168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2" y="29"/>
                      <a:pt x="117" y="24"/>
                      <a:pt x="124" y="24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55" y="24"/>
                      <a:pt x="160" y="29"/>
                      <a:pt x="160" y="36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75"/>
                      <a:pt x="155" y="180"/>
                      <a:pt x="148" y="180"/>
                    </a:cubicBezTo>
                    <a:moveTo>
                      <a:pt x="80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9" y="180"/>
                      <a:pt x="44" y="175"/>
                      <a:pt x="44" y="168"/>
                    </a:cubicBezTo>
                    <a:cubicBezTo>
                      <a:pt x="44" y="144"/>
                      <a:pt x="44" y="144"/>
                      <a:pt x="44" y="144"/>
                    </a:cubicBezTo>
                    <a:cubicBezTo>
                      <a:pt x="44" y="137"/>
                      <a:pt x="49" y="132"/>
                      <a:pt x="56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7" y="132"/>
                      <a:pt x="92" y="137"/>
                      <a:pt x="92" y="144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92" y="175"/>
                      <a:pt x="87" y="180"/>
                      <a:pt x="80" y="18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28" name="原创设计师QQ598969553      _6">
              <a:extLst>
                <a:ext uri="{FF2B5EF4-FFF2-40B4-BE49-F238E27FC236}">
                  <a16:creationId xmlns:a16="http://schemas.microsoft.com/office/drawing/2014/main" xmlns="" id="{D84343C3-99CA-419E-9D85-BB3D86B1EFC5}"/>
                </a:ext>
              </a:extLst>
            </p:cNvPr>
            <p:cNvGrpSpPr/>
            <p:nvPr/>
          </p:nvGrpSpPr>
          <p:grpSpPr>
            <a:xfrm>
              <a:off x="5274567" y="1625529"/>
              <a:ext cx="728142" cy="728140"/>
              <a:chOff x="5274567" y="1625529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9" name="Oval 12">
                <a:extLst>
                  <a:ext uri="{FF2B5EF4-FFF2-40B4-BE49-F238E27FC236}">
                    <a16:creationId xmlns:a16="http://schemas.microsoft.com/office/drawing/2014/main" xmlns="" id="{51FC1B77-5709-47C4-879B-42AABCD52D93}"/>
                  </a:ext>
                </a:extLst>
              </p:cNvPr>
              <p:cNvSpPr/>
              <p:nvPr/>
            </p:nvSpPr>
            <p:spPr>
              <a:xfrm rot="20300499">
                <a:off x="5274567" y="1625529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reeform 173">
                <a:extLst>
                  <a:ext uri="{FF2B5EF4-FFF2-40B4-BE49-F238E27FC236}">
                    <a16:creationId xmlns:a16="http://schemas.microsoft.com/office/drawing/2014/main" xmlns="" id="{6322E68E-05C4-43B1-AAC6-D6184B966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82504" y="1832846"/>
                <a:ext cx="312266" cy="31350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24" y="128"/>
                  </a:cxn>
                  <a:cxn ang="0">
                    <a:pos x="128" y="128"/>
                  </a:cxn>
                  <a:cxn ang="0">
                    <a:pos x="128" y="24"/>
                  </a:cxn>
                  <a:cxn ang="0">
                    <a:pos x="24" y="128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24" y="128"/>
                    </a:move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24"/>
                      <a:pt x="128" y="24"/>
                      <a:pt x="128" y="24"/>
                    </a:cubicBezTo>
                    <a:cubicBezTo>
                      <a:pt x="71" y="24"/>
                      <a:pt x="24" y="71"/>
                      <a:pt x="24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1" name="原创设计师QQ598969553      _7">
              <a:extLst>
                <a:ext uri="{FF2B5EF4-FFF2-40B4-BE49-F238E27FC236}">
                  <a16:creationId xmlns:a16="http://schemas.microsoft.com/office/drawing/2014/main" xmlns="" id="{D9E9574E-8D12-41FC-83B6-07F48F5E8141}"/>
                </a:ext>
              </a:extLst>
            </p:cNvPr>
            <p:cNvGrpSpPr/>
            <p:nvPr/>
          </p:nvGrpSpPr>
          <p:grpSpPr>
            <a:xfrm>
              <a:off x="5373943" y="3179799"/>
              <a:ext cx="728142" cy="728140"/>
              <a:chOff x="5373943" y="3179798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2" name="Oval 13">
                <a:extLst>
                  <a:ext uri="{FF2B5EF4-FFF2-40B4-BE49-F238E27FC236}">
                    <a16:creationId xmlns:a16="http://schemas.microsoft.com/office/drawing/2014/main" xmlns="" id="{D58E30A3-736F-4527-B7CC-B9778A47CB8B}"/>
                  </a:ext>
                </a:extLst>
              </p:cNvPr>
              <p:cNvSpPr/>
              <p:nvPr/>
            </p:nvSpPr>
            <p:spPr>
              <a:xfrm rot="20300499">
                <a:off x="5373943" y="3179798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Freeform 182">
                <a:extLst>
                  <a:ext uri="{FF2B5EF4-FFF2-40B4-BE49-F238E27FC236}">
                    <a16:creationId xmlns:a16="http://schemas.microsoft.com/office/drawing/2014/main" xmlns="" id="{B82AC32B-4459-4248-A917-3E30A845A7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81880" y="3387734"/>
                <a:ext cx="312266" cy="31226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128" y="24"/>
                  </a:cxn>
                  <a:cxn ang="0">
                    <a:pos x="24" y="128"/>
                  </a:cxn>
                  <a:cxn ang="0">
                    <a:pos x="128" y="232"/>
                  </a:cxn>
                  <a:cxn ang="0">
                    <a:pos x="232" y="128"/>
                  </a:cxn>
                  <a:cxn ang="0">
                    <a:pos x="128" y="24"/>
                  </a:cxn>
                  <a:cxn ang="0">
                    <a:pos x="180" y="140"/>
                  </a:cxn>
                  <a:cxn ang="0">
                    <a:pos x="156" y="140"/>
                  </a:cxn>
                  <a:cxn ang="0">
                    <a:pos x="140" y="140"/>
                  </a:cxn>
                  <a:cxn ang="0">
                    <a:pos x="128" y="140"/>
                  </a:cxn>
                  <a:cxn ang="0">
                    <a:pos x="116" y="128"/>
                  </a:cxn>
                  <a:cxn ang="0">
                    <a:pos x="116" y="56"/>
                  </a:cxn>
                  <a:cxn ang="0">
                    <a:pos x="128" y="44"/>
                  </a:cxn>
                  <a:cxn ang="0">
                    <a:pos x="140" y="56"/>
                  </a:cxn>
                  <a:cxn ang="0">
                    <a:pos x="140" y="116"/>
                  </a:cxn>
                  <a:cxn ang="0">
                    <a:pos x="156" y="116"/>
                  </a:cxn>
                  <a:cxn ang="0">
                    <a:pos x="180" y="116"/>
                  </a:cxn>
                  <a:cxn ang="0">
                    <a:pos x="192" y="128"/>
                  </a:cxn>
                  <a:cxn ang="0">
                    <a:pos x="180" y="140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128" y="24"/>
                    </a:moveTo>
                    <a:cubicBezTo>
                      <a:pt x="71" y="24"/>
                      <a:pt x="24" y="71"/>
                      <a:pt x="24" y="128"/>
                    </a:cubicBezTo>
                    <a:cubicBezTo>
                      <a:pt x="24" y="185"/>
                      <a:pt x="71" y="232"/>
                      <a:pt x="128" y="232"/>
                    </a:cubicBezTo>
                    <a:cubicBezTo>
                      <a:pt x="185" y="232"/>
                      <a:pt x="232" y="185"/>
                      <a:pt x="232" y="128"/>
                    </a:cubicBezTo>
                    <a:cubicBezTo>
                      <a:pt x="232" y="71"/>
                      <a:pt x="185" y="24"/>
                      <a:pt x="128" y="24"/>
                    </a:cubicBezTo>
                    <a:moveTo>
                      <a:pt x="180" y="140"/>
                    </a:move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28" y="140"/>
                      <a:pt x="128" y="140"/>
                      <a:pt x="128" y="140"/>
                    </a:cubicBezTo>
                    <a:cubicBezTo>
                      <a:pt x="121" y="140"/>
                      <a:pt x="116" y="135"/>
                      <a:pt x="116" y="128"/>
                    </a:cubicBezTo>
                    <a:cubicBezTo>
                      <a:pt x="116" y="56"/>
                      <a:pt x="116" y="56"/>
                      <a:pt x="116" y="56"/>
                    </a:cubicBezTo>
                    <a:cubicBezTo>
                      <a:pt x="116" y="49"/>
                      <a:pt x="121" y="44"/>
                      <a:pt x="128" y="44"/>
                    </a:cubicBezTo>
                    <a:cubicBezTo>
                      <a:pt x="135" y="44"/>
                      <a:pt x="140" y="49"/>
                      <a:pt x="140" y="56"/>
                    </a:cubicBezTo>
                    <a:cubicBezTo>
                      <a:pt x="140" y="116"/>
                      <a:pt x="140" y="116"/>
                      <a:pt x="140" y="116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80" y="116"/>
                      <a:pt x="180" y="116"/>
                      <a:pt x="180" y="116"/>
                    </a:cubicBezTo>
                    <a:cubicBezTo>
                      <a:pt x="187" y="116"/>
                      <a:pt x="192" y="121"/>
                      <a:pt x="192" y="128"/>
                    </a:cubicBezTo>
                    <a:cubicBezTo>
                      <a:pt x="192" y="135"/>
                      <a:pt x="187" y="140"/>
                      <a:pt x="180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4" name="原创设计师QQ598969553      _8">
              <a:extLst>
                <a:ext uri="{FF2B5EF4-FFF2-40B4-BE49-F238E27FC236}">
                  <a16:creationId xmlns:a16="http://schemas.microsoft.com/office/drawing/2014/main" xmlns="" id="{AB7885CE-9AF6-406E-A513-23FA82850B24}"/>
                </a:ext>
              </a:extLst>
            </p:cNvPr>
            <p:cNvGrpSpPr/>
            <p:nvPr/>
          </p:nvGrpSpPr>
          <p:grpSpPr>
            <a:xfrm>
              <a:off x="3765661" y="1239746"/>
              <a:ext cx="728142" cy="728140"/>
              <a:chOff x="3765661" y="123974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5" name="Oval 11">
                <a:extLst>
                  <a:ext uri="{FF2B5EF4-FFF2-40B4-BE49-F238E27FC236}">
                    <a16:creationId xmlns:a16="http://schemas.microsoft.com/office/drawing/2014/main" xmlns="" id="{C093773C-2A0B-45E3-AF72-2138785A6184}"/>
                  </a:ext>
                </a:extLst>
              </p:cNvPr>
              <p:cNvSpPr/>
              <p:nvPr/>
            </p:nvSpPr>
            <p:spPr>
              <a:xfrm rot="20300499">
                <a:off x="3765661" y="1239745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Freeform 221">
                <a:extLst>
                  <a:ext uri="{FF2B5EF4-FFF2-40B4-BE49-F238E27FC236}">
                    <a16:creationId xmlns:a16="http://schemas.microsoft.com/office/drawing/2014/main" xmlns="" id="{5D4B7E9A-057A-4178-8D8D-309A585469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2631" y="1447681"/>
                <a:ext cx="234200" cy="312266"/>
              </a:xfrm>
              <a:custGeom>
                <a:avLst/>
                <a:gdLst/>
                <a:ahLst/>
                <a:cxnLst>
                  <a:cxn ang="0">
                    <a:pos x="96" y="256"/>
                  </a:cxn>
                  <a:cxn ang="0">
                    <a:pos x="0" y="96"/>
                  </a:cxn>
                  <a:cxn ang="0">
                    <a:pos x="96" y="0"/>
                  </a:cxn>
                  <a:cxn ang="0">
                    <a:pos x="192" y="96"/>
                  </a:cxn>
                  <a:cxn ang="0">
                    <a:pos x="96" y="256"/>
                  </a:cxn>
                  <a:cxn ang="0">
                    <a:pos x="96" y="32"/>
                  </a:cxn>
                  <a:cxn ang="0">
                    <a:pos x="32" y="96"/>
                  </a:cxn>
                  <a:cxn ang="0">
                    <a:pos x="96" y="160"/>
                  </a:cxn>
                  <a:cxn ang="0">
                    <a:pos x="160" y="96"/>
                  </a:cxn>
                  <a:cxn ang="0">
                    <a:pos x="96" y="32"/>
                  </a:cxn>
                  <a:cxn ang="0">
                    <a:pos x="96" y="128"/>
                  </a:cxn>
                  <a:cxn ang="0">
                    <a:pos x="64" y="96"/>
                  </a:cxn>
                  <a:cxn ang="0">
                    <a:pos x="96" y="64"/>
                  </a:cxn>
                  <a:cxn ang="0">
                    <a:pos x="128" y="96"/>
                  </a:cxn>
                  <a:cxn ang="0">
                    <a:pos x="96" y="128"/>
                  </a:cxn>
                </a:cxnLst>
                <a:rect l="0" t="0" r="r" b="b"/>
                <a:pathLst>
                  <a:path w="192" h="256">
                    <a:moveTo>
                      <a:pt x="96" y="256"/>
                    </a:moveTo>
                    <a:cubicBezTo>
                      <a:pt x="96" y="256"/>
                      <a:pt x="0" y="149"/>
                      <a:pt x="0" y="96"/>
                    </a:cubicBezTo>
                    <a:cubicBezTo>
                      <a:pt x="0" y="43"/>
                      <a:pt x="43" y="0"/>
                      <a:pt x="96" y="0"/>
                    </a:cubicBezTo>
                    <a:cubicBezTo>
                      <a:pt x="149" y="0"/>
                      <a:pt x="192" y="43"/>
                      <a:pt x="192" y="96"/>
                    </a:cubicBezTo>
                    <a:cubicBezTo>
                      <a:pt x="192" y="149"/>
                      <a:pt x="96" y="256"/>
                      <a:pt x="96" y="256"/>
                    </a:cubicBezTo>
                    <a:moveTo>
                      <a:pt x="96" y="32"/>
                    </a:moveTo>
                    <a:cubicBezTo>
                      <a:pt x="61" y="32"/>
                      <a:pt x="32" y="61"/>
                      <a:pt x="32" y="96"/>
                    </a:cubicBezTo>
                    <a:cubicBezTo>
                      <a:pt x="32" y="131"/>
                      <a:pt x="61" y="160"/>
                      <a:pt x="96" y="160"/>
                    </a:cubicBezTo>
                    <a:cubicBezTo>
                      <a:pt x="131" y="160"/>
                      <a:pt x="160" y="131"/>
                      <a:pt x="160" y="96"/>
                    </a:cubicBezTo>
                    <a:cubicBezTo>
                      <a:pt x="160" y="61"/>
                      <a:pt x="131" y="32"/>
                      <a:pt x="96" y="32"/>
                    </a:cubicBezTo>
                    <a:moveTo>
                      <a:pt x="96" y="128"/>
                    </a:moveTo>
                    <a:cubicBezTo>
                      <a:pt x="78" y="128"/>
                      <a:pt x="64" y="114"/>
                      <a:pt x="64" y="96"/>
                    </a:cubicBezTo>
                    <a:cubicBezTo>
                      <a:pt x="64" y="78"/>
                      <a:pt x="78" y="64"/>
                      <a:pt x="96" y="64"/>
                    </a:cubicBezTo>
                    <a:cubicBezTo>
                      <a:pt x="114" y="64"/>
                      <a:pt x="128" y="78"/>
                      <a:pt x="128" y="96"/>
                    </a:cubicBezTo>
                    <a:cubicBezTo>
                      <a:pt x="128" y="114"/>
                      <a:pt x="114" y="128"/>
                      <a:pt x="96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7" name="原创设计师QQ598969553      _9">
              <a:extLst>
                <a:ext uri="{FF2B5EF4-FFF2-40B4-BE49-F238E27FC236}">
                  <a16:creationId xmlns:a16="http://schemas.microsoft.com/office/drawing/2014/main" xmlns="" id="{C72FFE6A-7C91-419F-84B6-024EB0B9112C}"/>
                </a:ext>
              </a:extLst>
            </p:cNvPr>
            <p:cNvGrpSpPr/>
            <p:nvPr/>
          </p:nvGrpSpPr>
          <p:grpSpPr>
            <a:xfrm>
              <a:off x="2932481" y="2555586"/>
              <a:ext cx="728142" cy="728140"/>
              <a:chOff x="2932481" y="2555586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8" name="Oval 15">
                <a:extLst>
                  <a:ext uri="{FF2B5EF4-FFF2-40B4-BE49-F238E27FC236}">
                    <a16:creationId xmlns:a16="http://schemas.microsoft.com/office/drawing/2014/main" xmlns="" id="{354B0EA7-A3B9-4AEB-B0C0-22249A267BD2}"/>
                  </a:ext>
                </a:extLst>
              </p:cNvPr>
              <p:cNvSpPr/>
              <p:nvPr/>
            </p:nvSpPr>
            <p:spPr>
              <a:xfrm rot="20300499">
                <a:off x="2932481" y="2555586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Freeform 86">
                <a:extLst>
                  <a:ext uri="{FF2B5EF4-FFF2-40B4-BE49-F238E27FC236}">
                    <a16:creationId xmlns:a16="http://schemas.microsoft.com/office/drawing/2014/main" xmlns="" id="{9711811A-FF8B-4728-9B32-EBED77C61C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36701" y="2819903"/>
                <a:ext cx="319702" cy="199504"/>
              </a:xfrm>
              <a:custGeom>
                <a:avLst/>
                <a:gdLst/>
                <a:ahLst/>
                <a:cxnLst>
                  <a:cxn ang="0">
                    <a:pos x="244" y="160"/>
                  </a:cxn>
                  <a:cxn ang="0">
                    <a:pos x="232" y="160"/>
                  </a:cxn>
                  <a:cxn ang="0">
                    <a:pos x="24" y="160"/>
                  </a:cxn>
                  <a:cxn ang="0">
                    <a:pos x="12" y="160"/>
                  </a:cxn>
                  <a:cxn ang="0">
                    <a:pos x="0" y="148"/>
                  </a:cxn>
                  <a:cxn ang="0">
                    <a:pos x="0" y="128"/>
                  </a:cxn>
                  <a:cxn ang="0">
                    <a:pos x="24" y="128"/>
                  </a:cxn>
                  <a:cxn ang="0">
                    <a:pos x="24" y="12"/>
                  </a:cxn>
                  <a:cxn ang="0">
                    <a:pos x="36" y="0"/>
                  </a:cxn>
                  <a:cxn ang="0">
                    <a:pos x="220" y="0"/>
                  </a:cxn>
                  <a:cxn ang="0">
                    <a:pos x="232" y="12"/>
                  </a:cxn>
                  <a:cxn ang="0">
                    <a:pos x="232" y="128"/>
                  </a:cxn>
                  <a:cxn ang="0">
                    <a:pos x="256" y="128"/>
                  </a:cxn>
                  <a:cxn ang="0">
                    <a:pos x="256" y="148"/>
                  </a:cxn>
                  <a:cxn ang="0">
                    <a:pos x="244" y="160"/>
                  </a:cxn>
                  <a:cxn ang="0">
                    <a:pos x="100" y="148"/>
                  </a:cxn>
                  <a:cxn ang="0">
                    <a:pos x="156" y="148"/>
                  </a:cxn>
                  <a:cxn ang="0">
                    <a:pos x="156" y="140"/>
                  </a:cxn>
                  <a:cxn ang="0">
                    <a:pos x="100" y="140"/>
                  </a:cxn>
                  <a:cxn ang="0">
                    <a:pos x="100" y="148"/>
                  </a:cxn>
                  <a:cxn ang="0">
                    <a:pos x="216" y="16"/>
                  </a:cxn>
                  <a:cxn ang="0">
                    <a:pos x="40" y="16"/>
                  </a:cxn>
                  <a:cxn ang="0">
                    <a:pos x="40" y="120"/>
                  </a:cxn>
                  <a:cxn ang="0">
                    <a:pos x="216" y="120"/>
                  </a:cxn>
                  <a:cxn ang="0">
                    <a:pos x="216" y="16"/>
                  </a:cxn>
                </a:cxnLst>
                <a:rect l="0" t="0" r="r" b="b"/>
                <a:pathLst>
                  <a:path w="256" h="160">
                    <a:moveTo>
                      <a:pt x="244" y="160"/>
                    </a:move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12" y="160"/>
                      <a:pt x="12" y="160"/>
                      <a:pt x="12" y="160"/>
                    </a:cubicBezTo>
                    <a:cubicBezTo>
                      <a:pt x="5" y="160"/>
                      <a:pt x="0" y="155"/>
                      <a:pt x="0" y="14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29" y="0"/>
                      <a:pt x="36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7" y="0"/>
                      <a:pt x="232" y="5"/>
                      <a:pt x="232" y="12"/>
                    </a:cubicBezTo>
                    <a:cubicBezTo>
                      <a:pt x="232" y="128"/>
                      <a:pt x="232" y="128"/>
                      <a:pt x="232" y="128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6" y="148"/>
                      <a:pt x="256" y="148"/>
                      <a:pt x="256" y="148"/>
                    </a:cubicBezTo>
                    <a:cubicBezTo>
                      <a:pt x="256" y="155"/>
                      <a:pt x="251" y="160"/>
                      <a:pt x="244" y="160"/>
                    </a:cubicBezTo>
                    <a:moveTo>
                      <a:pt x="100" y="148"/>
                    </a:move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48"/>
                    </a:lnTo>
                    <a:close/>
                    <a:moveTo>
                      <a:pt x="216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216" y="120"/>
                      <a:pt x="216" y="120"/>
                      <a:pt x="216" y="120"/>
                    </a:cubicBezTo>
                    <a:lnTo>
                      <a:pt x="216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1" name="原创设计师QQ598969553      _11">
              <a:extLst>
                <a:ext uri="{FF2B5EF4-FFF2-40B4-BE49-F238E27FC236}">
                  <a16:creationId xmlns:a16="http://schemas.microsoft.com/office/drawing/2014/main" xmlns="" id="{991AA5F6-4D56-4ADB-B32E-CE5DEE4F7DDC}"/>
                </a:ext>
              </a:extLst>
            </p:cNvPr>
            <p:cNvSpPr txBox="1"/>
            <p:nvPr/>
          </p:nvSpPr>
          <p:spPr>
            <a:xfrm flipH="1">
              <a:off x="3775663" y="2696518"/>
              <a:ext cx="1600200" cy="267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375432">
                <a:defRPr/>
              </a:pPr>
              <a:r>
                <a:rPr lang="zh-CN" altLang="en-US" sz="1867" b="1" dirty="0">
                  <a:solidFill>
                    <a:srgbClr val="2C344B"/>
                  </a:solidFill>
                  <a:latin typeface="微软雅黑"/>
                  <a:ea typeface="微软雅黑"/>
                </a:rPr>
                <a:t>添加标题</a:t>
              </a:r>
              <a:endParaRPr lang="en-US" sz="1867" b="1" dirty="0">
                <a:solidFill>
                  <a:srgbClr val="2C344B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96630" y="328454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630788" y="170060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74296" y="196850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64755" y="3757684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84291" y="514421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2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投资需求</a:t>
              </a:r>
            </a:p>
          </p:txBody>
        </p:sp>
        <p:sp>
          <p:nvSpPr>
            <p:cNvPr id="43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924056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8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9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012373" y="1681843"/>
            <a:ext cx="1894114" cy="409847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12373" y="46373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0787" y="2269672"/>
            <a:ext cx="1894114" cy="409847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30147" y="52088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29201" y="1681843"/>
            <a:ext cx="1894114" cy="4098471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47921" y="46373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43515" y="3171032"/>
            <a:ext cx="4406976" cy="2321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7343514" y="2155369"/>
            <a:ext cx="392320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0" spc="300" dirty="0" smtClean="0">
                <a:solidFill>
                  <a:srgbClr val="21273E"/>
                </a:solidFill>
                <a:latin typeface="Impact" panose="020B0806030902050204" pitchFamily="34" charset="0"/>
                <a:ea typeface="方正兰亭黑_GBK"/>
              </a:rPr>
              <a:t>TEAM</a:t>
            </a:r>
            <a:endParaRPr lang="en-US" altLang="zh-CN" sz="6000" spc="300" dirty="0">
              <a:solidFill>
                <a:srgbClr val="21273E"/>
              </a:solidFill>
              <a:latin typeface="Impact" panose="020B0806030902050204" pitchFamily="34" charset="0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9561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5462461" y="1717681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6982793" y="2397461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6303013" y="3917794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4782681" y="3238013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73667" y="2758503"/>
            <a:ext cx="2284733" cy="2284733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32518" y="3748553"/>
            <a:ext cx="1124511" cy="1124512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51975" y="1225475"/>
            <a:ext cx="1124511" cy="1124512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140098" y="2935260"/>
            <a:ext cx="1124511" cy="1124512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1033" y="5479469"/>
            <a:ext cx="1124511" cy="1124512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34651" y="3283048"/>
            <a:ext cx="335400" cy="428933"/>
            <a:chOff x="1605186" y="572440"/>
            <a:chExt cx="563562" cy="72072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0" name="Freeform 223"/>
          <p:cNvSpPr>
            <a:spLocks/>
          </p:cNvSpPr>
          <p:nvPr/>
        </p:nvSpPr>
        <p:spPr bwMode="auto">
          <a:xfrm>
            <a:off x="6538214" y="5880068"/>
            <a:ext cx="423311" cy="343313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798258" y="4115238"/>
            <a:ext cx="393029" cy="391140"/>
            <a:chOff x="-136302" y="1682102"/>
            <a:chExt cx="660401" cy="657225"/>
          </a:xfrm>
          <a:solidFill>
            <a:srgbClr val="2E4864"/>
          </a:solidFill>
        </p:grpSpPr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17967" y="1578435"/>
            <a:ext cx="392524" cy="377487"/>
            <a:chOff x="9791183" y="5224434"/>
            <a:chExt cx="645684" cy="62094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6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638688" y="3431717"/>
            <a:ext cx="695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116002" y="3401668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110058" y="3971632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504999" y="3997424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7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8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962000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59988" y="1906670"/>
            <a:ext cx="5329171" cy="3096799"/>
            <a:chOff x="2594991" y="1430002"/>
            <a:chExt cx="3996878" cy="2322599"/>
          </a:xfrm>
        </p:grpSpPr>
        <p:sp>
          <p:nvSpPr>
            <p:cNvPr id="26" name="椭圆 25"/>
            <p:cNvSpPr/>
            <p:nvPr/>
          </p:nvSpPr>
          <p:spPr>
            <a:xfrm>
              <a:off x="4258136" y="3085343"/>
              <a:ext cx="667258" cy="66725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791" tIns="60896" rIns="121791" bIns="60896" rtlCol="0" anchor="ctr"/>
            <a:lstStyle/>
            <a:p>
              <a:pPr algn="ctr" defTabSz="1217264"/>
              <a:endParaRPr lang="zh-CN" altLang="en-US" sz="210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594991" y="1430002"/>
              <a:ext cx="3996878" cy="2158160"/>
              <a:chOff x="2594991" y="1430002"/>
              <a:chExt cx="3996878" cy="2158160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3260580" y="2017189"/>
                <a:ext cx="2662361" cy="0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4601770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3827754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91761" y="2014036"/>
                <a:ext cx="0" cy="1071311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259499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2461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278872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50407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4004573" y="1430002"/>
                <a:ext cx="1174375" cy="1174375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 w="25400"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045264" y="1867648"/>
                <a:ext cx="1079826" cy="338410"/>
              </a:xfrm>
              <a:prstGeom prst="rect">
                <a:avLst/>
              </a:prstGeom>
            </p:spPr>
            <p:txBody>
              <a:bodyPr wrap="square" lIns="121791" tIns="60896" rIns="121791" bIns="60896">
                <a:spAutoFit/>
              </a:bodyPr>
              <a:lstStyle/>
              <a:p>
                <a:pPr algn="ctr" defTabSz="1217264"/>
                <a:r>
                  <a:rPr lang="zh-CN" altLang="en-US" sz="2133" dirty="0">
                    <a:solidFill>
                      <a:prstClr val="white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资金链</a:t>
                </a:r>
              </a:p>
            </p:txBody>
          </p:sp>
          <p:sp>
            <p:nvSpPr>
              <p:cNvPr id="38" name="Freeform 338"/>
              <p:cNvSpPr>
                <a:spLocks noEditPoints="1"/>
              </p:cNvSpPr>
              <p:nvPr/>
            </p:nvSpPr>
            <p:spPr bwMode="auto">
              <a:xfrm>
                <a:off x="4425728" y="3301955"/>
                <a:ext cx="336713" cy="286207"/>
              </a:xfrm>
              <a:custGeom>
                <a:avLst/>
                <a:gdLst>
                  <a:gd name="T0" fmla="*/ 58 w 76"/>
                  <a:gd name="T1" fmla="*/ 2 h 65"/>
                  <a:gd name="T2" fmla="*/ 69 w 76"/>
                  <a:gd name="T3" fmla="*/ 2 h 65"/>
                  <a:gd name="T4" fmla="*/ 76 w 76"/>
                  <a:gd name="T5" fmla="*/ 8 h 65"/>
                  <a:gd name="T6" fmla="*/ 76 w 76"/>
                  <a:gd name="T7" fmla="*/ 62 h 65"/>
                  <a:gd name="T8" fmla="*/ 73 w 76"/>
                  <a:gd name="T9" fmla="*/ 65 h 65"/>
                  <a:gd name="T10" fmla="*/ 12 w 76"/>
                  <a:gd name="T11" fmla="*/ 62 h 65"/>
                  <a:gd name="T12" fmla="*/ 8 w 76"/>
                  <a:gd name="T13" fmla="*/ 58 h 65"/>
                  <a:gd name="T14" fmla="*/ 0 w 76"/>
                  <a:gd name="T15" fmla="*/ 45 h 65"/>
                  <a:gd name="T16" fmla="*/ 10 w 76"/>
                  <a:gd name="T17" fmla="*/ 47 h 65"/>
                  <a:gd name="T18" fmla="*/ 49 w 76"/>
                  <a:gd name="T19" fmla="*/ 47 h 65"/>
                  <a:gd name="T20" fmla="*/ 10 w 76"/>
                  <a:gd name="T21" fmla="*/ 44 h 65"/>
                  <a:gd name="T22" fmla="*/ 10 w 76"/>
                  <a:gd name="T23" fmla="*/ 41 h 65"/>
                  <a:gd name="T24" fmla="*/ 49 w 76"/>
                  <a:gd name="T25" fmla="*/ 39 h 65"/>
                  <a:gd name="T26" fmla="*/ 10 w 76"/>
                  <a:gd name="T27" fmla="*/ 31 h 65"/>
                  <a:gd name="T28" fmla="*/ 49 w 76"/>
                  <a:gd name="T29" fmla="*/ 31 h 65"/>
                  <a:gd name="T30" fmla="*/ 42 w 76"/>
                  <a:gd name="T31" fmla="*/ 23 h 65"/>
                  <a:gd name="T32" fmla="*/ 50 w 76"/>
                  <a:gd name="T33" fmla="*/ 21 h 65"/>
                  <a:gd name="T34" fmla="*/ 45 w 76"/>
                  <a:gd name="T35" fmla="*/ 14 h 65"/>
                  <a:gd name="T36" fmla="*/ 46 w 76"/>
                  <a:gd name="T37" fmla="*/ 12 h 65"/>
                  <a:gd name="T38" fmla="*/ 50 w 76"/>
                  <a:gd name="T39" fmla="*/ 12 h 65"/>
                  <a:gd name="T40" fmla="*/ 42 w 76"/>
                  <a:gd name="T41" fmla="*/ 15 h 65"/>
                  <a:gd name="T42" fmla="*/ 46 w 76"/>
                  <a:gd name="T43" fmla="*/ 21 h 65"/>
                  <a:gd name="T44" fmla="*/ 45 w 76"/>
                  <a:gd name="T45" fmla="*/ 23 h 65"/>
                  <a:gd name="T46" fmla="*/ 18 w 76"/>
                  <a:gd name="T47" fmla="*/ 26 h 65"/>
                  <a:gd name="T48" fmla="*/ 15 w 76"/>
                  <a:gd name="T49" fmla="*/ 17 h 65"/>
                  <a:gd name="T50" fmla="*/ 9 w 76"/>
                  <a:gd name="T51" fmla="*/ 26 h 65"/>
                  <a:gd name="T52" fmla="*/ 15 w 76"/>
                  <a:gd name="T53" fmla="*/ 26 h 65"/>
                  <a:gd name="T54" fmla="*/ 26 w 76"/>
                  <a:gd name="T55" fmla="*/ 24 h 65"/>
                  <a:gd name="T56" fmla="*/ 26 w 76"/>
                  <a:gd name="T57" fmla="*/ 18 h 65"/>
                  <a:gd name="T58" fmla="*/ 23 w 76"/>
                  <a:gd name="T59" fmla="*/ 12 h 65"/>
                  <a:gd name="T60" fmla="*/ 19 w 76"/>
                  <a:gd name="T61" fmla="*/ 10 h 65"/>
                  <a:gd name="T62" fmla="*/ 41 w 76"/>
                  <a:gd name="T63" fmla="*/ 10 h 65"/>
                  <a:gd name="T64" fmla="*/ 36 w 76"/>
                  <a:gd name="T65" fmla="*/ 10 h 65"/>
                  <a:gd name="T66" fmla="*/ 30 w 76"/>
                  <a:gd name="T67" fmla="*/ 10 h 65"/>
                  <a:gd name="T68" fmla="*/ 32 w 76"/>
                  <a:gd name="T69" fmla="*/ 26 h 65"/>
                  <a:gd name="T70" fmla="*/ 39 w 76"/>
                  <a:gd name="T71" fmla="*/ 26 h 65"/>
                  <a:gd name="T72" fmla="*/ 58 w 76"/>
                  <a:gd name="T73" fmla="*/ 44 h 65"/>
                  <a:gd name="T74" fmla="*/ 61 w 76"/>
                  <a:gd name="T75" fmla="*/ 53 h 65"/>
                  <a:gd name="T76" fmla="*/ 63 w 76"/>
                  <a:gd name="T77" fmla="*/ 44 h 65"/>
                  <a:gd name="T78" fmla="*/ 63 w 76"/>
                  <a:gd name="T79" fmla="*/ 8 h 65"/>
                  <a:gd name="T80" fmla="*/ 59 w 76"/>
                  <a:gd name="T81" fmla="*/ 7 h 65"/>
                  <a:gd name="T82" fmla="*/ 68 w 76"/>
                  <a:gd name="T83" fmla="*/ 7 h 65"/>
                  <a:gd name="T84" fmla="*/ 68 w 76"/>
                  <a:gd name="T85" fmla="*/ 8 h 65"/>
                  <a:gd name="T86" fmla="*/ 67 w 76"/>
                  <a:gd name="T87" fmla="*/ 53 h 65"/>
                  <a:gd name="T88" fmla="*/ 62 w 76"/>
                  <a:gd name="T89" fmla="*/ 58 h 65"/>
                  <a:gd name="T90" fmla="*/ 71 w 76"/>
                  <a:gd name="T91" fmla="*/ 59 h 65"/>
                  <a:gd name="T92" fmla="*/ 71 w 76"/>
                  <a:gd name="T93" fmla="*/ 8 h 65"/>
                  <a:gd name="T94" fmla="*/ 69 w 76"/>
                  <a:gd name="T95" fmla="*/ 7 h 65"/>
                  <a:gd name="T96" fmla="*/ 5 w 76"/>
                  <a:gd name="T97" fmla="*/ 5 h 65"/>
                  <a:gd name="T98" fmla="*/ 5 w 76"/>
                  <a:gd name="T99" fmla="*/ 45 h 65"/>
                  <a:gd name="T100" fmla="*/ 54 w 76"/>
                  <a:gd name="T101" fmla="*/ 53 h 65"/>
                  <a:gd name="T102" fmla="*/ 53 w 76"/>
                  <a:gd name="T103" fmla="*/ 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" h="65">
                    <a:moveTo>
                      <a:pt x="2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8" y="2"/>
                      <a:pt x="59" y="2"/>
                      <a:pt x="59" y="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70" y="2"/>
                    </a:cubicBezTo>
                    <a:cubicBezTo>
                      <a:pt x="71" y="2"/>
                      <a:pt x="73" y="2"/>
                      <a:pt x="74" y="3"/>
                    </a:cubicBezTo>
                    <a:cubicBezTo>
                      <a:pt x="75" y="5"/>
                      <a:pt x="76" y="6"/>
                      <a:pt x="76" y="8"/>
                    </a:cubicBezTo>
                    <a:cubicBezTo>
                      <a:pt x="76" y="8"/>
                      <a:pt x="76" y="8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3"/>
                      <a:pt x="75" y="65"/>
                      <a:pt x="73" y="65"/>
                    </a:cubicBezTo>
                    <a:cubicBezTo>
                      <a:pt x="73" y="65"/>
                      <a:pt x="73" y="64"/>
                      <a:pt x="72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3" y="64"/>
                      <a:pt x="12" y="63"/>
                      <a:pt x="12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57"/>
                      <a:pt x="4" y="56"/>
                      <a:pt x="2" y="54"/>
                    </a:cubicBezTo>
                    <a:cubicBezTo>
                      <a:pt x="1" y="52"/>
                      <a:pt x="0" y="49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  <a:moveTo>
                      <a:pt x="10" y="47"/>
                    </a:moveTo>
                    <a:cubicBezTo>
                      <a:pt x="10" y="49"/>
                      <a:pt x="10" y="49"/>
                      <a:pt x="1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10" y="47"/>
                      <a:pt x="10" y="47"/>
                      <a:pt x="10" y="47"/>
                    </a:cubicBezTo>
                    <a:close/>
                    <a:moveTo>
                      <a:pt x="10" y="41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0" y="41"/>
                      <a:pt x="10" y="41"/>
                      <a:pt x="10" y="41"/>
                    </a:cubicBezTo>
                    <a:close/>
                    <a:moveTo>
                      <a:pt x="10" y="36"/>
                    </a:moveTo>
                    <a:cubicBezTo>
                      <a:pt x="10" y="39"/>
                      <a:pt x="10" y="39"/>
                      <a:pt x="10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10" y="36"/>
                      <a:pt x="10" y="36"/>
                      <a:pt x="10" y="36"/>
                    </a:cubicBezTo>
                    <a:close/>
                    <a:moveTo>
                      <a:pt x="10" y="31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10" y="31"/>
                      <a:pt x="10" y="31"/>
                      <a:pt x="10" y="31"/>
                    </a:cubicBezTo>
                    <a:close/>
                    <a:moveTo>
                      <a:pt x="42" y="20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5"/>
                      <a:pt x="43" y="26"/>
                      <a:pt x="46" y="26"/>
                    </a:cubicBezTo>
                    <a:cubicBezTo>
                      <a:pt x="48" y="26"/>
                      <a:pt x="50" y="25"/>
                      <a:pt x="50" y="23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0"/>
                      <a:pt x="50" y="20"/>
                      <a:pt x="49" y="19"/>
                    </a:cubicBezTo>
                    <a:cubicBezTo>
                      <a:pt x="49" y="18"/>
                      <a:pt x="48" y="17"/>
                      <a:pt x="46" y="16"/>
                    </a:cubicBezTo>
                    <a:cubicBezTo>
                      <a:pt x="46" y="15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0"/>
                      <a:pt x="48" y="10"/>
                      <a:pt x="46" y="10"/>
                    </a:cubicBezTo>
                    <a:cubicBezTo>
                      <a:pt x="43" y="10"/>
                      <a:pt x="42" y="11"/>
                      <a:pt x="42" y="13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5"/>
                      <a:pt x="42" y="16"/>
                      <a:pt x="42" y="16"/>
                    </a:cubicBezTo>
                    <a:cubicBezTo>
                      <a:pt x="43" y="17"/>
                      <a:pt x="44" y="18"/>
                      <a:pt x="45" y="19"/>
                    </a:cubicBezTo>
                    <a:cubicBezTo>
                      <a:pt x="46" y="20"/>
                      <a:pt x="46" y="21"/>
                      <a:pt x="46" y="21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5" y="24"/>
                      <a:pt x="45" y="23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18" y="26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26" y="26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  <a:moveTo>
                      <a:pt x="41" y="10"/>
                    </a:move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10"/>
                      <a:pt x="41" y="10"/>
                      <a:pt x="41" y="10"/>
                    </a:cubicBezTo>
                    <a:close/>
                    <a:moveTo>
                      <a:pt x="58" y="7"/>
                    </a:moveTo>
                    <a:cubicBezTo>
                      <a:pt x="58" y="44"/>
                      <a:pt x="58" y="44"/>
                      <a:pt x="58" y="44"/>
                    </a:cubicBezTo>
                    <a:cubicBezTo>
                      <a:pt x="58" y="44"/>
                      <a:pt x="58" y="44"/>
                      <a:pt x="58" y="45"/>
                    </a:cubicBezTo>
                    <a:cubicBezTo>
                      <a:pt x="58" y="48"/>
                      <a:pt x="58" y="50"/>
                      <a:pt x="59" y="52"/>
                    </a:cubicBezTo>
                    <a:cubicBezTo>
                      <a:pt x="60" y="52"/>
                      <a:pt x="60" y="53"/>
                      <a:pt x="61" y="53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3"/>
                      <a:pt x="62" y="52"/>
                      <a:pt x="62" y="51"/>
                    </a:cubicBezTo>
                    <a:cubicBezTo>
                      <a:pt x="62" y="50"/>
                      <a:pt x="63" y="47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7"/>
                      <a:pt x="63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lose/>
                    <a:moveTo>
                      <a:pt x="69" y="7"/>
                    </a:moveTo>
                    <a:cubicBezTo>
                      <a:pt x="69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8"/>
                      <a:pt x="67" y="51"/>
                      <a:pt x="67" y="53"/>
                    </a:cubicBezTo>
                    <a:cubicBezTo>
                      <a:pt x="66" y="56"/>
                      <a:pt x="64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17" y="58"/>
                      <a:pt x="17" y="58"/>
                      <a:pt x="17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7"/>
                      <a:pt x="70" y="7"/>
                    </a:cubicBezTo>
                    <a:cubicBezTo>
                      <a:pt x="70" y="7"/>
                      <a:pt x="70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8"/>
                      <a:pt x="5" y="50"/>
                      <a:pt x="6" y="51"/>
                    </a:cubicBezTo>
                    <a:cubicBezTo>
                      <a:pt x="7" y="52"/>
                      <a:pt x="8" y="52"/>
                      <a:pt x="9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1"/>
                      <a:pt x="53" y="48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lnTo>
                      <a:pt x="53" y="5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9" name="Freeform 373"/>
              <p:cNvSpPr>
                <a:spLocks noEditPoints="1"/>
              </p:cNvSpPr>
              <p:nvPr/>
            </p:nvSpPr>
            <p:spPr bwMode="auto">
              <a:xfrm>
                <a:off x="2778038" y="1898895"/>
                <a:ext cx="301173" cy="304915"/>
              </a:xfrm>
              <a:custGeom>
                <a:avLst/>
                <a:gdLst>
                  <a:gd name="T0" fmla="*/ 65 w 68"/>
                  <a:gd name="T1" fmla="*/ 29 h 69"/>
                  <a:gd name="T2" fmla="*/ 68 w 68"/>
                  <a:gd name="T3" fmla="*/ 34 h 69"/>
                  <a:gd name="T4" fmla="*/ 68 w 68"/>
                  <a:gd name="T5" fmla="*/ 63 h 69"/>
                  <a:gd name="T6" fmla="*/ 61 w 68"/>
                  <a:gd name="T7" fmla="*/ 69 h 69"/>
                  <a:gd name="T8" fmla="*/ 7 w 68"/>
                  <a:gd name="T9" fmla="*/ 69 h 69"/>
                  <a:gd name="T10" fmla="*/ 0 w 68"/>
                  <a:gd name="T11" fmla="*/ 63 h 69"/>
                  <a:gd name="T12" fmla="*/ 0 w 68"/>
                  <a:gd name="T13" fmla="*/ 34 h 69"/>
                  <a:gd name="T14" fmla="*/ 2 w 68"/>
                  <a:gd name="T15" fmla="*/ 30 h 69"/>
                  <a:gd name="T16" fmla="*/ 2 w 68"/>
                  <a:gd name="T17" fmla="*/ 30 h 69"/>
                  <a:gd name="T18" fmla="*/ 2 w 68"/>
                  <a:gd name="T19" fmla="*/ 30 h 69"/>
                  <a:gd name="T20" fmla="*/ 2 w 68"/>
                  <a:gd name="T21" fmla="*/ 29 h 69"/>
                  <a:gd name="T22" fmla="*/ 30 w 68"/>
                  <a:gd name="T23" fmla="*/ 2 h 69"/>
                  <a:gd name="T24" fmla="*/ 38 w 68"/>
                  <a:gd name="T25" fmla="*/ 2 h 69"/>
                  <a:gd name="T26" fmla="*/ 65 w 68"/>
                  <a:gd name="T27" fmla="*/ 29 h 69"/>
                  <a:gd name="T28" fmla="*/ 12 w 68"/>
                  <a:gd name="T29" fmla="*/ 22 h 69"/>
                  <a:gd name="T30" fmla="*/ 12 w 68"/>
                  <a:gd name="T31" fmla="*/ 39 h 69"/>
                  <a:gd name="T32" fmla="*/ 34 w 68"/>
                  <a:gd name="T33" fmla="*/ 56 h 69"/>
                  <a:gd name="T34" fmla="*/ 55 w 68"/>
                  <a:gd name="T35" fmla="*/ 40 h 69"/>
                  <a:gd name="T36" fmla="*/ 55 w 68"/>
                  <a:gd name="T37" fmla="*/ 22 h 69"/>
                  <a:gd name="T38" fmla="*/ 12 w 68"/>
                  <a:gd name="T39" fmla="*/ 22 h 69"/>
                  <a:gd name="T40" fmla="*/ 19 w 68"/>
                  <a:gd name="T41" fmla="*/ 26 h 69"/>
                  <a:gd name="T42" fmla="*/ 19 w 68"/>
                  <a:gd name="T43" fmla="*/ 29 h 69"/>
                  <a:gd name="T44" fmla="*/ 48 w 68"/>
                  <a:gd name="T45" fmla="*/ 29 h 69"/>
                  <a:gd name="T46" fmla="*/ 48 w 68"/>
                  <a:gd name="T47" fmla="*/ 26 h 69"/>
                  <a:gd name="T48" fmla="*/ 19 w 68"/>
                  <a:gd name="T49" fmla="*/ 26 h 69"/>
                  <a:gd name="T50" fmla="*/ 19 w 68"/>
                  <a:gd name="T51" fmla="*/ 38 h 69"/>
                  <a:gd name="T52" fmla="*/ 19 w 68"/>
                  <a:gd name="T53" fmla="*/ 41 h 69"/>
                  <a:gd name="T54" fmla="*/ 48 w 68"/>
                  <a:gd name="T55" fmla="*/ 41 h 69"/>
                  <a:gd name="T56" fmla="*/ 48 w 68"/>
                  <a:gd name="T57" fmla="*/ 38 h 69"/>
                  <a:gd name="T58" fmla="*/ 19 w 68"/>
                  <a:gd name="T59" fmla="*/ 38 h 69"/>
                  <a:gd name="T60" fmla="*/ 19 w 68"/>
                  <a:gd name="T61" fmla="*/ 32 h 69"/>
                  <a:gd name="T62" fmla="*/ 19 w 68"/>
                  <a:gd name="T63" fmla="*/ 35 h 69"/>
                  <a:gd name="T64" fmla="*/ 48 w 68"/>
                  <a:gd name="T65" fmla="*/ 35 h 69"/>
                  <a:gd name="T66" fmla="*/ 48 w 68"/>
                  <a:gd name="T67" fmla="*/ 32 h 69"/>
                  <a:gd name="T68" fmla="*/ 19 w 68"/>
                  <a:gd name="T69" fmla="*/ 32 h 69"/>
                  <a:gd name="T70" fmla="*/ 8 w 68"/>
                  <a:gd name="T71" fmla="*/ 65 h 69"/>
                  <a:gd name="T72" fmla="*/ 21 w 68"/>
                  <a:gd name="T73" fmla="*/ 52 h 69"/>
                  <a:gd name="T74" fmla="*/ 21 w 68"/>
                  <a:gd name="T75" fmla="*/ 50 h 69"/>
                  <a:gd name="T76" fmla="*/ 19 w 68"/>
                  <a:gd name="T77" fmla="*/ 50 h 69"/>
                  <a:gd name="T78" fmla="*/ 6 w 68"/>
                  <a:gd name="T79" fmla="*/ 63 h 69"/>
                  <a:gd name="T80" fmla="*/ 6 w 68"/>
                  <a:gd name="T81" fmla="*/ 65 h 69"/>
                  <a:gd name="T82" fmla="*/ 8 w 68"/>
                  <a:gd name="T83" fmla="*/ 65 h 69"/>
                  <a:gd name="T84" fmla="*/ 63 w 68"/>
                  <a:gd name="T85" fmla="*/ 63 h 69"/>
                  <a:gd name="T86" fmla="*/ 50 w 68"/>
                  <a:gd name="T87" fmla="*/ 50 h 69"/>
                  <a:gd name="T88" fmla="*/ 48 w 68"/>
                  <a:gd name="T89" fmla="*/ 50 h 69"/>
                  <a:gd name="T90" fmla="*/ 48 w 68"/>
                  <a:gd name="T91" fmla="*/ 52 h 69"/>
                  <a:gd name="T92" fmla="*/ 61 w 68"/>
                  <a:gd name="T93" fmla="*/ 65 h 69"/>
                  <a:gd name="T94" fmla="*/ 64 w 68"/>
                  <a:gd name="T95" fmla="*/ 65 h 69"/>
                  <a:gd name="T96" fmla="*/ 63 w 68"/>
                  <a:gd name="T9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" h="69">
                    <a:moveTo>
                      <a:pt x="65" y="29"/>
                    </a:moveTo>
                    <a:cubicBezTo>
                      <a:pt x="67" y="30"/>
                      <a:pt x="68" y="32"/>
                      <a:pt x="68" y="3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8" y="66"/>
                      <a:pt x="65" y="69"/>
                      <a:pt x="61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3" y="69"/>
                      <a:pt x="0" y="66"/>
                      <a:pt x="0" y="6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1" y="31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0"/>
                      <a:pt x="38" y="2"/>
                    </a:cubicBezTo>
                    <a:cubicBezTo>
                      <a:pt x="65" y="29"/>
                      <a:pt x="65" y="29"/>
                      <a:pt x="65" y="29"/>
                    </a:cubicBezTo>
                    <a:close/>
                    <a:moveTo>
                      <a:pt x="12" y="22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9" y="26"/>
                    </a:moveTo>
                    <a:cubicBezTo>
                      <a:pt x="19" y="29"/>
                      <a:pt x="19" y="29"/>
                      <a:pt x="19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9" y="38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19" y="38"/>
                      <a:pt x="19" y="38"/>
                      <a:pt x="19" y="38"/>
                    </a:cubicBezTo>
                    <a:close/>
                    <a:moveTo>
                      <a:pt x="19" y="32"/>
                    </a:moveTo>
                    <a:cubicBezTo>
                      <a:pt x="19" y="35"/>
                      <a:pt x="19" y="35"/>
                      <a:pt x="1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19" y="32"/>
                      <a:pt x="19" y="32"/>
                      <a:pt x="19" y="32"/>
                    </a:cubicBezTo>
                    <a:close/>
                    <a:moveTo>
                      <a:pt x="8" y="65"/>
                    </a:move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2"/>
                      <a:pt x="22" y="51"/>
                      <a:pt x="21" y="50"/>
                    </a:cubicBezTo>
                    <a:cubicBezTo>
                      <a:pt x="21" y="49"/>
                      <a:pt x="20" y="49"/>
                      <a:pt x="19" y="50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5" y="64"/>
                      <a:pt x="5" y="64"/>
                      <a:pt x="6" y="65"/>
                    </a:cubicBezTo>
                    <a:cubicBezTo>
                      <a:pt x="6" y="66"/>
                      <a:pt x="7" y="66"/>
                      <a:pt x="8" y="65"/>
                    </a:cubicBezTo>
                    <a:close/>
                    <a:moveTo>
                      <a:pt x="63" y="63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49"/>
                      <a:pt x="48" y="49"/>
                      <a:pt x="48" y="50"/>
                    </a:cubicBezTo>
                    <a:cubicBezTo>
                      <a:pt x="47" y="51"/>
                      <a:pt x="47" y="52"/>
                      <a:pt x="48" y="52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3" y="66"/>
                      <a:pt x="64" y="65"/>
                    </a:cubicBezTo>
                    <a:cubicBezTo>
                      <a:pt x="64" y="64"/>
                      <a:pt x="64" y="64"/>
                      <a:pt x="63" y="6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0" name="Freeform 447"/>
              <p:cNvSpPr>
                <a:spLocks noEditPoints="1"/>
              </p:cNvSpPr>
              <p:nvPr/>
            </p:nvSpPr>
            <p:spPr bwMode="auto">
              <a:xfrm>
                <a:off x="5486235" y="2802290"/>
                <a:ext cx="252537" cy="340454"/>
              </a:xfrm>
              <a:custGeom>
                <a:avLst/>
                <a:gdLst>
                  <a:gd name="T0" fmla="*/ 10 w 57"/>
                  <a:gd name="T1" fmla="*/ 24 h 77"/>
                  <a:gd name="T2" fmla="*/ 26 w 57"/>
                  <a:gd name="T3" fmla="*/ 53 h 77"/>
                  <a:gd name="T4" fmla="*/ 55 w 57"/>
                  <a:gd name="T5" fmla="*/ 38 h 77"/>
                  <a:gd name="T6" fmla="*/ 40 w 57"/>
                  <a:gd name="T7" fmla="*/ 9 h 77"/>
                  <a:gd name="T8" fmla="*/ 23 w 57"/>
                  <a:gd name="T9" fmla="*/ 46 h 77"/>
                  <a:gd name="T10" fmla="*/ 32 w 57"/>
                  <a:gd name="T11" fmla="*/ 49 h 77"/>
                  <a:gd name="T12" fmla="*/ 23 w 57"/>
                  <a:gd name="T13" fmla="*/ 46 h 77"/>
                  <a:gd name="T14" fmla="*/ 38 w 57"/>
                  <a:gd name="T15" fmla="*/ 42 h 77"/>
                  <a:gd name="T16" fmla="*/ 43 w 57"/>
                  <a:gd name="T17" fmla="*/ 41 h 77"/>
                  <a:gd name="T18" fmla="*/ 35 w 57"/>
                  <a:gd name="T19" fmla="*/ 45 h 77"/>
                  <a:gd name="T20" fmla="*/ 47 w 57"/>
                  <a:gd name="T21" fmla="*/ 36 h 77"/>
                  <a:gd name="T22" fmla="*/ 50 w 57"/>
                  <a:gd name="T23" fmla="*/ 36 h 77"/>
                  <a:gd name="T24" fmla="*/ 47 w 57"/>
                  <a:gd name="T25" fmla="*/ 36 h 77"/>
                  <a:gd name="T26" fmla="*/ 37 w 57"/>
                  <a:gd name="T27" fmla="*/ 16 h 77"/>
                  <a:gd name="T28" fmla="*/ 38 w 57"/>
                  <a:gd name="T29" fmla="*/ 14 h 77"/>
                  <a:gd name="T30" fmla="*/ 32 w 57"/>
                  <a:gd name="T31" fmla="*/ 18 h 77"/>
                  <a:gd name="T32" fmla="*/ 23 w 57"/>
                  <a:gd name="T33" fmla="*/ 23 h 77"/>
                  <a:gd name="T34" fmla="*/ 24 w 57"/>
                  <a:gd name="T35" fmla="*/ 15 h 77"/>
                  <a:gd name="T36" fmla="*/ 32 w 57"/>
                  <a:gd name="T37" fmla="*/ 18 h 77"/>
                  <a:gd name="T38" fmla="*/ 15 w 57"/>
                  <a:gd name="T39" fmla="*/ 30 h 77"/>
                  <a:gd name="T40" fmla="*/ 17 w 57"/>
                  <a:gd name="T41" fmla="*/ 22 h 77"/>
                  <a:gd name="T42" fmla="*/ 23 w 57"/>
                  <a:gd name="T43" fmla="*/ 41 h 77"/>
                  <a:gd name="T44" fmla="*/ 19 w 57"/>
                  <a:gd name="T45" fmla="*/ 33 h 77"/>
                  <a:gd name="T46" fmla="*/ 22 w 57"/>
                  <a:gd name="T47" fmla="*/ 37 h 77"/>
                  <a:gd name="T48" fmla="*/ 23 w 57"/>
                  <a:gd name="T49" fmla="*/ 41 h 77"/>
                  <a:gd name="T50" fmla="*/ 29 w 57"/>
                  <a:gd name="T51" fmla="*/ 25 h 77"/>
                  <a:gd name="T52" fmla="*/ 39 w 57"/>
                  <a:gd name="T53" fmla="*/ 28 h 77"/>
                  <a:gd name="T54" fmla="*/ 36 w 57"/>
                  <a:gd name="T55" fmla="*/ 37 h 77"/>
                  <a:gd name="T56" fmla="*/ 27 w 57"/>
                  <a:gd name="T57" fmla="*/ 34 h 77"/>
                  <a:gd name="T58" fmla="*/ 41 w 57"/>
                  <a:gd name="T59" fmla="*/ 21 h 77"/>
                  <a:gd name="T60" fmla="*/ 49 w 57"/>
                  <a:gd name="T61" fmla="*/ 23 h 77"/>
                  <a:gd name="T62" fmla="*/ 46 w 57"/>
                  <a:gd name="T63" fmla="*/ 30 h 77"/>
                  <a:gd name="T64" fmla="*/ 41 w 57"/>
                  <a:gd name="T65" fmla="*/ 21 h 77"/>
                  <a:gd name="T66" fmla="*/ 49 w 57"/>
                  <a:gd name="T67" fmla="*/ 77 h 77"/>
                  <a:gd name="T68" fmla="*/ 21 w 57"/>
                  <a:gd name="T69" fmla="*/ 71 h 77"/>
                  <a:gd name="T70" fmla="*/ 30 w 57"/>
                  <a:gd name="T71" fmla="*/ 64 h 77"/>
                  <a:gd name="T72" fmla="*/ 0 w 57"/>
                  <a:gd name="T73" fmla="*/ 31 h 77"/>
                  <a:gd name="T74" fmla="*/ 22 w 57"/>
                  <a:gd name="T75" fmla="*/ 0 h 77"/>
                  <a:gd name="T76" fmla="*/ 14 w 57"/>
                  <a:gd name="T77" fmla="*/ 13 h 77"/>
                  <a:gd name="T78" fmla="*/ 14 w 57"/>
                  <a:gd name="T79" fmla="*/ 50 h 77"/>
                  <a:gd name="T80" fmla="*/ 49 w 57"/>
                  <a:gd name="T81" fmla="*/ 51 h 77"/>
                  <a:gd name="T82" fmla="*/ 38 w 57"/>
                  <a:gd name="T83" fmla="*/ 63 h 77"/>
                  <a:gd name="T84" fmla="*/ 49 w 57"/>
                  <a:gd name="T85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77">
                    <a:moveTo>
                      <a:pt x="22" y="10"/>
                    </a:moveTo>
                    <a:cubicBezTo>
                      <a:pt x="16" y="13"/>
                      <a:pt x="12" y="18"/>
                      <a:pt x="10" y="24"/>
                    </a:cubicBezTo>
                    <a:cubicBezTo>
                      <a:pt x="9" y="30"/>
                      <a:pt x="9" y="36"/>
                      <a:pt x="12" y="42"/>
                    </a:cubicBezTo>
                    <a:cubicBezTo>
                      <a:pt x="15" y="47"/>
                      <a:pt x="20" y="51"/>
                      <a:pt x="26" y="53"/>
                    </a:cubicBezTo>
                    <a:cubicBezTo>
                      <a:pt x="31" y="55"/>
                      <a:pt x="38" y="55"/>
                      <a:pt x="43" y="52"/>
                    </a:cubicBezTo>
                    <a:cubicBezTo>
                      <a:pt x="49" y="49"/>
                      <a:pt x="53" y="44"/>
                      <a:pt x="55" y="38"/>
                    </a:cubicBezTo>
                    <a:cubicBezTo>
                      <a:pt x="57" y="32"/>
                      <a:pt x="56" y="26"/>
                      <a:pt x="53" y="20"/>
                    </a:cubicBezTo>
                    <a:cubicBezTo>
                      <a:pt x="50" y="14"/>
                      <a:pt x="45" y="11"/>
                      <a:pt x="40" y="9"/>
                    </a:cubicBezTo>
                    <a:cubicBezTo>
                      <a:pt x="34" y="7"/>
                      <a:pt x="28" y="7"/>
                      <a:pt x="22" y="10"/>
                    </a:cubicBezTo>
                    <a:close/>
                    <a:moveTo>
                      <a:pt x="23" y="46"/>
                    </a:moveTo>
                    <a:cubicBezTo>
                      <a:pt x="25" y="46"/>
                      <a:pt x="26" y="46"/>
                      <a:pt x="28" y="46"/>
                    </a:cubicBezTo>
                    <a:cubicBezTo>
                      <a:pt x="29" y="47"/>
                      <a:pt x="31" y="48"/>
                      <a:pt x="32" y="49"/>
                    </a:cubicBezTo>
                    <a:cubicBezTo>
                      <a:pt x="30" y="49"/>
                      <a:pt x="29" y="49"/>
                      <a:pt x="27" y="48"/>
                    </a:cubicBezTo>
                    <a:cubicBezTo>
                      <a:pt x="26" y="48"/>
                      <a:pt x="24" y="47"/>
                      <a:pt x="23" y="46"/>
                    </a:cubicBezTo>
                    <a:close/>
                    <a:moveTo>
                      <a:pt x="34" y="44"/>
                    </a:moveTo>
                    <a:cubicBezTo>
                      <a:pt x="35" y="43"/>
                      <a:pt x="37" y="43"/>
                      <a:pt x="38" y="42"/>
                    </a:cubicBezTo>
                    <a:cubicBezTo>
                      <a:pt x="40" y="41"/>
                      <a:pt x="41" y="40"/>
                      <a:pt x="43" y="39"/>
                    </a:cubicBezTo>
                    <a:cubicBezTo>
                      <a:pt x="43" y="40"/>
                      <a:pt x="43" y="40"/>
                      <a:pt x="43" y="41"/>
                    </a:cubicBezTo>
                    <a:cubicBezTo>
                      <a:pt x="43" y="44"/>
                      <a:pt x="42" y="46"/>
                      <a:pt x="41" y="47"/>
                    </a:cubicBezTo>
                    <a:cubicBezTo>
                      <a:pt x="40" y="48"/>
                      <a:pt x="38" y="47"/>
                      <a:pt x="35" y="45"/>
                    </a:cubicBezTo>
                    <a:cubicBezTo>
                      <a:pt x="35" y="45"/>
                      <a:pt x="34" y="44"/>
                      <a:pt x="34" y="44"/>
                    </a:cubicBezTo>
                    <a:close/>
                    <a:moveTo>
                      <a:pt x="47" y="36"/>
                    </a:moveTo>
                    <a:cubicBezTo>
                      <a:pt x="49" y="34"/>
                      <a:pt x="50" y="33"/>
                      <a:pt x="51" y="32"/>
                    </a:cubicBezTo>
                    <a:cubicBezTo>
                      <a:pt x="51" y="33"/>
                      <a:pt x="50" y="35"/>
                      <a:pt x="50" y="36"/>
                    </a:cubicBezTo>
                    <a:cubicBezTo>
                      <a:pt x="49" y="38"/>
                      <a:pt x="49" y="39"/>
                      <a:pt x="48" y="40"/>
                    </a:cubicBezTo>
                    <a:cubicBezTo>
                      <a:pt x="48" y="39"/>
                      <a:pt x="48" y="37"/>
                      <a:pt x="47" y="36"/>
                    </a:cubicBezTo>
                    <a:close/>
                    <a:moveTo>
                      <a:pt x="42" y="16"/>
                    </a:moveTo>
                    <a:cubicBezTo>
                      <a:pt x="41" y="16"/>
                      <a:pt x="39" y="16"/>
                      <a:pt x="37" y="16"/>
                    </a:cubicBezTo>
                    <a:cubicBezTo>
                      <a:pt x="36" y="15"/>
                      <a:pt x="35" y="14"/>
                      <a:pt x="34" y="13"/>
                    </a:cubicBezTo>
                    <a:cubicBezTo>
                      <a:pt x="35" y="13"/>
                      <a:pt x="37" y="13"/>
                      <a:pt x="38" y="14"/>
                    </a:cubicBezTo>
                    <a:cubicBezTo>
                      <a:pt x="39" y="14"/>
                      <a:pt x="41" y="15"/>
                      <a:pt x="42" y="16"/>
                    </a:cubicBezTo>
                    <a:close/>
                    <a:moveTo>
                      <a:pt x="32" y="18"/>
                    </a:moveTo>
                    <a:cubicBezTo>
                      <a:pt x="30" y="19"/>
                      <a:pt x="29" y="19"/>
                      <a:pt x="27" y="20"/>
                    </a:cubicBezTo>
                    <a:cubicBezTo>
                      <a:pt x="25" y="21"/>
                      <a:pt x="24" y="22"/>
                      <a:pt x="23" y="23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18"/>
                      <a:pt x="23" y="16"/>
                      <a:pt x="24" y="15"/>
                    </a:cubicBezTo>
                    <a:cubicBezTo>
                      <a:pt x="26" y="14"/>
                      <a:pt x="28" y="15"/>
                      <a:pt x="30" y="17"/>
                    </a:cubicBezTo>
                    <a:cubicBezTo>
                      <a:pt x="31" y="17"/>
                      <a:pt x="31" y="18"/>
                      <a:pt x="32" y="18"/>
                    </a:cubicBezTo>
                    <a:close/>
                    <a:moveTo>
                      <a:pt x="18" y="26"/>
                    </a:moveTo>
                    <a:cubicBezTo>
                      <a:pt x="17" y="28"/>
                      <a:pt x="16" y="29"/>
                      <a:pt x="15" y="30"/>
                    </a:cubicBezTo>
                    <a:cubicBezTo>
                      <a:pt x="15" y="29"/>
                      <a:pt x="15" y="27"/>
                      <a:pt x="15" y="26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3"/>
                      <a:pt x="18" y="25"/>
                      <a:pt x="18" y="26"/>
                    </a:cubicBezTo>
                    <a:close/>
                    <a:moveTo>
                      <a:pt x="23" y="41"/>
                    </a:moveTo>
                    <a:cubicBezTo>
                      <a:pt x="20" y="41"/>
                      <a:pt x="17" y="41"/>
                      <a:pt x="17" y="39"/>
                    </a:cubicBezTo>
                    <a:cubicBezTo>
                      <a:pt x="16" y="38"/>
                      <a:pt x="17" y="36"/>
                      <a:pt x="19" y="33"/>
                    </a:cubicBezTo>
                    <a:cubicBezTo>
                      <a:pt x="19" y="33"/>
                      <a:pt x="19" y="32"/>
                      <a:pt x="20" y="32"/>
                    </a:cubicBezTo>
                    <a:cubicBezTo>
                      <a:pt x="20" y="34"/>
                      <a:pt x="21" y="35"/>
                      <a:pt x="22" y="37"/>
                    </a:cubicBezTo>
                    <a:cubicBezTo>
                      <a:pt x="23" y="38"/>
                      <a:pt x="24" y="40"/>
                      <a:pt x="24" y="41"/>
                    </a:cubicBezTo>
                    <a:cubicBezTo>
                      <a:pt x="24" y="41"/>
                      <a:pt x="23" y="41"/>
                      <a:pt x="23" y="41"/>
                    </a:cubicBezTo>
                    <a:close/>
                    <a:moveTo>
                      <a:pt x="24" y="28"/>
                    </a:moveTo>
                    <a:cubicBezTo>
                      <a:pt x="26" y="27"/>
                      <a:pt x="27" y="26"/>
                      <a:pt x="29" y="25"/>
                    </a:cubicBezTo>
                    <a:cubicBezTo>
                      <a:pt x="31" y="24"/>
                      <a:pt x="33" y="23"/>
                      <a:pt x="35" y="22"/>
                    </a:cubicBezTo>
                    <a:cubicBezTo>
                      <a:pt x="37" y="24"/>
                      <a:pt x="38" y="26"/>
                      <a:pt x="39" y="28"/>
                    </a:cubicBezTo>
                    <a:cubicBezTo>
                      <a:pt x="40" y="30"/>
                      <a:pt x="41" y="32"/>
                      <a:pt x="41" y="34"/>
                    </a:cubicBezTo>
                    <a:cubicBezTo>
                      <a:pt x="40" y="35"/>
                      <a:pt x="38" y="36"/>
                      <a:pt x="36" y="37"/>
                    </a:cubicBezTo>
                    <a:cubicBezTo>
                      <a:pt x="34" y="38"/>
                      <a:pt x="32" y="39"/>
                      <a:pt x="30" y="40"/>
                    </a:cubicBezTo>
                    <a:cubicBezTo>
                      <a:pt x="29" y="38"/>
                      <a:pt x="28" y="36"/>
                      <a:pt x="27" y="34"/>
                    </a:cubicBezTo>
                    <a:cubicBezTo>
                      <a:pt x="25" y="32"/>
                      <a:pt x="25" y="30"/>
                      <a:pt x="24" y="28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2" y="21"/>
                      <a:pt x="43" y="21"/>
                    </a:cubicBezTo>
                    <a:cubicBezTo>
                      <a:pt x="46" y="21"/>
                      <a:pt x="48" y="21"/>
                      <a:pt x="49" y="23"/>
                    </a:cubicBezTo>
                    <a:cubicBezTo>
                      <a:pt x="49" y="24"/>
                      <a:pt x="49" y="26"/>
                      <a:pt x="47" y="29"/>
                    </a:cubicBezTo>
                    <a:cubicBezTo>
                      <a:pt x="46" y="29"/>
                      <a:pt x="46" y="29"/>
                      <a:pt x="46" y="30"/>
                    </a:cubicBezTo>
                    <a:cubicBezTo>
                      <a:pt x="45" y="28"/>
                      <a:pt x="44" y="27"/>
                      <a:pt x="43" y="25"/>
                    </a:cubicBezTo>
                    <a:cubicBezTo>
                      <a:pt x="43" y="24"/>
                      <a:pt x="42" y="22"/>
                      <a:pt x="41" y="21"/>
                    </a:cubicBezTo>
                    <a:close/>
                    <a:moveTo>
                      <a:pt x="49" y="71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2" y="63"/>
                      <a:pt x="15" y="60"/>
                      <a:pt x="9" y="54"/>
                    </a:cubicBezTo>
                    <a:cubicBezTo>
                      <a:pt x="3" y="48"/>
                      <a:pt x="0" y="40"/>
                      <a:pt x="0" y="31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3" y="4"/>
                      <a:pt x="17" y="2"/>
                      <a:pt x="22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1" y="7"/>
                      <a:pt x="17" y="9"/>
                      <a:pt x="14" y="13"/>
                    </a:cubicBezTo>
                    <a:cubicBezTo>
                      <a:pt x="9" y="17"/>
                      <a:pt x="6" y="24"/>
                      <a:pt x="6" y="31"/>
                    </a:cubicBezTo>
                    <a:cubicBezTo>
                      <a:pt x="6" y="38"/>
                      <a:pt x="9" y="45"/>
                      <a:pt x="14" y="50"/>
                    </a:cubicBezTo>
                    <a:cubicBezTo>
                      <a:pt x="19" y="54"/>
                      <a:pt x="25" y="57"/>
                      <a:pt x="33" y="57"/>
                    </a:cubicBezTo>
                    <a:cubicBezTo>
                      <a:pt x="39" y="57"/>
                      <a:pt x="45" y="55"/>
                      <a:pt x="49" y="51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48" y="60"/>
                      <a:pt x="43" y="62"/>
                      <a:pt x="38" y="63"/>
                    </a:cubicBezTo>
                    <a:cubicBezTo>
                      <a:pt x="38" y="71"/>
                      <a:pt x="38" y="71"/>
                      <a:pt x="38" y="71"/>
                    </a:cubicBezTo>
                    <a:lnTo>
                      <a:pt x="49" y="71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1" name="Freeform 454"/>
              <p:cNvSpPr>
                <a:spLocks noEditPoints="1"/>
              </p:cNvSpPr>
              <p:nvPr/>
            </p:nvSpPr>
            <p:spPr bwMode="auto">
              <a:xfrm>
                <a:off x="6096429" y="1888020"/>
                <a:ext cx="323620" cy="327361"/>
              </a:xfrm>
              <a:custGeom>
                <a:avLst/>
                <a:gdLst>
                  <a:gd name="T0" fmla="*/ 33 w 73"/>
                  <a:gd name="T1" fmla="*/ 12 h 74"/>
                  <a:gd name="T2" fmla="*/ 55 w 73"/>
                  <a:gd name="T3" fmla="*/ 18 h 74"/>
                  <a:gd name="T4" fmla="*/ 66 w 73"/>
                  <a:gd name="T5" fmla="*/ 38 h 74"/>
                  <a:gd name="T6" fmla="*/ 60 w 73"/>
                  <a:gd name="T7" fmla="*/ 59 h 74"/>
                  <a:gd name="T8" fmla="*/ 62 w 73"/>
                  <a:gd name="T9" fmla="*/ 74 h 74"/>
                  <a:gd name="T10" fmla="*/ 58 w 73"/>
                  <a:gd name="T11" fmla="*/ 74 h 74"/>
                  <a:gd name="T12" fmla="*/ 53 w 73"/>
                  <a:gd name="T13" fmla="*/ 67 h 74"/>
                  <a:gd name="T14" fmla="*/ 39 w 73"/>
                  <a:gd name="T15" fmla="*/ 72 h 74"/>
                  <a:gd name="T16" fmla="*/ 39 w 73"/>
                  <a:gd name="T17" fmla="*/ 72 h 74"/>
                  <a:gd name="T18" fmla="*/ 39 w 73"/>
                  <a:gd name="T19" fmla="*/ 72 h 74"/>
                  <a:gd name="T20" fmla="*/ 20 w 73"/>
                  <a:gd name="T21" fmla="*/ 67 h 74"/>
                  <a:gd name="T22" fmla="*/ 15 w 73"/>
                  <a:gd name="T23" fmla="*/ 74 h 74"/>
                  <a:gd name="T24" fmla="*/ 11 w 73"/>
                  <a:gd name="T25" fmla="*/ 74 h 74"/>
                  <a:gd name="T26" fmla="*/ 13 w 73"/>
                  <a:gd name="T27" fmla="*/ 60 h 74"/>
                  <a:gd name="T28" fmla="*/ 6 w 73"/>
                  <a:gd name="T29" fmla="*/ 45 h 74"/>
                  <a:gd name="T30" fmla="*/ 6 w 73"/>
                  <a:gd name="T31" fmla="*/ 45 h 74"/>
                  <a:gd name="T32" fmla="*/ 6 w 73"/>
                  <a:gd name="T33" fmla="*/ 45 h 74"/>
                  <a:gd name="T34" fmla="*/ 33 w 73"/>
                  <a:gd name="T35" fmla="*/ 12 h 74"/>
                  <a:gd name="T36" fmla="*/ 37 w 73"/>
                  <a:gd name="T37" fmla="*/ 37 h 74"/>
                  <a:gd name="T38" fmla="*/ 34 w 73"/>
                  <a:gd name="T39" fmla="*/ 37 h 74"/>
                  <a:gd name="T40" fmla="*/ 26 w 73"/>
                  <a:gd name="T41" fmla="*/ 24 h 74"/>
                  <a:gd name="T42" fmla="*/ 25 w 73"/>
                  <a:gd name="T43" fmla="*/ 24 h 74"/>
                  <a:gd name="T44" fmla="*/ 33 w 73"/>
                  <a:gd name="T45" fmla="*/ 38 h 74"/>
                  <a:gd name="T46" fmla="*/ 32 w 73"/>
                  <a:gd name="T47" fmla="*/ 42 h 74"/>
                  <a:gd name="T48" fmla="*/ 37 w 73"/>
                  <a:gd name="T49" fmla="*/ 47 h 74"/>
                  <a:gd name="T50" fmla="*/ 42 w 73"/>
                  <a:gd name="T51" fmla="*/ 42 h 74"/>
                  <a:gd name="T52" fmla="*/ 42 w 73"/>
                  <a:gd name="T53" fmla="*/ 41 h 74"/>
                  <a:gd name="T54" fmla="*/ 51 w 73"/>
                  <a:gd name="T55" fmla="*/ 31 h 74"/>
                  <a:gd name="T56" fmla="*/ 48 w 73"/>
                  <a:gd name="T57" fmla="*/ 28 h 74"/>
                  <a:gd name="T58" fmla="*/ 39 w 73"/>
                  <a:gd name="T59" fmla="*/ 37 h 74"/>
                  <a:gd name="T60" fmla="*/ 37 w 73"/>
                  <a:gd name="T61" fmla="*/ 37 h 74"/>
                  <a:gd name="T62" fmla="*/ 67 w 73"/>
                  <a:gd name="T63" fmla="*/ 0 h 74"/>
                  <a:gd name="T64" fmla="*/ 63 w 73"/>
                  <a:gd name="T65" fmla="*/ 3 h 74"/>
                  <a:gd name="T66" fmla="*/ 45 w 73"/>
                  <a:gd name="T67" fmla="*/ 7 h 74"/>
                  <a:gd name="T68" fmla="*/ 45 w 73"/>
                  <a:gd name="T69" fmla="*/ 7 h 74"/>
                  <a:gd name="T70" fmla="*/ 68 w 73"/>
                  <a:gd name="T71" fmla="*/ 27 h 74"/>
                  <a:gd name="T72" fmla="*/ 68 w 73"/>
                  <a:gd name="T73" fmla="*/ 26 h 74"/>
                  <a:gd name="T74" fmla="*/ 68 w 73"/>
                  <a:gd name="T75" fmla="*/ 7 h 74"/>
                  <a:gd name="T76" fmla="*/ 70 w 73"/>
                  <a:gd name="T77" fmla="*/ 2 h 74"/>
                  <a:gd name="T78" fmla="*/ 67 w 73"/>
                  <a:gd name="T79" fmla="*/ 0 h 74"/>
                  <a:gd name="T80" fmla="*/ 5 w 73"/>
                  <a:gd name="T81" fmla="*/ 2 h 74"/>
                  <a:gd name="T82" fmla="*/ 6 w 73"/>
                  <a:gd name="T83" fmla="*/ 6 h 74"/>
                  <a:gd name="T84" fmla="*/ 4 w 73"/>
                  <a:gd name="T85" fmla="*/ 25 h 74"/>
                  <a:gd name="T86" fmla="*/ 4 w 73"/>
                  <a:gd name="T87" fmla="*/ 25 h 74"/>
                  <a:gd name="T88" fmla="*/ 29 w 73"/>
                  <a:gd name="T89" fmla="*/ 8 h 74"/>
                  <a:gd name="T90" fmla="*/ 29 w 73"/>
                  <a:gd name="T91" fmla="*/ 8 h 74"/>
                  <a:gd name="T92" fmla="*/ 11 w 73"/>
                  <a:gd name="T93" fmla="*/ 3 h 74"/>
                  <a:gd name="T94" fmla="*/ 7 w 73"/>
                  <a:gd name="T95" fmla="*/ 0 h 74"/>
                  <a:gd name="T96" fmla="*/ 5 w 73"/>
                  <a:gd name="T97" fmla="*/ 2 h 74"/>
                  <a:gd name="T98" fmla="*/ 51 w 73"/>
                  <a:gd name="T99" fmla="*/ 23 h 74"/>
                  <a:gd name="T100" fmla="*/ 33 w 73"/>
                  <a:gd name="T101" fmla="*/ 18 h 74"/>
                  <a:gd name="T102" fmla="*/ 17 w 73"/>
                  <a:gd name="T103" fmla="*/ 27 h 74"/>
                  <a:gd name="T104" fmla="*/ 12 w 73"/>
                  <a:gd name="T105" fmla="*/ 44 h 74"/>
                  <a:gd name="T106" fmla="*/ 12 w 73"/>
                  <a:gd name="T107" fmla="*/ 44 h 74"/>
                  <a:gd name="T108" fmla="*/ 21 w 73"/>
                  <a:gd name="T109" fmla="*/ 60 h 74"/>
                  <a:gd name="T110" fmla="*/ 39 w 73"/>
                  <a:gd name="T111" fmla="*/ 65 h 74"/>
                  <a:gd name="T112" fmla="*/ 39 w 73"/>
                  <a:gd name="T113" fmla="*/ 65 h 74"/>
                  <a:gd name="T114" fmla="*/ 55 w 73"/>
                  <a:gd name="T115" fmla="*/ 57 h 74"/>
                  <a:gd name="T116" fmla="*/ 60 w 73"/>
                  <a:gd name="T117" fmla="*/ 39 h 74"/>
                  <a:gd name="T118" fmla="*/ 51 w 73"/>
                  <a:gd name="T119" fmla="*/ 2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74">
                    <a:moveTo>
                      <a:pt x="33" y="12"/>
                    </a:moveTo>
                    <a:cubicBezTo>
                      <a:pt x="41" y="11"/>
                      <a:pt x="49" y="14"/>
                      <a:pt x="55" y="18"/>
                    </a:cubicBezTo>
                    <a:cubicBezTo>
                      <a:pt x="61" y="23"/>
                      <a:pt x="65" y="30"/>
                      <a:pt x="66" y="38"/>
                    </a:cubicBezTo>
                    <a:cubicBezTo>
                      <a:pt x="67" y="46"/>
                      <a:pt x="65" y="53"/>
                      <a:pt x="60" y="59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49" y="69"/>
                      <a:pt x="44" y="71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2" y="72"/>
                      <a:pt x="26" y="71"/>
                      <a:pt x="20" y="67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9" y="56"/>
                      <a:pt x="7" y="51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29"/>
                      <a:pt x="16" y="14"/>
                      <a:pt x="33" y="12"/>
                    </a:cubicBezTo>
                    <a:close/>
                    <a:moveTo>
                      <a:pt x="37" y="37"/>
                    </a:moveTo>
                    <a:cubicBezTo>
                      <a:pt x="36" y="37"/>
                      <a:pt x="35" y="37"/>
                      <a:pt x="34" y="37"/>
                    </a:cubicBezTo>
                    <a:cubicBezTo>
                      <a:pt x="32" y="33"/>
                      <a:pt x="29" y="28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7" y="29"/>
                      <a:pt x="30" y="34"/>
                      <a:pt x="33" y="38"/>
                    </a:cubicBezTo>
                    <a:cubicBezTo>
                      <a:pt x="32" y="39"/>
                      <a:pt x="32" y="41"/>
                      <a:pt x="32" y="42"/>
                    </a:cubicBezTo>
                    <a:cubicBezTo>
                      <a:pt x="32" y="45"/>
                      <a:pt x="34" y="47"/>
                      <a:pt x="37" y="47"/>
                    </a:cubicBezTo>
                    <a:cubicBezTo>
                      <a:pt x="40" y="47"/>
                      <a:pt x="42" y="45"/>
                      <a:pt x="42" y="42"/>
                    </a:cubicBezTo>
                    <a:cubicBezTo>
                      <a:pt x="42" y="42"/>
                      <a:pt x="42" y="41"/>
                      <a:pt x="42" y="41"/>
                    </a:cubicBezTo>
                    <a:cubicBezTo>
                      <a:pt x="45" y="38"/>
                      <a:pt x="48" y="35"/>
                      <a:pt x="51" y="31"/>
                    </a:cubicBezTo>
                    <a:cubicBezTo>
                      <a:pt x="50" y="30"/>
                      <a:pt x="49" y="29"/>
                      <a:pt x="48" y="28"/>
                    </a:cubicBezTo>
                    <a:cubicBezTo>
                      <a:pt x="45" y="31"/>
                      <a:pt x="42" y="34"/>
                      <a:pt x="39" y="37"/>
                    </a:cubicBezTo>
                    <a:cubicBezTo>
                      <a:pt x="38" y="37"/>
                      <a:pt x="38" y="37"/>
                      <a:pt x="37" y="37"/>
                    </a:cubicBezTo>
                    <a:close/>
                    <a:moveTo>
                      <a:pt x="67" y="0"/>
                    </a:moveTo>
                    <a:cubicBezTo>
                      <a:pt x="63" y="3"/>
                      <a:pt x="63" y="3"/>
                      <a:pt x="63" y="3"/>
                    </a:cubicBezTo>
                    <a:cubicBezTo>
                      <a:pt x="57" y="0"/>
                      <a:pt x="50" y="1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8" y="26"/>
                    </a:cubicBezTo>
                    <a:cubicBezTo>
                      <a:pt x="73" y="21"/>
                      <a:pt x="73" y="12"/>
                      <a:pt x="68" y="7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  <a:moveTo>
                      <a:pt x="5" y="2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1" y="11"/>
                      <a:pt x="0" y="19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17" y="0"/>
                      <a:pt x="11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2"/>
                      <a:pt x="5" y="2"/>
                      <a:pt x="5" y="2"/>
                    </a:cubicBezTo>
                    <a:close/>
                    <a:moveTo>
                      <a:pt x="51" y="23"/>
                    </a:moveTo>
                    <a:cubicBezTo>
                      <a:pt x="46" y="19"/>
                      <a:pt x="40" y="17"/>
                      <a:pt x="33" y="18"/>
                    </a:cubicBezTo>
                    <a:cubicBezTo>
                      <a:pt x="27" y="19"/>
                      <a:pt x="21" y="22"/>
                      <a:pt x="17" y="27"/>
                    </a:cubicBezTo>
                    <a:cubicBezTo>
                      <a:pt x="14" y="32"/>
                      <a:pt x="12" y="38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51"/>
                      <a:pt x="16" y="57"/>
                      <a:pt x="21" y="60"/>
                    </a:cubicBezTo>
                    <a:cubicBezTo>
                      <a:pt x="26" y="64"/>
                      <a:pt x="32" y="66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45" y="65"/>
                      <a:pt x="51" y="61"/>
                      <a:pt x="55" y="57"/>
                    </a:cubicBezTo>
                    <a:cubicBezTo>
                      <a:pt x="58" y="52"/>
                      <a:pt x="60" y="46"/>
                      <a:pt x="60" y="39"/>
                    </a:cubicBezTo>
                    <a:cubicBezTo>
                      <a:pt x="59" y="33"/>
                      <a:pt x="56" y="27"/>
                      <a:pt x="51" y="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2" name="Freeform 292"/>
              <p:cNvSpPr>
                <a:spLocks noEditPoints="1"/>
              </p:cNvSpPr>
              <p:nvPr/>
            </p:nvSpPr>
            <p:spPr bwMode="auto">
              <a:xfrm>
                <a:off x="3378268" y="2773294"/>
                <a:ext cx="411539" cy="398447"/>
              </a:xfrm>
              <a:custGeom>
                <a:avLst/>
                <a:gdLst>
                  <a:gd name="T0" fmla="*/ 44 w 93"/>
                  <a:gd name="T1" fmla="*/ 0 h 90"/>
                  <a:gd name="T2" fmla="*/ 83 w 93"/>
                  <a:gd name="T3" fmla="*/ 0 h 90"/>
                  <a:gd name="T4" fmla="*/ 90 w 93"/>
                  <a:gd name="T5" fmla="*/ 3 h 90"/>
                  <a:gd name="T6" fmla="*/ 93 w 93"/>
                  <a:gd name="T7" fmla="*/ 11 h 90"/>
                  <a:gd name="T8" fmla="*/ 93 w 93"/>
                  <a:gd name="T9" fmla="*/ 33 h 90"/>
                  <a:gd name="T10" fmla="*/ 90 w 93"/>
                  <a:gd name="T11" fmla="*/ 40 h 90"/>
                  <a:gd name="T12" fmla="*/ 83 w 93"/>
                  <a:gd name="T13" fmla="*/ 43 h 90"/>
                  <a:gd name="T14" fmla="*/ 61 w 93"/>
                  <a:gd name="T15" fmla="*/ 43 h 90"/>
                  <a:gd name="T16" fmla="*/ 50 w 93"/>
                  <a:gd name="T17" fmla="*/ 53 h 90"/>
                  <a:gd name="T18" fmla="*/ 49 w 93"/>
                  <a:gd name="T19" fmla="*/ 52 h 90"/>
                  <a:gd name="T20" fmla="*/ 46 w 93"/>
                  <a:gd name="T21" fmla="*/ 50 h 90"/>
                  <a:gd name="T22" fmla="*/ 48 w 93"/>
                  <a:gd name="T23" fmla="*/ 43 h 90"/>
                  <a:gd name="T24" fmla="*/ 47 w 93"/>
                  <a:gd name="T25" fmla="*/ 43 h 90"/>
                  <a:gd name="T26" fmla="*/ 48 w 93"/>
                  <a:gd name="T27" fmla="*/ 39 h 90"/>
                  <a:gd name="T28" fmla="*/ 51 w 93"/>
                  <a:gd name="T29" fmla="*/ 39 h 90"/>
                  <a:gd name="T30" fmla="*/ 54 w 93"/>
                  <a:gd name="T31" fmla="*/ 39 h 90"/>
                  <a:gd name="T32" fmla="*/ 53 w 93"/>
                  <a:gd name="T33" fmla="*/ 41 h 90"/>
                  <a:gd name="T34" fmla="*/ 52 w 93"/>
                  <a:gd name="T35" fmla="*/ 44 h 90"/>
                  <a:gd name="T36" fmla="*/ 58 w 93"/>
                  <a:gd name="T37" fmla="*/ 39 h 90"/>
                  <a:gd name="T38" fmla="*/ 59 w 93"/>
                  <a:gd name="T39" fmla="*/ 39 h 90"/>
                  <a:gd name="T40" fmla="*/ 60 w 93"/>
                  <a:gd name="T41" fmla="*/ 39 h 90"/>
                  <a:gd name="T42" fmla="*/ 83 w 93"/>
                  <a:gd name="T43" fmla="*/ 39 h 90"/>
                  <a:gd name="T44" fmla="*/ 87 w 93"/>
                  <a:gd name="T45" fmla="*/ 37 h 90"/>
                  <a:gd name="T46" fmla="*/ 89 w 93"/>
                  <a:gd name="T47" fmla="*/ 33 h 90"/>
                  <a:gd name="T48" fmla="*/ 89 w 93"/>
                  <a:gd name="T49" fmla="*/ 11 h 90"/>
                  <a:gd name="T50" fmla="*/ 87 w 93"/>
                  <a:gd name="T51" fmla="*/ 7 h 90"/>
                  <a:gd name="T52" fmla="*/ 83 w 93"/>
                  <a:gd name="T53" fmla="*/ 5 h 90"/>
                  <a:gd name="T54" fmla="*/ 44 w 93"/>
                  <a:gd name="T55" fmla="*/ 5 h 90"/>
                  <a:gd name="T56" fmla="*/ 39 w 93"/>
                  <a:gd name="T57" fmla="*/ 7 h 90"/>
                  <a:gd name="T58" fmla="*/ 38 w 93"/>
                  <a:gd name="T59" fmla="*/ 11 h 90"/>
                  <a:gd name="T60" fmla="*/ 38 w 93"/>
                  <a:gd name="T61" fmla="*/ 14 h 90"/>
                  <a:gd name="T62" fmla="*/ 33 w 93"/>
                  <a:gd name="T63" fmla="*/ 12 h 90"/>
                  <a:gd name="T64" fmla="*/ 33 w 93"/>
                  <a:gd name="T65" fmla="*/ 11 h 90"/>
                  <a:gd name="T66" fmla="*/ 36 w 93"/>
                  <a:gd name="T67" fmla="*/ 3 h 90"/>
                  <a:gd name="T68" fmla="*/ 44 w 93"/>
                  <a:gd name="T69" fmla="*/ 0 h 90"/>
                  <a:gd name="T70" fmla="*/ 75 w 93"/>
                  <a:gd name="T71" fmla="*/ 18 h 90"/>
                  <a:gd name="T72" fmla="*/ 71 w 93"/>
                  <a:gd name="T73" fmla="*/ 22 h 90"/>
                  <a:gd name="T74" fmla="*/ 75 w 93"/>
                  <a:gd name="T75" fmla="*/ 25 h 90"/>
                  <a:gd name="T76" fmla="*/ 79 w 93"/>
                  <a:gd name="T77" fmla="*/ 22 h 90"/>
                  <a:gd name="T78" fmla="*/ 75 w 93"/>
                  <a:gd name="T79" fmla="*/ 18 h 90"/>
                  <a:gd name="T80" fmla="*/ 63 w 93"/>
                  <a:gd name="T81" fmla="*/ 18 h 90"/>
                  <a:gd name="T82" fmla="*/ 59 w 93"/>
                  <a:gd name="T83" fmla="*/ 22 h 90"/>
                  <a:gd name="T84" fmla="*/ 63 w 93"/>
                  <a:gd name="T85" fmla="*/ 25 h 90"/>
                  <a:gd name="T86" fmla="*/ 67 w 93"/>
                  <a:gd name="T87" fmla="*/ 22 h 90"/>
                  <a:gd name="T88" fmla="*/ 63 w 93"/>
                  <a:gd name="T89" fmla="*/ 18 h 90"/>
                  <a:gd name="T90" fmla="*/ 51 w 93"/>
                  <a:gd name="T91" fmla="*/ 18 h 90"/>
                  <a:gd name="T92" fmla="*/ 48 w 93"/>
                  <a:gd name="T93" fmla="*/ 22 h 90"/>
                  <a:gd name="T94" fmla="*/ 51 w 93"/>
                  <a:gd name="T95" fmla="*/ 25 h 90"/>
                  <a:gd name="T96" fmla="*/ 55 w 93"/>
                  <a:gd name="T97" fmla="*/ 22 h 90"/>
                  <a:gd name="T98" fmla="*/ 51 w 93"/>
                  <a:gd name="T99" fmla="*/ 18 h 90"/>
                  <a:gd name="T100" fmla="*/ 27 w 93"/>
                  <a:gd name="T101" fmla="*/ 18 h 90"/>
                  <a:gd name="T102" fmla="*/ 12 w 93"/>
                  <a:gd name="T103" fmla="*/ 33 h 90"/>
                  <a:gd name="T104" fmla="*/ 27 w 93"/>
                  <a:gd name="T105" fmla="*/ 48 h 90"/>
                  <a:gd name="T106" fmla="*/ 43 w 93"/>
                  <a:gd name="T107" fmla="*/ 33 h 90"/>
                  <a:gd name="T108" fmla="*/ 27 w 93"/>
                  <a:gd name="T109" fmla="*/ 18 h 90"/>
                  <a:gd name="T110" fmla="*/ 55 w 93"/>
                  <a:gd name="T111" fmla="*/ 82 h 90"/>
                  <a:gd name="T112" fmla="*/ 38 w 93"/>
                  <a:gd name="T113" fmla="*/ 53 h 90"/>
                  <a:gd name="T114" fmla="*/ 28 w 93"/>
                  <a:gd name="T115" fmla="*/ 69 h 90"/>
                  <a:gd name="T116" fmla="*/ 18 w 93"/>
                  <a:gd name="T117" fmla="*/ 53 h 90"/>
                  <a:gd name="T118" fmla="*/ 0 w 93"/>
                  <a:gd name="T119" fmla="*/ 82 h 90"/>
                  <a:gd name="T120" fmla="*/ 55 w 93"/>
                  <a:gd name="T121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3" h="90">
                    <a:moveTo>
                      <a:pt x="44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8" y="1"/>
                      <a:pt x="90" y="3"/>
                    </a:cubicBezTo>
                    <a:cubicBezTo>
                      <a:pt x="92" y="5"/>
                      <a:pt x="93" y="8"/>
                      <a:pt x="93" y="11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6"/>
                      <a:pt x="92" y="38"/>
                      <a:pt x="90" y="40"/>
                    </a:cubicBezTo>
                    <a:cubicBezTo>
                      <a:pt x="88" y="42"/>
                      <a:pt x="86" y="43"/>
                      <a:pt x="83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2"/>
                      <a:pt x="47" y="51"/>
                      <a:pt x="46" y="50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2"/>
                      <a:pt x="48" y="40"/>
                      <a:pt x="48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39"/>
                      <a:pt x="86" y="38"/>
                      <a:pt x="87" y="37"/>
                    </a:cubicBezTo>
                    <a:cubicBezTo>
                      <a:pt x="88" y="36"/>
                      <a:pt x="89" y="34"/>
                      <a:pt x="89" y="33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9"/>
                      <a:pt x="88" y="8"/>
                      <a:pt x="87" y="7"/>
                    </a:cubicBezTo>
                    <a:cubicBezTo>
                      <a:pt x="86" y="6"/>
                      <a:pt x="84" y="5"/>
                      <a:pt x="8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2" y="5"/>
                      <a:pt x="40" y="6"/>
                      <a:pt x="39" y="7"/>
                    </a:cubicBezTo>
                    <a:cubicBezTo>
                      <a:pt x="38" y="8"/>
                      <a:pt x="38" y="9"/>
                      <a:pt x="38" y="11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3"/>
                      <a:pt x="35" y="12"/>
                      <a:pt x="33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8"/>
                      <a:pt x="34" y="5"/>
                      <a:pt x="36" y="3"/>
                    </a:cubicBezTo>
                    <a:cubicBezTo>
                      <a:pt x="38" y="1"/>
                      <a:pt x="41" y="0"/>
                      <a:pt x="44" y="0"/>
                    </a:cubicBezTo>
                    <a:close/>
                    <a:moveTo>
                      <a:pt x="75" y="18"/>
                    </a:moveTo>
                    <a:cubicBezTo>
                      <a:pt x="73" y="18"/>
                      <a:pt x="71" y="19"/>
                      <a:pt x="71" y="22"/>
                    </a:cubicBezTo>
                    <a:cubicBezTo>
                      <a:pt x="71" y="24"/>
                      <a:pt x="73" y="25"/>
                      <a:pt x="75" y="25"/>
                    </a:cubicBezTo>
                    <a:cubicBezTo>
                      <a:pt x="77" y="25"/>
                      <a:pt x="79" y="24"/>
                      <a:pt x="79" y="22"/>
                    </a:cubicBezTo>
                    <a:cubicBezTo>
                      <a:pt x="79" y="19"/>
                      <a:pt x="77" y="18"/>
                      <a:pt x="75" y="18"/>
                    </a:cubicBezTo>
                    <a:close/>
                    <a:moveTo>
                      <a:pt x="63" y="18"/>
                    </a:moveTo>
                    <a:cubicBezTo>
                      <a:pt x="61" y="18"/>
                      <a:pt x="59" y="19"/>
                      <a:pt x="59" y="22"/>
                    </a:cubicBezTo>
                    <a:cubicBezTo>
                      <a:pt x="59" y="24"/>
                      <a:pt x="61" y="25"/>
                      <a:pt x="63" y="25"/>
                    </a:cubicBezTo>
                    <a:cubicBezTo>
                      <a:pt x="65" y="25"/>
                      <a:pt x="67" y="24"/>
                      <a:pt x="67" y="22"/>
                    </a:cubicBezTo>
                    <a:cubicBezTo>
                      <a:pt x="67" y="19"/>
                      <a:pt x="65" y="18"/>
                      <a:pt x="63" y="18"/>
                    </a:cubicBezTo>
                    <a:close/>
                    <a:moveTo>
                      <a:pt x="51" y="18"/>
                    </a:moveTo>
                    <a:cubicBezTo>
                      <a:pt x="49" y="18"/>
                      <a:pt x="48" y="19"/>
                      <a:pt x="48" y="22"/>
                    </a:cubicBezTo>
                    <a:cubicBezTo>
                      <a:pt x="48" y="24"/>
                      <a:pt x="49" y="25"/>
                      <a:pt x="51" y="25"/>
                    </a:cubicBezTo>
                    <a:cubicBezTo>
                      <a:pt x="54" y="25"/>
                      <a:pt x="55" y="24"/>
                      <a:pt x="55" y="22"/>
                    </a:cubicBezTo>
                    <a:cubicBezTo>
                      <a:pt x="55" y="19"/>
                      <a:pt x="54" y="18"/>
                      <a:pt x="51" y="18"/>
                    </a:cubicBezTo>
                    <a:close/>
                    <a:moveTo>
                      <a:pt x="27" y="18"/>
                    </a:moveTo>
                    <a:cubicBezTo>
                      <a:pt x="19" y="18"/>
                      <a:pt x="12" y="24"/>
                      <a:pt x="12" y="33"/>
                    </a:cubicBezTo>
                    <a:cubicBezTo>
                      <a:pt x="12" y="42"/>
                      <a:pt x="19" y="48"/>
                      <a:pt x="27" y="48"/>
                    </a:cubicBezTo>
                    <a:cubicBezTo>
                      <a:pt x="36" y="48"/>
                      <a:pt x="43" y="42"/>
                      <a:pt x="43" y="33"/>
                    </a:cubicBezTo>
                    <a:cubicBezTo>
                      <a:pt x="43" y="24"/>
                      <a:pt x="36" y="18"/>
                      <a:pt x="27" y="18"/>
                    </a:cubicBezTo>
                    <a:close/>
                    <a:moveTo>
                      <a:pt x="55" y="82"/>
                    </a:moveTo>
                    <a:cubicBezTo>
                      <a:pt x="55" y="67"/>
                      <a:pt x="47" y="57"/>
                      <a:pt x="38" y="53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8" y="57"/>
                      <a:pt x="0" y="66"/>
                      <a:pt x="0" y="82"/>
                    </a:cubicBezTo>
                    <a:cubicBezTo>
                      <a:pt x="20" y="90"/>
                      <a:pt x="38" y="89"/>
                      <a:pt x="55" y="8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14146657" y="8510124"/>
            <a:ext cx="765334" cy="330859"/>
          </a:xfrm>
          <a:prstGeom prst="rect">
            <a:avLst/>
          </a:prstGeom>
          <a:noFill/>
        </p:spPr>
        <p:txBody>
          <a:bodyPr wrap="none" lIns="121791" tIns="60896" rIns="121791" bIns="60896" rtlCol="0">
            <a:spAutoFit/>
          </a:bodyPr>
          <a:lstStyle/>
          <a:p>
            <a:pPr defTabSz="1217264"/>
            <a:r>
              <a:rPr lang="zh-CN" altLang="en-US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延时符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6825" y="210159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56286" y="363093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25286" y="520855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32209" y="363093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48181" y="210159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2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33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2185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30" grpId="0"/>
      <p:bldP spid="31" grpId="0"/>
      <p:bldP spid="49" grpId="0"/>
      <p:bldP spid="50" grpId="0"/>
      <p:bldP spid="5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8433477" y="2939947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8757867" y="289365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18468" y="2940260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6342859" y="289396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636965" y="2949830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961357" y="290353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221957" y="2950143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546347" y="2903847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36967" y="4921544"/>
            <a:ext cx="266194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0887" y="1590220"/>
            <a:ext cx="274890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33477" y="4921544"/>
            <a:ext cx="266194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256879" y="1572332"/>
            <a:ext cx="274890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996418" y="346287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54134" y="346287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49709" y="3474975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45557" y="348485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84275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5478077" y="133236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478077" y="251774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7259736" y="291115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rot="5400000">
            <a:off x="6359387" y="319618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5437355" y="445064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0800000">
            <a:off x="5437355" y="383532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3670283" y="2851406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136429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2" y="3413242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7" y="2825457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1" y="3492238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30" y="4141746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90" y="3323109"/>
            <a:ext cx="497052" cy="73652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89" y="3387769"/>
            <a:ext cx="434667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5" y="5153846"/>
            <a:ext cx="612827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2" y="1706835"/>
            <a:ext cx="583473" cy="561119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4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55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0754014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055602" y="2485502"/>
            <a:ext cx="8061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谢谢观看</a:t>
            </a:r>
            <a:endParaRPr lang="zh-CN" altLang="en-US" sz="8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00054" y="3594485"/>
            <a:ext cx="4939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Aparajita" panose="020B0604020202020204" pitchFamily="34" charset="0"/>
                <a:ea typeface="微软雅黑" panose="020B0503020204020204" pitchFamily="34" charset="-122"/>
                <a:cs typeface="Aparajita" panose="020B0604020202020204" pitchFamily="34" charset="0"/>
              </a:rPr>
              <a:t>THANK YOU</a:t>
            </a:r>
            <a:endParaRPr lang="zh-CN" altLang="en-US" sz="4800" b="1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25000"/>
                  </a:srgbClr>
                </a:outerShdw>
              </a:effectLst>
              <a:latin typeface="Aparajita" panose="020B0604020202020204" pitchFamily="34" charset="0"/>
              <a:ea typeface="微软雅黑" panose="020B0503020204020204" pitchFamily="34" charset="-122"/>
              <a:cs typeface="Aparajita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7772" flipV="1">
            <a:off x="-2318053" y="-2781509"/>
            <a:ext cx="6930283" cy="693028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15912" flipV="1">
            <a:off x="7864806" y="2404740"/>
            <a:ext cx="6930283" cy="693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8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8" grpId="0"/>
        </p:bldLst>
      </p:timing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74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>
            <a:extLst>
              <a:ext uri="{FF2B5EF4-FFF2-40B4-BE49-F238E27FC236}">
                <a16:creationId xmlns:a16="http://schemas.microsoft.com/office/drawing/2014/main" xmlns="" id="{C1EC14D8-BC5F-4A12-A647-E6BBD73FEC05}"/>
              </a:ext>
            </a:extLst>
          </p:cNvPr>
          <p:cNvSpPr/>
          <p:nvPr/>
        </p:nvSpPr>
        <p:spPr>
          <a:xfrm rot="16200000">
            <a:off x="5379890" y="-1705378"/>
            <a:ext cx="5103289" cy="8516524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49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F293A6C-8E42-485B-BBDC-C6A7BC843BDA}"/>
              </a:ext>
            </a:extLst>
          </p:cNvPr>
          <p:cNvGrpSpPr/>
          <p:nvPr/>
        </p:nvGrpSpPr>
        <p:grpSpPr>
          <a:xfrm>
            <a:off x="5880093" y="498081"/>
            <a:ext cx="1782792" cy="3744777"/>
            <a:chOff x="5880014" y="497020"/>
            <a:chExt cx="1783437" cy="374613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C90052A4-83BA-40F2-8478-8D8DF0F4B536}"/>
                </a:ext>
              </a:extLst>
            </p:cNvPr>
            <p:cNvSpPr/>
            <p:nvPr/>
          </p:nvSpPr>
          <p:spPr>
            <a:xfrm flipH="1">
              <a:off x="5880014" y="497020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8" name="Freeform 30">
              <a:extLst>
                <a:ext uri="{FF2B5EF4-FFF2-40B4-BE49-F238E27FC236}">
                  <a16:creationId xmlns:a16="http://schemas.microsoft.com/office/drawing/2014/main" xmlns="" id="{88C18187-B43F-4926-A94B-08FF666BE6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301" y="1706630"/>
              <a:ext cx="440860" cy="331463"/>
            </a:xfrm>
            <a:custGeom>
              <a:avLst/>
              <a:gdLst>
                <a:gd name="T0" fmla="*/ 212 w 228"/>
                <a:gd name="T1" fmla="*/ 19 h 172"/>
                <a:gd name="T2" fmla="*/ 19 w 228"/>
                <a:gd name="T3" fmla="*/ 0 h 172"/>
                <a:gd name="T4" fmla="*/ 0 w 228"/>
                <a:gd name="T5" fmla="*/ 121 h 172"/>
                <a:gd name="T6" fmla="*/ 86 w 228"/>
                <a:gd name="T7" fmla="*/ 140 h 172"/>
                <a:gd name="T8" fmla="*/ 72 w 228"/>
                <a:gd name="T9" fmla="*/ 164 h 172"/>
                <a:gd name="T10" fmla="*/ 72 w 228"/>
                <a:gd name="T11" fmla="*/ 172 h 172"/>
                <a:gd name="T12" fmla="*/ 144 w 228"/>
                <a:gd name="T13" fmla="*/ 168 h 172"/>
                <a:gd name="T14" fmla="*/ 128 w 228"/>
                <a:gd name="T15" fmla="*/ 164 h 172"/>
                <a:gd name="T16" fmla="*/ 156 w 228"/>
                <a:gd name="T17" fmla="*/ 140 h 172"/>
                <a:gd name="T18" fmla="*/ 175 w 228"/>
                <a:gd name="T19" fmla="*/ 172 h 172"/>
                <a:gd name="T20" fmla="*/ 228 w 228"/>
                <a:gd name="T21" fmla="*/ 153 h 172"/>
                <a:gd name="T22" fmla="*/ 212 w 228"/>
                <a:gd name="T23" fmla="*/ 40 h 172"/>
                <a:gd name="T24" fmla="*/ 94 w 228"/>
                <a:gd name="T25" fmla="*/ 140 h 172"/>
                <a:gd name="T26" fmla="*/ 120 w 228"/>
                <a:gd name="T27" fmla="*/ 164 h 172"/>
                <a:gd name="T28" fmla="*/ 156 w 228"/>
                <a:gd name="T29" fmla="*/ 132 h 172"/>
                <a:gd name="T30" fmla="*/ 8 w 228"/>
                <a:gd name="T31" fmla="*/ 121 h 172"/>
                <a:gd name="T32" fmla="*/ 156 w 228"/>
                <a:gd name="T33" fmla="*/ 120 h 172"/>
                <a:gd name="T34" fmla="*/ 156 w 228"/>
                <a:gd name="T35" fmla="*/ 59 h 172"/>
                <a:gd name="T36" fmla="*/ 8 w 228"/>
                <a:gd name="T37" fmla="*/ 112 h 172"/>
                <a:gd name="T38" fmla="*/ 19 w 228"/>
                <a:gd name="T39" fmla="*/ 8 h 172"/>
                <a:gd name="T40" fmla="*/ 204 w 228"/>
                <a:gd name="T41" fmla="*/ 19 h 172"/>
                <a:gd name="T42" fmla="*/ 175 w 228"/>
                <a:gd name="T43" fmla="*/ 40 h 172"/>
                <a:gd name="T44" fmla="*/ 220 w 228"/>
                <a:gd name="T45" fmla="*/ 153 h 172"/>
                <a:gd name="T46" fmla="*/ 175 w 228"/>
                <a:gd name="T47" fmla="*/ 164 h 172"/>
                <a:gd name="T48" fmla="*/ 164 w 228"/>
                <a:gd name="T49" fmla="*/ 59 h 172"/>
                <a:gd name="T50" fmla="*/ 209 w 228"/>
                <a:gd name="T51" fmla="*/ 48 h 172"/>
                <a:gd name="T52" fmla="*/ 220 w 228"/>
                <a:gd name="T53" fmla="*/ 153 h 172"/>
                <a:gd name="T54" fmla="*/ 188 w 228"/>
                <a:gd name="T55" fmla="*/ 56 h 172"/>
                <a:gd name="T56" fmla="*/ 188 w 228"/>
                <a:gd name="T57" fmla="*/ 64 h 172"/>
                <a:gd name="T58" fmla="*/ 200 w 228"/>
                <a:gd name="T59" fmla="*/ 60 h 172"/>
                <a:gd name="T60" fmla="*/ 193 w 228"/>
                <a:gd name="T61" fmla="*/ 140 h 172"/>
                <a:gd name="T62" fmla="*/ 184 w 228"/>
                <a:gd name="T63" fmla="*/ 148 h 172"/>
                <a:gd name="T64" fmla="*/ 192 w 228"/>
                <a:gd name="T65" fmla="*/ 156 h 172"/>
                <a:gd name="T66" fmla="*/ 200 w 228"/>
                <a:gd name="T67" fmla="*/ 149 h 172"/>
                <a:gd name="T68" fmla="*/ 193 w 228"/>
                <a:gd name="T69" fmla="*/ 14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172">
                  <a:moveTo>
                    <a:pt x="212" y="40"/>
                  </a:moveTo>
                  <a:cubicBezTo>
                    <a:pt x="212" y="19"/>
                    <a:pt x="212" y="19"/>
                    <a:pt x="212" y="19"/>
                  </a:cubicBezTo>
                  <a:cubicBezTo>
                    <a:pt x="212" y="9"/>
                    <a:pt x="203" y="0"/>
                    <a:pt x="19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1"/>
                    <a:pt x="9" y="140"/>
                    <a:pt x="19" y="140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0" y="164"/>
                    <a:pt x="68" y="166"/>
                    <a:pt x="68" y="168"/>
                  </a:cubicBezTo>
                  <a:cubicBezTo>
                    <a:pt x="68" y="170"/>
                    <a:pt x="70" y="172"/>
                    <a:pt x="72" y="172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2" y="172"/>
                    <a:pt x="144" y="170"/>
                    <a:pt x="144" y="168"/>
                  </a:cubicBezTo>
                  <a:cubicBezTo>
                    <a:pt x="144" y="166"/>
                    <a:pt x="142" y="164"/>
                    <a:pt x="140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53"/>
                    <a:pt x="156" y="153"/>
                    <a:pt x="156" y="153"/>
                  </a:cubicBezTo>
                  <a:cubicBezTo>
                    <a:pt x="156" y="163"/>
                    <a:pt x="165" y="172"/>
                    <a:pt x="175" y="172"/>
                  </a:cubicBezTo>
                  <a:cubicBezTo>
                    <a:pt x="209" y="172"/>
                    <a:pt x="209" y="172"/>
                    <a:pt x="209" y="172"/>
                  </a:cubicBezTo>
                  <a:cubicBezTo>
                    <a:pt x="219" y="172"/>
                    <a:pt x="228" y="163"/>
                    <a:pt x="228" y="153"/>
                  </a:cubicBezTo>
                  <a:cubicBezTo>
                    <a:pt x="228" y="59"/>
                    <a:pt x="228" y="59"/>
                    <a:pt x="228" y="59"/>
                  </a:cubicBezTo>
                  <a:cubicBezTo>
                    <a:pt x="228" y="50"/>
                    <a:pt x="221" y="42"/>
                    <a:pt x="212" y="40"/>
                  </a:cubicBezTo>
                  <a:close/>
                  <a:moveTo>
                    <a:pt x="92" y="164"/>
                  </a:moveTo>
                  <a:cubicBezTo>
                    <a:pt x="94" y="140"/>
                    <a:pt x="94" y="140"/>
                    <a:pt x="94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0" y="164"/>
                    <a:pt x="120" y="164"/>
                    <a:pt x="120" y="164"/>
                  </a:cubicBezTo>
                  <a:lnTo>
                    <a:pt x="92" y="164"/>
                  </a:lnTo>
                  <a:close/>
                  <a:moveTo>
                    <a:pt x="156" y="132"/>
                  </a:moveTo>
                  <a:cubicBezTo>
                    <a:pt x="19" y="132"/>
                    <a:pt x="19" y="132"/>
                    <a:pt x="19" y="132"/>
                  </a:cubicBezTo>
                  <a:cubicBezTo>
                    <a:pt x="13" y="132"/>
                    <a:pt x="8" y="127"/>
                    <a:pt x="8" y="121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56" y="120"/>
                    <a:pt x="156" y="120"/>
                    <a:pt x="156" y="120"/>
                  </a:cubicBezTo>
                  <a:lnTo>
                    <a:pt x="156" y="132"/>
                  </a:lnTo>
                  <a:close/>
                  <a:moveTo>
                    <a:pt x="156" y="59"/>
                  </a:moveTo>
                  <a:cubicBezTo>
                    <a:pt x="156" y="112"/>
                    <a:pt x="156" y="112"/>
                    <a:pt x="156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3" y="8"/>
                    <a:pt x="19" y="8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9" y="8"/>
                    <a:pt x="204" y="13"/>
                    <a:pt x="204" y="1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75" y="40"/>
                    <a:pt x="175" y="40"/>
                    <a:pt x="175" y="40"/>
                  </a:cubicBezTo>
                  <a:cubicBezTo>
                    <a:pt x="165" y="40"/>
                    <a:pt x="156" y="49"/>
                    <a:pt x="156" y="59"/>
                  </a:cubicBezTo>
                  <a:close/>
                  <a:moveTo>
                    <a:pt x="220" y="153"/>
                  </a:moveTo>
                  <a:cubicBezTo>
                    <a:pt x="220" y="159"/>
                    <a:pt x="215" y="164"/>
                    <a:pt x="209" y="164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69" y="164"/>
                    <a:pt x="164" y="159"/>
                    <a:pt x="164" y="153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4" y="53"/>
                    <a:pt x="169" y="48"/>
                    <a:pt x="175" y="48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15" y="48"/>
                    <a:pt x="220" y="53"/>
                    <a:pt x="220" y="59"/>
                  </a:cubicBezTo>
                  <a:lnTo>
                    <a:pt x="220" y="153"/>
                  </a:lnTo>
                  <a:close/>
                  <a:moveTo>
                    <a:pt x="196" y="56"/>
                  </a:moveTo>
                  <a:cubicBezTo>
                    <a:pt x="188" y="56"/>
                    <a:pt x="188" y="56"/>
                    <a:pt x="188" y="56"/>
                  </a:cubicBezTo>
                  <a:cubicBezTo>
                    <a:pt x="186" y="56"/>
                    <a:pt x="184" y="58"/>
                    <a:pt x="184" y="60"/>
                  </a:cubicBezTo>
                  <a:cubicBezTo>
                    <a:pt x="184" y="62"/>
                    <a:pt x="186" y="64"/>
                    <a:pt x="188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8" y="64"/>
                    <a:pt x="200" y="62"/>
                    <a:pt x="200" y="60"/>
                  </a:cubicBezTo>
                  <a:cubicBezTo>
                    <a:pt x="200" y="58"/>
                    <a:pt x="198" y="56"/>
                    <a:pt x="196" y="56"/>
                  </a:cubicBezTo>
                  <a:close/>
                  <a:moveTo>
                    <a:pt x="193" y="140"/>
                  </a:moveTo>
                  <a:cubicBezTo>
                    <a:pt x="192" y="140"/>
                    <a:pt x="192" y="140"/>
                    <a:pt x="192" y="140"/>
                  </a:cubicBezTo>
                  <a:cubicBezTo>
                    <a:pt x="187" y="140"/>
                    <a:pt x="184" y="143"/>
                    <a:pt x="184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4" y="153"/>
                    <a:pt x="187" y="156"/>
                    <a:pt x="192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197" y="156"/>
                    <a:pt x="200" y="153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0" y="143"/>
                    <a:pt x="197" y="140"/>
                    <a:pt x="193" y="140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484787B-E383-4604-A0E4-58A9B6A32827}"/>
                </a:ext>
              </a:extLst>
            </p:cNvPr>
            <p:cNvSpPr txBox="1"/>
            <p:nvPr/>
          </p:nvSpPr>
          <p:spPr>
            <a:xfrm>
              <a:off x="5970935" y="2189128"/>
              <a:ext cx="1601594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项目特点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907C2877-58C3-49B0-8764-EF54DC110712}"/>
                </a:ext>
              </a:extLst>
            </p:cNvPr>
            <p:cNvSpPr/>
            <p:nvPr/>
          </p:nvSpPr>
          <p:spPr>
            <a:xfrm>
              <a:off x="5970936" y="2491197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607174B-7CD8-4286-864A-DFE8159F3A47}"/>
              </a:ext>
            </a:extLst>
          </p:cNvPr>
          <p:cNvSpPr txBox="1"/>
          <p:nvPr/>
        </p:nvSpPr>
        <p:spPr>
          <a:xfrm>
            <a:off x="713313" y="1482438"/>
            <a:ext cx="361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项目简介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85358F15-7A8B-41B6-AF0C-D259D14A8960}"/>
              </a:ext>
            </a:extLst>
          </p:cNvPr>
          <p:cNvCxnSpPr>
            <a:cxnSpLocks/>
          </p:cNvCxnSpPr>
          <p:nvPr/>
        </p:nvCxnSpPr>
        <p:spPr>
          <a:xfrm>
            <a:off x="855907" y="1395565"/>
            <a:ext cx="609380" cy="0"/>
          </a:xfrm>
          <a:prstGeom prst="line">
            <a:avLst/>
          </a:prstGeom>
          <a:ln w="444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6A7F7E5-F15C-4199-97F2-1696EE824CFD}"/>
              </a:ext>
            </a:extLst>
          </p:cNvPr>
          <p:cNvSpPr/>
          <p:nvPr/>
        </p:nvSpPr>
        <p:spPr>
          <a:xfrm>
            <a:off x="745873" y="3452216"/>
            <a:ext cx="42850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9A3BA1D-5D4E-4B8E-883B-A698FAAB840B}"/>
              </a:ext>
            </a:extLst>
          </p:cNvPr>
          <p:cNvSpPr/>
          <p:nvPr/>
        </p:nvSpPr>
        <p:spPr>
          <a:xfrm>
            <a:off x="786435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920K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364FBEC-195F-415C-9AA9-65D06061DFA8}"/>
              </a:ext>
            </a:extLst>
          </p:cNvPr>
          <p:cNvSpPr/>
          <p:nvPr/>
        </p:nvSpPr>
        <p:spPr>
          <a:xfrm>
            <a:off x="1880051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130K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86E54EF-DAD4-494A-90BD-3BCD9A480979}"/>
              </a:ext>
            </a:extLst>
          </p:cNvPr>
          <p:cNvSpPr/>
          <p:nvPr/>
        </p:nvSpPr>
        <p:spPr>
          <a:xfrm>
            <a:off x="2973668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160K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420B03-9921-4B6E-A6BF-DE9E459C2709}"/>
              </a:ext>
            </a:extLst>
          </p:cNvPr>
          <p:cNvSpPr/>
          <p:nvPr/>
        </p:nvSpPr>
        <p:spPr>
          <a:xfrm>
            <a:off x="786435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263FDED8-8A08-44CC-9E04-77511CF6481D}"/>
              </a:ext>
            </a:extLst>
          </p:cNvPr>
          <p:cNvSpPr/>
          <p:nvPr/>
        </p:nvSpPr>
        <p:spPr>
          <a:xfrm>
            <a:off x="1880051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BC9EBED7-B652-45B1-B138-AB2733BC2FD0}"/>
              </a:ext>
            </a:extLst>
          </p:cNvPr>
          <p:cNvSpPr/>
          <p:nvPr/>
        </p:nvSpPr>
        <p:spPr>
          <a:xfrm>
            <a:off x="2973667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1" name="Freeform 141">
            <a:extLst>
              <a:ext uri="{FF2B5EF4-FFF2-40B4-BE49-F238E27FC236}">
                <a16:creationId xmlns:a16="http://schemas.microsoft.com/office/drawing/2014/main" xmlns="" id="{39521507-96E6-44DC-878F-FA5971429429}"/>
              </a:ext>
            </a:extLst>
          </p:cNvPr>
          <p:cNvSpPr>
            <a:spLocks noEditPoints="1"/>
          </p:cNvSpPr>
          <p:nvPr/>
        </p:nvSpPr>
        <p:spPr bwMode="auto">
          <a:xfrm>
            <a:off x="855907" y="2353527"/>
            <a:ext cx="637627" cy="621275"/>
          </a:xfrm>
          <a:custGeom>
            <a:avLst/>
            <a:gdLst>
              <a:gd name="T0" fmla="*/ 144 w 196"/>
              <a:gd name="T1" fmla="*/ 4 h 192"/>
              <a:gd name="T2" fmla="*/ 136 w 196"/>
              <a:gd name="T3" fmla="*/ 20 h 192"/>
              <a:gd name="T4" fmla="*/ 96 w 196"/>
              <a:gd name="T5" fmla="*/ 0 h 192"/>
              <a:gd name="T6" fmla="*/ 56 w 196"/>
              <a:gd name="T7" fmla="*/ 20 h 192"/>
              <a:gd name="T8" fmla="*/ 48 w 196"/>
              <a:gd name="T9" fmla="*/ 4 h 192"/>
              <a:gd name="T10" fmla="*/ 0 w 196"/>
              <a:gd name="T11" fmla="*/ 32 h 192"/>
              <a:gd name="T12" fmla="*/ 184 w 196"/>
              <a:gd name="T13" fmla="*/ 192 h 192"/>
              <a:gd name="T14" fmla="*/ 184 w 196"/>
              <a:gd name="T15" fmla="*/ 20 h 192"/>
              <a:gd name="T16" fmla="*/ 12 w 196"/>
              <a:gd name="T17" fmla="*/ 184 h 192"/>
              <a:gd name="T18" fmla="*/ 12 w 196"/>
              <a:gd name="T19" fmla="*/ 28 h 192"/>
              <a:gd name="T20" fmla="*/ 52 w 196"/>
              <a:gd name="T21" fmla="*/ 44 h 192"/>
              <a:gd name="T22" fmla="*/ 92 w 196"/>
              <a:gd name="T23" fmla="*/ 28 h 192"/>
              <a:gd name="T24" fmla="*/ 100 w 196"/>
              <a:gd name="T25" fmla="*/ 40 h 192"/>
              <a:gd name="T26" fmla="*/ 136 w 196"/>
              <a:gd name="T27" fmla="*/ 40 h 192"/>
              <a:gd name="T28" fmla="*/ 144 w 196"/>
              <a:gd name="T29" fmla="*/ 28 h 192"/>
              <a:gd name="T30" fmla="*/ 188 w 196"/>
              <a:gd name="T31" fmla="*/ 180 h 192"/>
              <a:gd name="T32" fmla="*/ 48 w 196"/>
              <a:gd name="T33" fmla="*/ 60 h 192"/>
              <a:gd name="T34" fmla="*/ 32 w 196"/>
              <a:gd name="T35" fmla="*/ 68 h 192"/>
              <a:gd name="T36" fmla="*/ 32 w 196"/>
              <a:gd name="T37" fmla="*/ 76 h 192"/>
              <a:gd name="T38" fmla="*/ 88 w 196"/>
              <a:gd name="T39" fmla="*/ 84 h 192"/>
              <a:gd name="T40" fmla="*/ 64 w 196"/>
              <a:gd name="T41" fmla="*/ 84 h 192"/>
              <a:gd name="T42" fmla="*/ 80 w 196"/>
              <a:gd name="T43" fmla="*/ 76 h 192"/>
              <a:gd name="T44" fmla="*/ 104 w 196"/>
              <a:gd name="T45" fmla="*/ 84 h 192"/>
              <a:gd name="T46" fmla="*/ 104 w 196"/>
              <a:gd name="T47" fmla="*/ 60 h 192"/>
              <a:gd name="T48" fmla="*/ 120 w 196"/>
              <a:gd name="T49" fmla="*/ 68 h 192"/>
              <a:gd name="T50" fmla="*/ 112 w 196"/>
              <a:gd name="T51" fmla="*/ 68 h 192"/>
              <a:gd name="T52" fmla="*/ 168 w 196"/>
              <a:gd name="T53" fmla="*/ 60 h 192"/>
              <a:gd name="T54" fmla="*/ 152 w 196"/>
              <a:gd name="T55" fmla="*/ 68 h 192"/>
              <a:gd name="T56" fmla="*/ 152 w 196"/>
              <a:gd name="T57" fmla="*/ 76 h 192"/>
              <a:gd name="T58" fmla="*/ 48 w 196"/>
              <a:gd name="T59" fmla="*/ 124 h 192"/>
              <a:gd name="T60" fmla="*/ 24 w 196"/>
              <a:gd name="T61" fmla="*/ 124 h 192"/>
              <a:gd name="T62" fmla="*/ 40 w 196"/>
              <a:gd name="T63" fmla="*/ 116 h 192"/>
              <a:gd name="T64" fmla="*/ 64 w 196"/>
              <a:gd name="T65" fmla="*/ 124 h 192"/>
              <a:gd name="T66" fmla="*/ 64 w 196"/>
              <a:gd name="T67" fmla="*/ 100 h 192"/>
              <a:gd name="T68" fmla="*/ 80 w 196"/>
              <a:gd name="T69" fmla="*/ 108 h 192"/>
              <a:gd name="T70" fmla="*/ 72 w 196"/>
              <a:gd name="T71" fmla="*/ 108 h 192"/>
              <a:gd name="T72" fmla="*/ 128 w 196"/>
              <a:gd name="T73" fmla="*/ 100 h 192"/>
              <a:gd name="T74" fmla="*/ 112 w 196"/>
              <a:gd name="T75" fmla="*/ 108 h 192"/>
              <a:gd name="T76" fmla="*/ 112 w 196"/>
              <a:gd name="T77" fmla="*/ 116 h 192"/>
              <a:gd name="T78" fmla="*/ 168 w 196"/>
              <a:gd name="T79" fmla="*/ 124 h 192"/>
              <a:gd name="T80" fmla="*/ 144 w 196"/>
              <a:gd name="T81" fmla="*/ 124 h 192"/>
              <a:gd name="T82" fmla="*/ 160 w 196"/>
              <a:gd name="T83" fmla="*/ 116 h 192"/>
              <a:gd name="T84" fmla="*/ 24 w 196"/>
              <a:gd name="T85" fmla="*/ 164 h 192"/>
              <a:gd name="T86" fmla="*/ 24 w 196"/>
              <a:gd name="T87" fmla="*/ 140 h 192"/>
              <a:gd name="T88" fmla="*/ 40 w 196"/>
              <a:gd name="T89" fmla="*/ 148 h 192"/>
              <a:gd name="T90" fmla="*/ 32 w 196"/>
              <a:gd name="T91" fmla="*/ 148 h 192"/>
              <a:gd name="T92" fmla="*/ 88 w 196"/>
              <a:gd name="T93" fmla="*/ 140 h 192"/>
              <a:gd name="T94" fmla="*/ 72 w 196"/>
              <a:gd name="T95" fmla="*/ 148 h 192"/>
              <a:gd name="T96" fmla="*/ 72 w 196"/>
              <a:gd name="T97" fmla="*/ 156 h 192"/>
              <a:gd name="T98" fmla="*/ 128 w 196"/>
              <a:gd name="T99" fmla="*/ 164 h 192"/>
              <a:gd name="T100" fmla="*/ 104 w 196"/>
              <a:gd name="T101" fmla="*/ 164 h 192"/>
              <a:gd name="T102" fmla="*/ 120 w 196"/>
              <a:gd name="T103" fmla="*/ 156 h 192"/>
              <a:gd name="T104" fmla="*/ 144 w 196"/>
              <a:gd name="T105" fmla="*/ 164 h 192"/>
              <a:gd name="T106" fmla="*/ 144 w 196"/>
              <a:gd name="T107" fmla="*/ 140 h 192"/>
              <a:gd name="T108" fmla="*/ 160 w 196"/>
              <a:gd name="T109" fmla="*/ 148 h 192"/>
              <a:gd name="T110" fmla="*/ 152 w 196"/>
              <a:gd name="T111" fmla="*/ 1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" h="192">
                <a:moveTo>
                  <a:pt x="184" y="20"/>
                </a:moveTo>
                <a:cubicBezTo>
                  <a:pt x="144" y="20"/>
                  <a:pt x="144" y="20"/>
                  <a:pt x="144" y="2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20"/>
                  <a:pt x="92" y="20"/>
                  <a:pt x="92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20"/>
                  <a:pt x="48" y="20"/>
                  <a:pt x="4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7"/>
                  <a:pt x="5" y="192"/>
                  <a:pt x="12" y="192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91" y="192"/>
                  <a:pt x="196" y="187"/>
                  <a:pt x="196" y="180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5"/>
                  <a:pt x="191" y="20"/>
                  <a:pt x="184" y="20"/>
                </a:cubicBezTo>
                <a:close/>
                <a:moveTo>
                  <a:pt x="188" y="180"/>
                </a:moveTo>
                <a:cubicBezTo>
                  <a:pt x="188" y="182"/>
                  <a:pt x="186" y="184"/>
                  <a:pt x="184" y="184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4"/>
                  <a:pt x="8" y="182"/>
                  <a:pt x="8" y="180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0"/>
                  <a:pt x="10" y="28"/>
                  <a:pt x="12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2"/>
                  <a:pt x="50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28"/>
                  <a:pt x="56" y="28"/>
                  <a:pt x="56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4" y="44"/>
                  <a:pt x="96" y="44"/>
                </a:cubicBezTo>
                <a:cubicBezTo>
                  <a:pt x="98" y="44"/>
                  <a:pt x="100" y="42"/>
                  <a:pt x="100" y="40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2"/>
                  <a:pt x="138" y="44"/>
                  <a:pt x="140" y="44"/>
                </a:cubicBezTo>
                <a:cubicBezTo>
                  <a:pt x="142" y="44"/>
                  <a:pt x="144" y="42"/>
                  <a:pt x="144" y="4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6" y="28"/>
                  <a:pt x="188" y="30"/>
                  <a:pt x="188" y="32"/>
                </a:cubicBezTo>
                <a:lnTo>
                  <a:pt x="188" y="180"/>
                </a:lnTo>
                <a:close/>
                <a:moveTo>
                  <a:pt x="2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60"/>
                  <a:pt x="48" y="60"/>
                  <a:pt x="4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84"/>
                </a:lnTo>
                <a:close/>
                <a:moveTo>
                  <a:pt x="32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40" y="76"/>
                  <a:pt x="40" y="76"/>
                  <a:pt x="40" y="76"/>
                </a:cubicBezTo>
                <a:cubicBezTo>
                  <a:pt x="32" y="76"/>
                  <a:pt x="32" y="76"/>
                  <a:pt x="32" y="76"/>
                </a:cubicBezTo>
                <a:lnTo>
                  <a:pt x="32" y="68"/>
                </a:lnTo>
                <a:close/>
                <a:moveTo>
                  <a:pt x="6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60"/>
                  <a:pt x="88" y="60"/>
                  <a:pt x="88" y="60"/>
                </a:cubicBezTo>
                <a:cubicBezTo>
                  <a:pt x="64" y="60"/>
                  <a:pt x="64" y="60"/>
                  <a:pt x="64" y="60"/>
                </a:cubicBezTo>
                <a:lnTo>
                  <a:pt x="64" y="84"/>
                </a:lnTo>
                <a:close/>
                <a:moveTo>
                  <a:pt x="72" y="68"/>
                </a:moveTo>
                <a:cubicBezTo>
                  <a:pt x="80" y="68"/>
                  <a:pt x="80" y="6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lnTo>
                  <a:pt x="72" y="68"/>
                </a:lnTo>
                <a:close/>
                <a:moveTo>
                  <a:pt x="104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04" y="60"/>
                  <a:pt x="104" y="60"/>
                  <a:pt x="104" y="60"/>
                </a:cubicBezTo>
                <a:lnTo>
                  <a:pt x="104" y="84"/>
                </a:lnTo>
                <a:close/>
                <a:moveTo>
                  <a:pt x="112" y="68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12" y="76"/>
                  <a:pt x="112" y="76"/>
                  <a:pt x="112" y="76"/>
                </a:cubicBezTo>
                <a:lnTo>
                  <a:pt x="112" y="68"/>
                </a:lnTo>
                <a:close/>
                <a:moveTo>
                  <a:pt x="144" y="84"/>
                </a:moveTo>
                <a:cubicBezTo>
                  <a:pt x="168" y="84"/>
                  <a:pt x="168" y="84"/>
                  <a:pt x="168" y="8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84"/>
                </a:lnTo>
                <a:close/>
                <a:moveTo>
                  <a:pt x="152" y="68"/>
                </a:moveTo>
                <a:cubicBezTo>
                  <a:pt x="160" y="68"/>
                  <a:pt x="160" y="68"/>
                  <a:pt x="160" y="68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68"/>
                </a:lnTo>
                <a:close/>
                <a:moveTo>
                  <a:pt x="24" y="124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124"/>
                </a:lnTo>
                <a:close/>
                <a:moveTo>
                  <a:pt x="32" y="108"/>
                </a:moveTo>
                <a:cubicBezTo>
                  <a:pt x="40" y="108"/>
                  <a:pt x="40" y="108"/>
                  <a:pt x="40" y="108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32" y="116"/>
                  <a:pt x="32" y="116"/>
                  <a:pt x="32" y="116"/>
                </a:cubicBezTo>
                <a:lnTo>
                  <a:pt x="32" y="108"/>
                </a:lnTo>
                <a:close/>
                <a:moveTo>
                  <a:pt x="64" y="124"/>
                </a:moveTo>
                <a:cubicBezTo>
                  <a:pt x="88" y="124"/>
                  <a:pt x="88" y="124"/>
                  <a:pt x="88" y="1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64" y="100"/>
                  <a:pt x="64" y="100"/>
                  <a:pt x="64" y="100"/>
                </a:cubicBezTo>
                <a:lnTo>
                  <a:pt x="64" y="124"/>
                </a:lnTo>
                <a:close/>
                <a:moveTo>
                  <a:pt x="72" y="108"/>
                </a:moveTo>
                <a:cubicBezTo>
                  <a:pt x="80" y="108"/>
                  <a:pt x="80" y="108"/>
                  <a:pt x="80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72" y="116"/>
                  <a:pt x="72" y="116"/>
                  <a:pt x="72" y="116"/>
                </a:cubicBezTo>
                <a:lnTo>
                  <a:pt x="72" y="108"/>
                </a:lnTo>
                <a:close/>
                <a:moveTo>
                  <a:pt x="104" y="124"/>
                </a:moveTo>
                <a:cubicBezTo>
                  <a:pt x="128" y="124"/>
                  <a:pt x="128" y="124"/>
                  <a:pt x="128" y="12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04" y="100"/>
                  <a:pt x="104" y="100"/>
                  <a:pt x="104" y="100"/>
                </a:cubicBezTo>
                <a:lnTo>
                  <a:pt x="104" y="124"/>
                </a:lnTo>
                <a:close/>
                <a:moveTo>
                  <a:pt x="112" y="108"/>
                </a:moveTo>
                <a:cubicBezTo>
                  <a:pt x="120" y="108"/>
                  <a:pt x="120" y="108"/>
                  <a:pt x="120" y="10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12" y="116"/>
                  <a:pt x="112" y="116"/>
                  <a:pt x="112" y="116"/>
                </a:cubicBezTo>
                <a:lnTo>
                  <a:pt x="112" y="108"/>
                </a:lnTo>
                <a:close/>
                <a:moveTo>
                  <a:pt x="144" y="124"/>
                </a:moveTo>
                <a:cubicBezTo>
                  <a:pt x="168" y="124"/>
                  <a:pt x="168" y="124"/>
                  <a:pt x="168" y="124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44" y="100"/>
                  <a:pt x="144" y="100"/>
                  <a:pt x="144" y="100"/>
                </a:cubicBezTo>
                <a:lnTo>
                  <a:pt x="144" y="124"/>
                </a:lnTo>
                <a:close/>
                <a:moveTo>
                  <a:pt x="152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2" y="116"/>
                  <a:pt x="152" y="116"/>
                  <a:pt x="152" y="116"/>
                </a:cubicBezTo>
                <a:lnTo>
                  <a:pt x="152" y="108"/>
                </a:lnTo>
                <a:close/>
                <a:moveTo>
                  <a:pt x="24" y="164"/>
                </a:moveTo>
                <a:cubicBezTo>
                  <a:pt x="48" y="164"/>
                  <a:pt x="48" y="164"/>
                  <a:pt x="48" y="16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24" y="140"/>
                  <a:pt x="24" y="140"/>
                  <a:pt x="24" y="140"/>
                </a:cubicBezTo>
                <a:lnTo>
                  <a:pt x="24" y="164"/>
                </a:lnTo>
                <a:close/>
                <a:moveTo>
                  <a:pt x="32" y="148"/>
                </a:moveTo>
                <a:cubicBezTo>
                  <a:pt x="40" y="148"/>
                  <a:pt x="40" y="148"/>
                  <a:pt x="40" y="148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32" y="156"/>
                  <a:pt x="32" y="156"/>
                  <a:pt x="32" y="156"/>
                </a:cubicBezTo>
                <a:lnTo>
                  <a:pt x="32" y="148"/>
                </a:lnTo>
                <a:close/>
                <a:moveTo>
                  <a:pt x="64" y="164"/>
                </a:moveTo>
                <a:cubicBezTo>
                  <a:pt x="88" y="164"/>
                  <a:pt x="88" y="164"/>
                  <a:pt x="88" y="16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64" y="140"/>
                  <a:pt x="64" y="140"/>
                  <a:pt x="64" y="140"/>
                </a:cubicBezTo>
                <a:lnTo>
                  <a:pt x="64" y="164"/>
                </a:lnTo>
                <a:close/>
                <a:moveTo>
                  <a:pt x="72" y="148"/>
                </a:moveTo>
                <a:cubicBezTo>
                  <a:pt x="80" y="148"/>
                  <a:pt x="80" y="148"/>
                  <a:pt x="80" y="148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2" y="156"/>
                  <a:pt x="72" y="156"/>
                  <a:pt x="72" y="156"/>
                </a:cubicBezTo>
                <a:lnTo>
                  <a:pt x="72" y="148"/>
                </a:lnTo>
                <a:close/>
                <a:moveTo>
                  <a:pt x="104" y="164"/>
                </a:moveTo>
                <a:cubicBezTo>
                  <a:pt x="128" y="164"/>
                  <a:pt x="128" y="164"/>
                  <a:pt x="128" y="164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04" y="140"/>
                  <a:pt x="104" y="140"/>
                  <a:pt x="104" y="140"/>
                </a:cubicBezTo>
                <a:lnTo>
                  <a:pt x="104" y="164"/>
                </a:lnTo>
                <a:close/>
                <a:moveTo>
                  <a:pt x="112" y="148"/>
                </a:moveTo>
                <a:cubicBezTo>
                  <a:pt x="120" y="148"/>
                  <a:pt x="120" y="148"/>
                  <a:pt x="120" y="148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12" y="156"/>
                  <a:pt x="112" y="156"/>
                  <a:pt x="112" y="156"/>
                </a:cubicBezTo>
                <a:lnTo>
                  <a:pt x="112" y="148"/>
                </a:lnTo>
                <a:close/>
                <a:moveTo>
                  <a:pt x="144" y="164"/>
                </a:moveTo>
                <a:cubicBezTo>
                  <a:pt x="168" y="164"/>
                  <a:pt x="168" y="164"/>
                  <a:pt x="168" y="164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44" y="140"/>
                  <a:pt x="144" y="140"/>
                  <a:pt x="144" y="140"/>
                </a:cubicBezTo>
                <a:lnTo>
                  <a:pt x="144" y="164"/>
                </a:lnTo>
                <a:close/>
                <a:moveTo>
                  <a:pt x="152" y="148"/>
                </a:moveTo>
                <a:cubicBezTo>
                  <a:pt x="160" y="148"/>
                  <a:pt x="160" y="148"/>
                  <a:pt x="160" y="14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52" y="156"/>
                  <a:pt x="152" y="156"/>
                  <a:pt x="152" y="156"/>
                </a:cubicBezTo>
                <a:lnTo>
                  <a:pt x="152" y="148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BE96B5E-B009-4758-8EF6-C46896EE43CD}"/>
              </a:ext>
            </a:extLst>
          </p:cNvPr>
          <p:cNvGrpSpPr/>
          <p:nvPr/>
        </p:nvGrpSpPr>
        <p:grpSpPr>
          <a:xfrm>
            <a:off x="7886467" y="1345930"/>
            <a:ext cx="1782792" cy="3744777"/>
            <a:chOff x="7887114" y="1345176"/>
            <a:chExt cx="1783437" cy="374613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F9B0799-AD0B-4BAF-BE9E-C52DA2EE9526}"/>
                </a:ext>
              </a:extLst>
            </p:cNvPr>
            <p:cNvSpPr/>
            <p:nvPr/>
          </p:nvSpPr>
          <p:spPr>
            <a:xfrm flipH="1">
              <a:off x="7887114" y="1345176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401E432-0464-46E9-A037-4B1202F4B35F}"/>
                </a:ext>
              </a:extLst>
            </p:cNvPr>
            <p:cNvSpPr/>
            <p:nvPr/>
          </p:nvSpPr>
          <p:spPr>
            <a:xfrm>
              <a:off x="7978036" y="3352673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F8DC6B16-1919-4733-BF27-886B479CDF1D}"/>
                </a:ext>
              </a:extLst>
            </p:cNvPr>
            <p:cNvSpPr txBox="1"/>
            <p:nvPr/>
          </p:nvSpPr>
          <p:spPr>
            <a:xfrm>
              <a:off x="7990058" y="3050603"/>
              <a:ext cx="1614072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营销策略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xmlns="" id="{CB0B0943-655E-47A0-852C-6BAFDD932A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5796" y="2538200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8E22B28-A704-4E87-8CFC-8F074CE5E6B4}"/>
              </a:ext>
            </a:extLst>
          </p:cNvPr>
          <p:cNvGrpSpPr/>
          <p:nvPr/>
        </p:nvGrpSpPr>
        <p:grpSpPr>
          <a:xfrm>
            <a:off x="9892841" y="2190726"/>
            <a:ext cx="1782792" cy="3744777"/>
            <a:chOff x="9894213" y="2190278"/>
            <a:chExt cx="1783437" cy="374613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6BE96C98-B444-4A74-8A44-57E6949FD489}"/>
                </a:ext>
              </a:extLst>
            </p:cNvPr>
            <p:cNvSpPr/>
            <p:nvPr/>
          </p:nvSpPr>
          <p:spPr>
            <a:xfrm flipH="1">
              <a:off x="9894213" y="2190278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C48D843-1AB7-4A0F-9D55-39C90E9237E7}"/>
                </a:ext>
              </a:extLst>
            </p:cNvPr>
            <p:cNvSpPr/>
            <p:nvPr/>
          </p:nvSpPr>
          <p:spPr>
            <a:xfrm>
              <a:off x="9985135" y="4124628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BE6D2A8-BDAE-490B-9B1E-9468E354D6B2}"/>
                </a:ext>
              </a:extLst>
            </p:cNvPr>
            <p:cNvSpPr txBox="1"/>
            <p:nvPr/>
          </p:nvSpPr>
          <p:spPr>
            <a:xfrm>
              <a:off x="9955188" y="3822559"/>
              <a:ext cx="1661481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项目介绍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36" name="Freeform 54">
              <a:extLst>
                <a:ext uri="{FF2B5EF4-FFF2-40B4-BE49-F238E27FC236}">
                  <a16:creationId xmlns:a16="http://schemas.microsoft.com/office/drawing/2014/main" xmlns="" id="{0D081703-03AB-4486-9B6A-1A6A64F50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2326" y="3318835"/>
              <a:ext cx="367206" cy="367204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673598" y="176142"/>
            <a:ext cx="1002244" cy="106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2702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7A7FE4F-BE32-4E48-BE18-31CAE8E40445}"/>
              </a:ext>
            </a:extLst>
          </p:cNvPr>
          <p:cNvSpPr txBox="1"/>
          <p:nvPr/>
        </p:nvSpPr>
        <p:spPr>
          <a:xfrm>
            <a:off x="573847" y="1945718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6A43D2B-A977-48AC-A4F6-3CBEB03AFCA2}"/>
              </a:ext>
            </a:extLst>
          </p:cNvPr>
          <p:cNvSpPr/>
          <p:nvPr/>
        </p:nvSpPr>
        <p:spPr>
          <a:xfrm>
            <a:off x="571372" y="2364046"/>
            <a:ext cx="404895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 lobortis nisl ut aliquip ex ea commodo consequat. Lorem ipsum dolor sit 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E8BEDE4-0E6B-4B2A-995A-C3FA7F9160CC}"/>
              </a:ext>
            </a:extLst>
          </p:cNvPr>
          <p:cNvSpPr/>
          <p:nvPr/>
        </p:nvSpPr>
        <p:spPr>
          <a:xfrm>
            <a:off x="571371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Freeform 31">
            <a:extLst>
              <a:ext uri="{FF2B5EF4-FFF2-40B4-BE49-F238E27FC236}">
                <a16:creationId xmlns:a16="http://schemas.microsoft.com/office/drawing/2014/main" xmlns="" id="{EC564205-2FC5-41BD-A7A5-E1A9370D4D6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82259" y="4004049"/>
            <a:ext cx="338581" cy="340699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9602F4C-4001-483B-90A8-9ED80096942A}"/>
              </a:ext>
            </a:extLst>
          </p:cNvPr>
          <p:cNvSpPr txBox="1"/>
          <p:nvPr/>
        </p:nvSpPr>
        <p:spPr>
          <a:xfrm>
            <a:off x="571373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103E529-EAA7-45FC-B3C0-1E8E6811299D}"/>
              </a:ext>
            </a:extLst>
          </p:cNvPr>
          <p:cNvSpPr/>
          <p:nvPr/>
        </p:nvSpPr>
        <p:spPr>
          <a:xfrm>
            <a:off x="2595849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E8E930-6C73-40B3-8A2A-5D7722DA74C0}"/>
              </a:ext>
            </a:extLst>
          </p:cNvPr>
          <p:cNvSpPr txBox="1"/>
          <p:nvPr/>
        </p:nvSpPr>
        <p:spPr>
          <a:xfrm>
            <a:off x="2595850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28C1F1C2-0E53-47DF-BB15-F26355C82818}"/>
              </a:ext>
            </a:extLst>
          </p:cNvPr>
          <p:cNvSpPr/>
          <p:nvPr/>
        </p:nvSpPr>
        <p:spPr>
          <a:xfrm>
            <a:off x="4620325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xmlns="" id="{03233F99-1BA0-4D57-80FF-738E6624DBB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831214" y="4004049"/>
            <a:ext cx="338581" cy="340699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2C8DE9F-AC6E-4CAD-9AB2-54742DDF2A0C}"/>
              </a:ext>
            </a:extLst>
          </p:cNvPr>
          <p:cNvSpPr txBox="1"/>
          <p:nvPr/>
        </p:nvSpPr>
        <p:spPr>
          <a:xfrm>
            <a:off x="4620326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3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xmlns="" id="{A839882E-6414-4A2F-AD26-5BE0D42D0C4D}"/>
              </a:ext>
            </a:extLst>
          </p:cNvPr>
          <p:cNvSpPr>
            <a:spLocks noEditPoints="1"/>
          </p:cNvSpPr>
          <p:nvPr/>
        </p:nvSpPr>
        <p:spPr bwMode="auto">
          <a:xfrm>
            <a:off x="2738316" y="3997418"/>
            <a:ext cx="465901" cy="350373"/>
          </a:xfrm>
          <a:custGeom>
            <a:avLst/>
            <a:gdLst>
              <a:gd name="T0" fmla="*/ 192 w 208"/>
              <a:gd name="T1" fmla="*/ 24 h 156"/>
              <a:gd name="T2" fmla="*/ 138 w 208"/>
              <a:gd name="T3" fmla="*/ 24 h 156"/>
              <a:gd name="T4" fmla="*/ 124 w 208"/>
              <a:gd name="T5" fmla="*/ 0 h 156"/>
              <a:gd name="T6" fmla="*/ 80 w 208"/>
              <a:gd name="T7" fmla="*/ 0 h 156"/>
              <a:gd name="T8" fmla="*/ 66 w 208"/>
              <a:gd name="T9" fmla="*/ 24 h 156"/>
              <a:gd name="T10" fmla="*/ 16 w 208"/>
              <a:gd name="T11" fmla="*/ 24 h 156"/>
              <a:gd name="T12" fmla="*/ 0 w 208"/>
              <a:gd name="T13" fmla="*/ 40 h 156"/>
              <a:gd name="T14" fmla="*/ 0 w 208"/>
              <a:gd name="T15" fmla="*/ 140 h 156"/>
              <a:gd name="T16" fmla="*/ 16 w 208"/>
              <a:gd name="T17" fmla="*/ 156 h 156"/>
              <a:gd name="T18" fmla="*/ 192 w 208"/>
              <a:gd name="T19" fmla="*/ 156 h 156"/>
              <a:gd name="T20" fmla="*/ 208 w 208"/>
              <a:gd name="T21" fmla="*/ 140 h 156"/>
              <a:gd name="T22" fmla="*/ 208 w 208"/>
              <a:gd name="T23" fmla="*/ 40 h 156"/>
              <a:gd name="T24" fmla="*/ 192 w 208"/>
              <a:gd name="T25" fmla="*/ 24 h 156"/>
              <a:gd name="T26" fmla="*/ 200 w 208"/>
              <a:gd name="T27" fmla="*/ 140 h 156"/>
              <a:gd name="T28" fmla="*/ 192 w 208"/>
              <a:gd name="T29" fmla="*/ 148 h 156"/>
              <a:gd name="T30" fmla="*/ 16 w 208"/>
              <a:gd name="T31" fmla="*/ 148 h 156"/>
              <a:gd name="T32" fmla="*/ 8 w 208"/>
              <a:gd name="T33" fmla="*/ 140 h 156"/>
              <a:gd name="T34" fmla="*/ 8 w 208"/>
              <a:gd name="T35" fmla="*/ 40 h 156"/>
              <a:gd name="T36" fmla="*/ 16 w 208"/>
              <a:gd name="T37" fmla="*/ 32 h 156"/>
              <a:gd name="T38" fmla="*/ 71 w 208"/>
              <a:gd name="T39" fmla="*/ 32 h 156"/>
              <a:gd name="T40" fmla="*/ 73 w 208"/>
              <a:gd name="T41" fmla="*/ 28 h 156"/>
              <a:gd name="T42" fmla="*/ 85 w 208"/>
              <a:gd name="T43" fmla="*/ 8 h 156"/>
              <a:gd name="T44" fmla="*/ 120 w 208"/>
              <a:gd name="T45" fmla="*/ 8 h 156"/>
              <a:gd name="T46" fmla="*/ 131 w 208"/>
              <a:gd name="T47" fmla="*/ 28 h 156"/>
              <a:gd name="T48" fmla="*/ 133 w 208"/>
              <a:gd name="T49" fmla="*/ 32 h 156"/>
              <a:gd name="T50" fmla="*/ 192 w 208"/>
              <a:gd name="T51" fmla="*/ 32 h 156"/>
              <a:gd name="T52" fmla="*/ 200 w 208"/>
              <a:gd name="T53" fmla="*/ 40 h 156"/>
              <a:gd name="T54" fmla="*/ 200 w 208"/>
              <a:gd name="T55" fmla="*/ 140 h 156"/>
              <a:gd name="T56" fmla="*/ 20 w 208"/>
              <a:gd name="T57" fmla="*/ 20 h 156"/>
              <a:gd name="T58" fmla="*/ 52 w 208"/>
              <a:gd name="T59" fmla="*/ 20 h 156"/>
              <a:gd name="T60" fmla="*/ 56 w 208"/>
              <a:gd name="T61" fmla="*/ 16 h 156"/>
              <a:gd name="T62" fmla="*/ 52 w 208"/>
              <a:gd name="T63" fmla="*/ 12 h 156"/>
              <a:gd name="T64" fmla="*/ 20 w 208"/>
              <a:gd name="T65" fmla="*/ 12 h 156"/>
              <a:gd name="T66" fmla="*/ 16 w 208"/>
              <a:gd name="T67" fmla="*/ 16 h 156"/>
              <a:gd name="T68" fmla="*/ 20 w 208"/>
              <a:gd name="T69" fmla="*/ 20 h 156"/>
              <a:gd name="T70" fmla="*/ 172 w 208"/>
              <a:gd name="T71" fmla="*/ 47 h 156"/>
              <a:gd name="T72" fmla="*/ 161 w 208"/>
              <a:gd name="T73" fmla="*/ 59 h 156"/>
              <a:gd name="T74" fmla="*/ 172 w 208"/>
              <a:gd name="T75" fmla="*/ 71 h 156"/>
              <a:gd name="T76" fmla="*/ 184 w 208"/>
              <a:gd name="T77" fmla="*/ 59 h 156"/>
              <a:gd name="T78" fmla="*/ 172 w 208"/>
              <a:gd name="T79" fmla="*/ 47 h 156"/>
              <a:gd name="T80" fmla="*/ 172 w 208"/>
              <a:gd name="T81" fmla="*/ 63 h 156"/>
              <a:gd name="T82" fmla="*/ 169 w 208"/>
              <a:gd name="T83" fmla="*/ 59 h 156"/>
              <a:gd name="T84" fmla="*/ 172 w 208"/>
              <a:gd name="T85" fmla="*/ 55 h 156"/>
              <a:gd name="T86" fmla="*/ 176 w 208"/>
              <a:gd name="T87" fmla="*/ 59 h 156"/>
              <a:gd name="T88" fmla="*/ 172 w 208"/>
              <a:gd name="T89" fmla="*/ 63 h 156"/>
              <a:gd name="T90" fmla="*/ 99 w 208"/>
              <a:gd name="T91" fmla="*/ 39 h 156"/>
              <a:gd name="T92" fmla="*/ 48 w 208"/>
              <a:gd name="T93" fmla="*/ 89 h 156"/>
              <a:gd name="T94" fmla="*/ 99 w 208"/>
              <a:gd name="T95" fmla="*/ 140 h 156"/>
              <a:gd name="T96" fmla="*/ 150 w 208"/>
              <a:gd name="T97" fmla="*/ 89 h 156"/>
              <a:gd name="T98" fmla="*/ 99 w 208"/>
              <a:gd name="T99" fmla="*/ 39 h 156"/>
              <a:gd name="T100" fmla="*/ 99 w 208"/>
              <a:gd name="T101" fmla="*/ 132 h 156"/>
              <a:gd name="T102" fmla="*/ 56 w 208"/>
              <a:gd name="T103" fmla="*/ 89 h 156"/>
              <a:gd name="T104" fmla="*/ 99 w 208"/>
              <a:gd name="T105" fmla="*/ 47 h 156"/>
              <a:gd name="T106" fmla="*/ 142 w 208"/>
              <a:gd name="T107" fmla="*/ 89 h 156"/>
              <a:gd name="T108" fmla="*/ 99 w 208"/>
              <a:gd name="T109" fmla="*/ 1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192" y="24"/>
                </a:moveTo>
                <a:cubicBezTo>
                  <a:pt x="138" y="24"/>
                  <a:pt x="138" y="24"/>
                  <a:pt x="138" y="24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9"/>
                  <a:pt x="7" y="156"/>
                  <a:pt x="16" y="156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201" y="156"/>
                  <a:pt x="208" y="149"/>
                  <a:pt x="208" y="1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08" y="31"/>
                  <a:pt x="201" y="24"/>
                  <a:pt x="192" y="24"/>
                </a:cubicBezTo>
                <a:close/>
                <a:moveTo>
                  <a:pt x="200" y="140"/>
                </a:moveTo>
                <a:cubicBezTo>
                  <a:pt x="200" y="144"/>
                  <a:pt x="196" y="148"/>
                  <a:pt x="192" y="148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2" y="148"/>
                  <a:pt x="8" y="144"/>
                  <a:pt x="8" y="1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6"/>
                  <a:pt x="12" y="32"/>
                  <a:pt x="16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8"/>
                  <a:pt x="73" y="28"/>
                  <a:pt x="73" y="28"/>
                </a:cubicBezTo>
                <a:cubicBezTo>
                  <a:pt x="85" y="8"/>
                  <a:pt x="85" y="8"/>
                  <a:pt x="85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6" y="32"/>
                  <a:pt x="200" y="36"/>
                  <a:pt x="200" y="40"/>
                </a:cubicBezTo>
                <a:lnTo>
                  <a:pt x="200" y="140"/>
                </a:lnTo>
                <a:close/>
                <a:moveTo>
                  <a:pt x="2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12"/>
                  <a:pt x="16" y="14"/>
                  <a:pt x="16" y="16"/>
                </a:cubicBezTo>
                <a:cubicBezTo>
                  <a:pt x="16" y="18"/>
                  <a:pt x="18" y="20"/>
                  <a:pt x="20" y="20"/>
                </a:cubicBezTo>
                <a:close/>
                <a:moveTo>
                  <a:pt x="172" y="47"/>
                </a:moveTo>
                <a:cubicBezTo>
                  <a:pt x="166" y="47"/>
                  <a:pt x="161" y="53"/>
                  <a:pt x="161" y="59"/>
                </a:cubicBezTo>
                <a:cubicBezTo>
                  <a:pt x="161" y="65"/>
                  <a:pt x="166" y="71"/>
                  <a:pt x="172" y="71"/>
                </a:cubicBezTo>
                <a:cubicBezTo>
                  <a:pt x="179" y="71"/>
                  <a:pt x="184" y="65"/>
                  <a:pt x="184" y="59"/>
                </a:cubicBezTo>
                <a:cubicBezTo>
                  <a:pt x="184" y="53"/>
                  <a:pt x="179" y="47"/>
                  <a:pt x="172" y="47"/>
                </a:cubicBezTo>
                <a:close/>
                <a:moveTo>
                  <a:pt x="172" y="63"/>
                </a:moveTo>
                <a:cubicBezTo>
                  <a:pt x="170" y="63"/>
                  <a:pt x="169" y="61"/>
                  <a:pt x="169" y="59"/>
                </a:cubicBezTo>
                <a:cubicBezTo>
                  <a:pt x="169" y="57"/>
                  <a:pt x="170" y="55"/>
                  <a:pt x="172" y="55"/>
                </a:cubicBezTo>
                <a:cubicBezTo>
                  <a:pt x="174" y="55"/>
                  <a:pt x="176" y="57"/>
                  <a:pt x="176" y="59"/>
                </a:cubicBezTo>
                <a:cubicBezTo>
                  <a:pt x="176" y="61"/>
                  <a:pt x="174" y="63"/>
                  <a:pt x="172" y="63"/>
                </a:cubicBezTo>
                <a:close/>
                <a:moveTo>
                  <a:pt x="99" y="39"/>
                </a:moveTo>
                <a:cubicBezTo>
                  <a:pt x="71" y="39"/>
                  <a:pt x="48" y="61"/>
                  <a:pt x="48" y="89"/>
                </a:cubicBezTo>
                <a:cubicBezTo>
                  <a:pt x="48" y="117"/>
                  <a:pt x="71" y="140"/>
                  <a:pt x="99" y="140"/>
                </a:cubicBezTo>
                <a:cubicBezTo>
                  <a:pt x="127" y="140"/>
                  <a:pt x="150" y="117"/>
                  <a:pt x="150" y="89"/>
                </a:cubicBezTo>
                <a:cubicBezTo>
                  <a:pt x="150" y="61"/>
                  <a:pt x="127" y="39"/>
                  <a:pt x="99" y="39"/>
                </a:cubicBezTo>
                <a:close/>
                <a:moveTo>
                  <a:pt x="99" y="132"/>
                </a:moveTo>
                <a:cubicBezTo>
                  <a:pt x="75" y="132"/>
                  <a:pt x="56" y="113"/>
                  <a:pt x="56" y="89"/>
                </a:cubicBezTo>
                <a:cubicBezTo>
                  <a:pt x="56" y="66"/>
                  <a:pt x="75" y="47"/>
                  <a:pt x="99" y="47"/>
                </a:cubicBezTo>
                <a:cubicBezTo>
                  <a:pt x="123" y="47"/>
                  <a:pt x="142" y="66"/>
                  <a:pt x="142" y="89"/>
                </a:cubicBezTo>
                <a:cubicBezTo>
                  <a:pt x="142" y="113"/>
                  <a:pt x="123" y="132"/>
                  <a:pt x="99" y="132"/>
                </a:cubicBez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C806FCF-F0AD-4F83-8DC4-B0705479BE2A}"/>
              </a:ext>
            </a:extLst>
          </p:cNvPr>
          <p:cNvSpPr txBox="1"/>
          <p:nvPr/>
        </p:nvSpPr>
        <p:spPr>
          <a:xfrm>
            <a:off x="546135" y="1256512"/>
            <a:ext cx="4008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A6FEE9C3-1E9C-4012-8AB3-F5B43FFF7DBF}"/>
              </a:ext>
            </a:extLst>
          </p:cNvPr>
          <p:cNvCxnSpPr>
            <a:cxnSpLocks/>
          </p:cNvCxnSpPr>
          <p:nvPr/>
        </p:nvCxnSpPr>
        <p:spPr>
          <a:xfrm>
            <a:off x="669260" y="1136365"/>
            <a:ext cx="609380" cy="0"/>
          </a:xfrm>
          <a:prstGeom prst="line">
            <a:avLst/>
          </a:prstGeom>
          <a:ln w="444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占位符 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9" r="15879"/>
          <a:stretch/>
        </p:blipFill>
        <p:spPr/>
      </p:pic>
    </p:spTree>
    <p:extLst>
      <p:ext uri="{BB962C8B-B14F-4D97-AF65-F5344CB8AC3E}">
        <p14:creationId xmlns:p14="http://schemas.microsoft.com/office/powerpoint/2010/main" val="126021766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  <p:bldP spid="11" grpId="0"/>
      <p:bldP spid="12" grpId="0"/>
      <p:bldP spid="14" grpId="0"/>
      <p:bldP spid="19" grpId="0"/>
      <p:bldP spid="20" grpId="0" animBg="1"/>
      <p:bldP spid="21" grpId="0"/>
      <p:bldP spid="23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5209" y="2180093"/>
            <a:ext cx="2570993" cy="3874576"/>
            <a:chOff x="761406" y="1635070"/>
            <a:chExt cx="1928245" cy="2905932"/>
          </a:xfrm>
        </p:grpSpPr>
        <p:sp>
          <p:nvSpPr>
            <p:cNvPr id="5" name="圆角矩形 4"/>
            <p:cNvSpPr/>
            <p:nvPr/>
          </p:nvSpPr>
          <p:spPr>
            <a:xfrm>
              <a:off x="842416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1220277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426297" y="3125619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2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100126" y="2877364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3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761406" y="3422230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629788" y="3433396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586202" y="2180093"/>
            <a:ext cx="2570993" cy="3874576"/>
            <a:chOff x="2689651" y="1635070"/>
            <a:chExt cx="1928245" cy="2905932"/>
          </a:xfrm>
        </p:grpSpPr>
        <p:sp>
          <p:nvSpPr>
            <p:cNvPr id="26" name="圆角矩形 25"/>
            <p:cNvSpPr/>
            <p:nvPr/>
          </p:nvSpPr>
          <p:spPr>
            <a:xfrm>
              <a:off x="2763461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3141322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354542" y="3136785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6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028371" y="2888530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7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2689651" y="3433396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558033" y="3444562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073284" y="2180093"/>
            <a:ext cx="2570993" cy="3874576"/>
            <a:chOff x="4554962" y="1635070"/>
            <a:chExt cx="1928245" cy="2905932"/>
          </a:xfrm>
        </p:grpSpPr>
        <p:sp>
          <p:nvSpPr>
            <p:cNvPr id="27" name="圆角矩形 26"/>
            <p:cNvSpPr/>
            <p:nvPr/>
          </p:nvSpPr>
          <p:spPr>
            <a:xfrm>
              <a:off x="4660239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7" r="10111"/>
            <a:stretch>
              <a:fillRect/>
            </a:stretch>
          </p:blipFill>
          <p:spPr>
            <a:xfrm>
              <a:off x="4974769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219853" y="3147951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40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4893682" y="2899696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41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4554962" y="3444562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423344" y="3455728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545864" y="2180093"/>
            <a:ext cx="2570993" cy="3874576"/>
            <a:chOff x="6409397" y="1635070"/>
            <a:chExt cx="1928245" cy="2905932"/>
          </a:xfrm>
        </p:grpSpPr>
        <p:sp>
          <p:nvSpPr>
            <p:cNvPr id="45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6409397" y="3455728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57017" y="1635070"/>
              <a:ext cx="1749158" cy="2905932"/>
              <a:chOff x="6557017" y="1635070"/>
              <a:chExt cx="1749158" cy="290593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6557017" y="1635070"/>
                <a:ext cx="1749158" cy="2905932"/>
              </a:xfrm>
              <a:prstGeom prst="roundRect">
                <a:avLst>
                  <a:gd name="adj" fmla="val 6343"/>
                </a:avLst>
              </a:prstGeom>
              <a:noFill/>
              <a:ln>
                <a:solidFill>
                  <a:srgbClr val="063D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30" r="16630"/>
              <a:stretch>
                <a:fillRect/>
              </a:stretch>
            </p:blipFill>
            <p:spPr>
              <a:xfrm>
                <a:off x="6940009" y="1808779"/>
                <a:ext cx="993436" cy="993436"/>
              </a:xfrm>
              <a:prstGeom prst="ellipse">
                <a:avLst/>
              </a:prstGeom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3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7074288" y="3159117"/>
                <a:ext cx="528029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>
                    <a:solidFill>
                      <a:schemeClr val="bg1">
                        <a:lumMod val="65000"/>
                      </a:schemeClr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CEO</a:t>
                </a:r>
              </a:p>
            </p:txBody>
          </p:sp>
          <p:sp>
            <p:nvSpPr>
              <p:cNvPr id="44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6748116" y="2910862"/>
                <a:ext cx="1226538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srgbClr val="2C344B"/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YOUR NAME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7277779" y="3466894"/>
                <a:ext cx="171511" cy="0"/>
              </a:xfrm>
              <a:prstGeom prst="line">
                <a:avLst/>
              </a:prstGeom>
              <a:ln w="19050">
                <a:solidFill>
                  <a:srgbClr val="2127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组合 4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1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52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62284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1634" y="1978725"/>
            <a:ext cx="3199551" cy="21390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282" y="1978724"/>
            <a:ext cx="3199551" cy="2131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9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62852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94403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27903" y="1710847"/>
            <a:ext cx="4683856" cy="2667589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27"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6" name="PA_文本框 1">
              <a:extLst>
                <a:ext uri="{FF2B5EF4-FFF2-40B4-BE49-F238E27FC236}">
                  <a16:creationId xmlns:a16="http://schemas.microsoft.com/office/drawing/2014/main" xmlns="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17" name="PA_文本框 1">
              <a:extLst>
                <a:ext uri="{FF2B5EF4-FFF2-40B4-BE49-F238E27FC236}">
                  <a16:creationId xmlns:a16="http://schemas.microsoft.com/office/drawing/2014/main" xmlns="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790083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a7f75e-8216-4971-af7b-2789dde426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4258</Words>
  <Application>Microsoft Office PowerPoint</Application>
  <PresentationFormat>宽屏</PresentationFormat>
  <Paragraphs>666</Paragraphs>
  <Slides>55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84" baseType="lpstr">
      <vt:lpstr>Adobe 黑体 Std R</vt:lpstr>
      <vt:lpstr>Dotum</vt:lpstr>
      <vt:lpstr>FZHei-B01S</vt:lpstr>
      <vt:lpstr>Gill Sans</vt:lpstr>
      <vt:lpstr>Hiragino Sans GB W6</vt:lpstr>
      <vt:lpstr>Meiryo</vt:lpstr>
      <vt:lpstr>Microsoft YaHei UI</vt:lpstr>
      <vt:lpstr>等线</vt:lpstr>
      <vt:lpstr>方正黑体简体</vt:lpstr>
      <vt:lpstr>方正兰亭黑_GBK</vt:lpstr>
      <vt:lpstr>宋体</vt:lpstr>
      <vt:lpstr>微软雅黑</vt:lpstr>
      <vt:lpstr>微软雅黑 Light</vt:lpstr>
      <vt:lpstr>造字工房力黑（非商用）常规体</vt:lpstr>
      <vt:lpstr>Agency FB</vt:lpstr>
      <vt:lpstr>Aparajita</vt:lpstr>
      <vt:lpstr>Arial</vt:lpstr>
      <vt:lpstr>Calibri</vt:lpstr>
      <vt:lpstr>Calibri Light</vt:lpstr>
      <vt:lpstr>Impact</vt:lpstr>
      <vt:lpstr>Lato</vt:lpstr>
      <vt:lpstr>Lato Heavy</vt:lpstr>
      <vt:lpstr>Monotype Corsiva</vt:lpstr>
      <vt:lpstr>Montserrat</vt:lpstr>
      <vt:lpstr>Open Sans</vt:lpstr>
      <vt:lpstr>Segoe UI Light</vt:lpstr>
      <vt:lpstr>Segoe UI Semilight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84</cp:revision>
  <dcterms:created xsi:type="dcterms:W3CDTF">2020-08-06T03:23:41Z</dcterms:created>
  <dcterms:modified xsi:type="dcterms:W3CDTF">2022-05-27T08:38:03Z</dcterms:modified>
</cp:coreProperties>
</file>